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48" r:id="rId4"/>
  </p:sldMasterIdLst>
  <p:notesMasterIdLst>
    <p:notesMasterId r:id="rId36"/>
  </p:notesMasterIdLst>
  <p:handoutMasterIdLst>
    <p:handoutMasterId r:id="rId37"/>
  </p:handoutMasterIdLst>
  <p:sldIdLst>
    <p:sldId id="263" r:id="rId5"/>
    <p:sldId id="287" r:id="rId6"/>
    <p:sldId id="8031" r:id="rId7"/>
    <p:sldId id="8033" r:id="rId8"/>
    <p:sldId id="8032" r:id="rId9"/>
    <p:sldId id="8028" r:id="rId10"/>
    <p:sldId id="8026" r:id="rId11"/>
    <p:sldId id="8034" r:id="rId12"/>
    <p:sldId id="8141" r:id="rId13"/>
    <p:sldId id="8025" r:id="rId14"/>
    <p:sldId id="8035" r:id="rId15"/>
    <p:sldId id="1084" r:id="rId16"/>
    <p:sldId id="8105" r:id="rId17"/>
    <p:sldId id="8150" r:id="rId18"/>
    <p:sldId id="292" r:id="rId19"/>
    <p:sldId id="8153" r:id="rId20"/>
    <p:sldId id="8040" r:id="rId21"/>
    <p:sldId id="8152" r:id="rId22"/>
    <p:sldId id="8154" r:id="rId23"/>
    <p:sldId id="8106" r:id="rId24"/>
    <p:sldId id="8155" r:id="rId25"/>
    <p:sldId id="8143" r:id="rId26"/>
    <p:sldId id="8145" r:id="rId27"/>
    <p:sldId id="8146" r:id="rId28"/>
    <p:sldId id="8144" r:id="rId29"/>
    <p:sldId id="8107" r:id="rId30"/>
    <p:sldId id="8157" r:id="rId31"/>
    <p:sldId id="8148" r:id="rId32"/>
    <p:sldId id="8147" r:id="rId33"/>
    <p:sldId id="334" r:id="rId34"/>
    <p:sldId id="265"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1CBEC3E-820E-6DBF-D00E-230EF74D7BED}" name="Manfei Wu" initials="MW" userId="S::manfei.wu@ethree.com::21631af6-6f61-4503-89a2-e06112b13fea" providerId="AD"/>
  <p188:author id="{FB4FC09B-95A4-8328-7E81-D9A222B5F5DD}" name="Nick Schlag" initials="NS" userId="S::nick@ethree.com::b5bdee7c-135f-4ff4-9910-fec72e81cee6" providerId="AD"/>
  <p188:author id="{174704B6-FD4E-6EBB-51A6-EF3150AB7BBC}" name="Williams, Laurie A." initials="WLA" userId="S::LWILLIA@pnmresources.com::fd5f0c3e-5f0b-494e-8bac-09f40a17f54e" providerId="AD"/>
  <p188:author id="{012171D0-DECD-73A3-1A25-A7FCEA543F5A}" name="Nick" initials="N" userId="S::nphillips@atriumecon.com::18c2fd88-b338-4461-b872-8727626d01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lips, Nicholas" initials="PN" lastIdx="1" clrIdx="0">
    <p:extLst>
      <p:ext uri="{19B8F6BF-5375-455C-9EA6-DF929625EA0E}">
        <p15:presenceInfo xmlns:p15="http://schemas.microsoft.com/office/powerpoint/2012/main" userId="S::NPHILLI@pnmresources.com::fef40de4-6120-4c67-b58e-f2fc5ab97b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54CCCD"/>
    <a:srgbClr val="5B9BD5"/>
    <a:srgbClr val="54CC69"/>
    <a:srgbClr val="4DC58D"/>
    <a:srgbClr val="17383D"/>
    <a:srgbClr val="399AB5"/>
    <a:srgbClr val="C0504D"/>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DBAD61-5A36-40B6-A465-64E5AFEFFC15}" v="4" dt="2023-11-30T20:26:56.450"/>
    <p1510:client id="{CA5CB0C2-D59D-4DCF-857C-0B3C8E9A41BC}" v="144" dt="2023-11-30T18:15:24.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93705" autoAdjust="0"/>
  </p:normalViewPr>
  <p:slideViewPr>
    <p:cSldViewPr snapToGrid="0">
      <p:cViewPr varScale="1">
        <p:scale>
          <a:sx n="90" d="100"/>
          <a:sy n="90" d="100"/>
        </p:scale>
        <p:origin x="516"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Phillips" userId="18c2fd88-b338-4461-b872-8727626d013f" providerId="ADAL" clId="{BCDBAD61-5A36-40B6-A465-64E5AFEFFC15}"/>
    <pc:docChg chg="undo custSel modSld">
      <pc:chgData name="Nick Phillips" userId="18c2fd88-b338-4461-b872-8727626d013f" providerId="ADAL" clId="{BCDBAD61-5A36-40B6-A465-64E5AFEFFC15}" dt="2023-11-30T20:27:30.479" v="49" actId="1076"/>
      <pc:docMkLst>
        <pc:docMk/>
      </pc:docMkLst>
      <pc:sldChg chg="addSp modSp mod">
        <pc:chgData name="Nick Phillips" userId="18c2fd88-b338-4461-b872-8727626d013f" providerId="ADAL" clId="{BCDBAD61-5A36-40B6-A465-64E5AFEFFC15}" dt="2023-11-30T20:27:30.479" v="49" actId="1076"/>
        <pc:sldMkLst>
          <pc:docMk/>
          <pc:sldMk cId="2682675424" sldId="8145"/>
        </pc:sldMkLst>
        <pc:spChg chg="add mod">
          <ac:chgData name="Nick Phillips" userId="18c2fd88-b338-4461-b872-8727626d013f" providerId="ADAL" clId="{BCDBAD61-5A36-40B6-A465-64E5AFEFFC15}" dt="2023-11-30T20:24:44.391" v="6" actId="14100"/>
          <ac:spMkLst>
            <pc:docMk/>
            <pc:sldMk cId="2682675424" sldId="8145"/>
            <ac:spMk id="7" creationId="{C5C598C7-1206-53B3-18A0-601AF28B7F06}"/>
          </ac:spMkLst>
        </pc:spChg>
        <pc:spChg chg="add mod">
          <ac:chgData name="Nick Phillips" userId="18c2fd88-b338-4461-b872-8727626d013f" providerId="ADAL" clId="{BCDBAD61-5A36-40B6-A465-64E5AFEFFC15}" dt="2023-11-30T20:24:59.456" v="11" actId="14100"/>
          <ac:spMkLst>
            <pc:docMk/>
            <pc:sldMk cId="2682675424" sldId="8145"/>
            <ac:spMk id="11" creationId="{61D556E0-670F-08E6-739E-834A149CEED0}"/>
          </ac:spMkLst>
        </pc:spChg>
        <pc:spChg chg="add mod">
          <ac:chgData name="Nick Phillips" userId="18c2fd88-b338-4461-b872-8727626d013f" providerId="ADAL" clId="{BCDBAD61-5A36-40B6-A465-64E5AFEFFC15}" dt="2023-11-30T20:27:30.479" v="49" actId="1076"/>
          <ac:spMkLst>
            <pc:docMk/>
            <pc:sldMk cId="2682675424" sldId="8145"/>
            <ac:spMk id="18" creationId="{3702D477-FE38-CF54-4A20-7E12789A1FA6}"/>
          </ac:spMkLst>
        </pc:spChg>
        <pc:picChg chg="mod">
          <ac:chgData name="Nick Phillips" userId="18c2fd88-b338-4461-b872-8727626d013f" providerId="ADAL" clId="{BCDBAD61-5A36-40B6-A465-64E5AFEFFC15}" dt="2023-11-30T20:27:16.695" v="46" actId="1076"/>
          <ac:picMkLst>
            <pc:docMk/>
            <pc:sldMk cId="2682675424" sldId="8145"/>
            <ac:picMk id="2" creationId="{B85A3312-B09A-2DA9-258E-F7AF7C4962D4}"/>
          </ac:picMkLst>
        </pc:picChg>
        <pc:picChg chg="add mod">
          <ac:chgData name="Nick Phillips" userId="18c2fd88-b338-4461-b872-8727626d013f" providerId="ADAL" clId="{BCDBAD61-5A36-40B6-A465-64E5AFEFFC15}" dt="2023-11-30T20:24:49.082" v="9" actId="1076"/>
          <ac:picMkLst>
            <pc:docMk/>
            <pc:sldMk cId="2682675424" sldId="8145"/>
            <ac:picMk id="4" creationId="{E0EA17B1-665E-9279-A079-364CD15F262C}"/>
          </ac:picMkLst>
        </pc:picChg>
        <pc:cxnChg chg="add mod">
          <ac:chgData name="Nick Phillips" userId="18c2fd88-b338-4461-b872-8727626d013f" providerId="ADAL" clId="{BCDBAD61-5A36-40B6-A465-64E5AFEFFC15}" dt="2023-11-30T20:25:42.776" v="21" actId="692"/>
          <ac:cxnSpMkLst>
            <pc:docMk/>
            <pc:sldMk cId="2682675424" sldId="8145"/>
            <ac:cxnSpMk id="13" creationId="{9C6FBAAD-9D80-C149-83C0-CEABE77C2832}"/>
          </ac:cxnSpMkLst>
        </pc:cxnChg>
        <pc:cxnChg chg="add mod">
          <ac:chgData name="Nick Phillips" userId="18c2fd88-b338-4461-b872-8727626d013f" providerId="ADAL" clId="{BCDBAD61-5A36-40B6-A465-64E5AFEFFC15}" dt="2023-11-30T20:26:00.840" v="25" actId="14100"/>
          <ac:cxnSpMkLst>
            <pc:docMk/>
            <pc:sldMk cId="2682675424" sldId="8145"/>
            <ac:cxnSpMk id="15" creationId="{78EF962A-C927-6BFF-8059-7C99EE2BCCD6}"/>
          </ac:cxnSpMkLst>
        </pc:cxnChg>
      </pc:sldChg>
    </pc:docChg>
  </pc:docChgLst>
  <pc:docChgLst>
    <pc:chgData name="Nick Phillips" userId="18c2fd88-b338-4461-b872-8727626d013f" providerId="ADAL" clId="{CA5CB0C2-D59D-4DCF-857C-0B3C8E9A41BC}"/>
    <pc:docChg chg="undo redo custSel addSld delSld modSld sldOrd">
      <pc:chgData name="Nick Phillips" userId="18c2fd88-b338-4461-b872-8727626d013f" providerId="ADAL" clId="{CA5CB0C2-D59D-4DCF-857C-0B3C8E9A41BC}" dt="2023-11-30T18:31:39.078" v="10030" actId="113"/>
      <pc:docMkLst>
        <pc:docMk/>
      </pc:docMkLst>
      <pc:sldChg chg="del">
        <pc:chgData name="Nick Phillips" userId="18c2fd88-b338-4461-b872-8727626d013f" providerId="ADAL" clId="{CA5CB0C2-D59D-4DCF-857C-0B3C8E9A41BC}" dt="2023-11-28T23:58:09.240" v="9484" actId="47"/>
        <pc:sldMkLst>
          <pc:docMk/>
          <pc:sldMk cId="0" sldId="271"/>
        </pc:sldMkLst>
      </pc:sldChg>
      <pc:sldChg chg="modSp mod delCm">
        <pc:chgData name="Nick Phillips" userId="18c2fd88-b338-4461-b872-8727626d013f" providerId="ADAL" clId="{CA5CB0C2-D59D-4DCF-857C-0B3C8E9A41BC}" dt="2023-11-30T17:34:24.778" v="9534" actId="13926"/>
        <pc:sldMkLst>
          <pc:docMk/>
          <pc:sldMk cId="0" sldId="287"/>
        </pc:sldMkLst>
        <pc:spChg chg="mod">
          <ac:chgData name="Nick Phillips" userId="18c2fd88-b338-4461-b872-8727626d013f" providerId="ADAL" clId="{CA5CB0C2-D59D-4DCF-857C-0B3C8E9A41BC}" dt="2023-11-30T17:34:24.778" v="9534" actId="13926"/>
          <ac:spMkLst>
            <pc:docMk/>
            <pc:sldMk cId="0" sldId="287"/>
            <ac:spMk id="3" creationId="{00000000-0000-0000-0000-000000000000}"/>
          </ac:spMkLst>
        </pc:spChg>
        <pc:extLst>
          <p:ext xmlns:p="http://schemas.openxmlformats.org/presentationml/2006/main" uri="{D6D511B9-2390-475A-947B-AFAB55BFBCF1}">
            <pc226:cmChg xmlns:pc226="http://schemas.microsoft.com/office/powerpoint/2022/06/main/command" xmlns="" chg="del">
              <pc226:chgData name="Nick Phillips" userId="18c2fd88-b338-4461-b872-8727626d013f" providerId="ADAL" clId="{CA5CB0C2-D59D-4DCF-857C-0B3C8E9A41BC}" dt="2023-11-30T17:33:32.023" v="9489"/>
              <pc2:cmMkLst xmlns:pc2="http://schemas.microsoft.com/office/powerpoint/2019/9/main/command">
                <pc:docMk/>
                <pc:sldMk cId="0" sldId="287"/>
                <pc2:cmMk id="{3719E39C-2B9C-475F-93C7-A6D4D02F10EF}"/>
              </pc2:cmMkLst>
            </pc226:cmChg>
          </p:ext>
        </pc:extLst>
      </pc:sldChg>
      <pc:sldChg chg="addSp modSp mod">
        <pc:chgData name="Nick Phillips" userId="18c2fd88-b338-4461-b872-8727626d013f" providerId="ADAL" clId="{CA5CB0C2-D59D-4DCF-857C-0B3C8E9A41BC}" dt="2023-11-27T21:06:52.414" v="2490" actId="20577"/>
        <pc:sldMkLst>
          <pc:docMk/>
          <pc:sldMk cId="117424431" sldId="288"/>
        </pc:sldMkLst>
        <pc:spChg chg="add mod">
          <ac:chgData name="Nick Phillips" userId="18c2fd88-b338-4461-b872-8727626d013f" providerId="ADAL" clId="{CA5CB0C2-D59D-4DCF-857C-0B3C8E9A41BC}" dt="2023-11-27T21:06:52.414" v="2490" actId="20577"/>
          <ac:spMkLst>
            <pc:docMk/>
            <pc:sldMk cId="117424431" sldId="288"/>
            <ac:spMk id="2" creationId="{516EA55D-1455-698E-BA60-B79CD8AB240B}"/>
          </ac:spMkLst>
        </pc:spChg>
      </pc:sldChg>
      <pc:sldChg chg="addSp modSp mod">
        <pc:chgData name="Nick Phillips" userId="18c2fd88-b338-4461-b872-8727626d013f" providerId="ADAL" clId="{CA5CB0C2-D59D-4DCF-857C-0B3C8E9A41BC}" dt="2023-11-28T04:06:25.224" v="5255" actId="6549"/>
        <pc:sldMkLst>
          <pc:docMk/>
          <pc:sldMk cId="646579805" sldId="289"/>
        </pc:sldMkLst>
        <pc:spChg chg="mod">
          <ac:chgData name="Nick Phillips" userId="18c2fd88-b338-4461-b872-8727626d013f" providerId="ADAL" clId="{CA5CB0C2-D59D-4DCF-857C-0B3C8E9A41BC}" dt="2023-11-28T04:06:25.224" v="5255" actId="6549"/>
          <ac:spMkLst>
            <pc:docMk/>
            <pc:sldMk cId="646579805" sldId="289"/>
            <ac:spMk id="2" creationId="{852FBCC8-D029-4B5B-7904-86AA910FBD74}"/>
          </ac:spMkLst>
        </pc:spChg>
        <pc:picChg chg="add mod">
          <ac:chgData name="Nick Phillips" userId="18c2fd88-b338-4461-b872-8727626d013f" providerId="ADAL" clId="{CA5CB0C2-D59D-4DCF-857C-0B3C8E9A41BC}" dt="2023-11-27T18:35:22.154" v="186" actId="1076"/>
          <ac:picMkLst>
            <pc:docMk/>
            <pc:sldMk cId="646579805" sldId="289"/>
            <ac:picMk id="3" creationId="{1F53A7E9-800F-41B1-8333-A9821301409C}"/>
          </ac:picMkLst>
        </pc:picChg>
        <pc:picChg chg="add mod">
          <ac:chgData name="Nick Phillips" userId="18c2fd88-b338-4461-b872-8727626d013f" providerId="ADAL" clId="{CA5CB0C2-D59D-4DCF-857C-0B3C8E9A41BC}" dt="2023-11-27T18:35:21.223" v="184"/>
          <ac:picMkLst>
            <pc:docMk/>
            <pc:sldMk cId="646579805" sldId="289"/>
            <ac:picMk id="4" creationId="{50A12A71-E0F8-4D24-9045-3D0A6B832566}"/>
          </ac:picMkLst>
        </pc:picChg>
      </pc:sldChg>
      <pc:sldChg chg="addSp modSp mod">
        <pc:chgData name="Nick Phillips" userId="18c2fd88-b338-4461-b872-8727626d013f" providerId="ADAL" clId="{CA5CB0C2-D59D-4DCF-857C-0B3C8E9A41BC}" dt="2023-11-27T21:08:19.467" v="2656" actId="20577"/>
        <pc:sldMkLst>
          <pc:docMk/>
          <pc:sldMk cId="2033182051" sldId="290"/>
        </pc:sldMkLst>
        <pc:spChg chg="add mod">
          <ac:chgData name="Nick Phillips" userId="18c2fd88-b338-4461-b872-8727626d013f" providerId="ADAL" clId="{CA5CB0C2-D59D-4DCF-857C-0B3C8E9A41BC}" dt="2023-11-27T21:08:19.467" v="2656" actId="20577"/>
          <ac:spMkLst>
            <pc:docMk/>
            <pc:sldMk cId="2033182051" sldId="290"/>
            <ac:spMk id="2" creationId="{2255732D-4B04-616B-9B27-5BE9371315BE}"/>
          </ac:spMkLst>
        </pc:spChg>
      </pc:sldChg>
      <pc:sldChg chg="addSp delSp modSp mod">
        <pc:chgData name="Nick Phillips" userId="18c2fd88-b338-4461-b872-8727626d013f" providerId="ADAL" clId="{CA5CB0C2-D59D-4DCF-857C-0B3C8E9A41BC}" dt="2023-11-29T00:05:22.811" v="9488" actId="14100"/>
        <pc:sldMkLst>
          <pc:docMk/>
          <pc:sldMk cId="2240728408" sldId="292"/>
        </pc:sldMkLst>
        <pc:spChg chg="add mod">
          <ac:chgData name="Nick Phillips" userId="18c2fd88-b338-4461-b872-8727626d013f" providerId="ADAL" clId="{CA5CB0C2-D59D-4DCF-857C-0B3C8E9A41BC}" dt="2023-11-27T19:47:03.322" v="1268" actId="14100"/>
          <ac:spMkLst>
            <pc:docMk/>
            <pc:sldMk cId="2240728408" sldId="292"/>
            <ac:spMk id="2" creationId="{2338DC4C-A5EF-3FDE-EAE3-7578A492A3B1}"/>
          </ac:spMkLst>
        </pc:spChg>
        <pc:spChg chg="add del mod">
          <ac:chgData name="Nick Phillips" userId="18c2fd88-b338-4461-b872-8727626d013f" providerId="ADAL" clId="{CA5CB0C2-D59D-4DCF-857C-0B3C8E9A41BC}" dt="2023-11-27T19:52:15.627" v="1277"/>
          <ac:spMkLst>
            <pc:docMk/>
            <pc:sldMk cId="2240728408" sldId="292"/>
            <ac:spMk id="3" creationId="{3931589A-C15D-8570-6584-FB743D164ED0}"/>
          </ac:spMkLst>
        </pc:spChg>
        <pc:spChg chg="add mod">
          <ac:chgData name="Nick Phillips" userId="18c2fd88-b338-4461-b872-8727626d013f" providerId="ADAL" clId="{CA5CB0C2-D59D-4DCF-857C-0B3C8E9A41BC}" dt="2023-11-29T00:05:22.811" v="9488" actId="14100"/>
          <ac:spMkLst>
            <pc:docMk/>
            <pc:sldMk cId="2240728408" sldId="292"/>
            <ac:spMk id="4" creationId="{DD1BD76C-E88D-F7CD-F183-8FB15ED918CE}"/>
          </ac:spMkLst>
        </pc:spChg>
        <pc:spChg chg="add mod">
          <ac:chgData name="Nick Phillips" userId="18c2fd88-b338-4461-b872-8727626d013f" providerId="ADAL" clId="{CA5CB0C2-D59D-4DCF-857C-0B3C8E9A41BC}" dt="2023-11-27T21:01:37.928" v="2429" actId="255"/>
          <ac:spMkLst>
            <pc:docMk/>
            <pc:sldMk cId="2240728408" sldId="292"/>
            <ac:spMk id="6" creationId="{4C547BD0-6F54-2A54-19F1-66F886E8DA81}"/>
          </ac:spMkLst>
        </pc:spChg>
        <pc:spChg chg="add mod">
          <ac:chgData name="Nick Phillips" userId="18c2fd88-b338-4461-b872-8727626d013f" providerId="ADAL" clId="{CA5CB0C2-D59D-4DCF-857C-0B3C8E9A41BC}" dt="2023-11-28T23:38:31.461" v="9482" actId="20577"/>
          <ac:spMkLst>
            <pc:docMk/>
            <pc:sldMk cId="2240728408" sldId="292"/>
            <ac:spMk id="7" creationId="{7532A295-498D-9F30-3BEC-88F2C1101086}"/>
          </ac:spMkLst>
        </pc:spChg>
      </pc:sldChg>
      <pc:sldChg chg="ord">
        <pc:chgData name="Nick Phillips" userId="18c2fd88-b338-4461-b872-8727626d013f" providerId="ADAL" clId="{CA5CB0C2-D59D-4DCF-857C-0B3C8E9A41BC}" dt="2023-11-29T00:00:15.044" v="9487" actId="20578"/>
        <pc:sldMkLst>
          <pc:docMk/>
          <pc:sldMk cId="263123895" sldId="334"/>
        </pc:sldMkLst>
      </pc:sldChg>
      <pc:sldChg chg="ord">
        <pc:chgData name="Nick Phillips" userId="18c2fd88-b338-4461-b872-8727626d013f" providerId="ADAL" clId="{CA5CB0C2-D59D-4DCF-857C-0B3C8E9A41BC}" dt="2023-11-29T00:00:15.044" v="9487" actId="20578"/>
        <pc:sldMkLst>
          <pc:docMk/>
          <pc:sldMk cId="2762157636" sldId="1083"/>
        </pc:sldMkLst>
      </pc:sldChg>
      <pc:sldChg chg="delSp modSp mod">
        <pc:chgData name="Nick Phillips" userId="18c2fd88-b338-4461-b872-8727626d013f" providerId="ADAL" clId="{CA5CB0C2-D59D-4DCF-857C-0B3C8E9A41BC}" dt="2023-11-30T17:40:00.909" v="9542" actId="478"/>
        <pc:sldMkLst>
          <pc:docMk/>
          <pc:sldMk cId="530881525" sldId="1084"/>
        </pc:sldMkLst>
        <pc:spChg chg="del mod">
          <ac:chgData name="Nick Phillips" userId="18c2fd88-b338-4461-b872-8727626d013f" providerId="ADAL" clId="{CA5CB0C2-D59D-4DCF-857C-0B3C8E9A41BC}" dt="2023-11-30T17:40:00.909" v="9542" actId="478"/>
          <ac:spMkLst>
            <pc:docMk/>
            <pc:sldMk cId="530881525" sldId="1084"/>
            <ac:spMk id="9" creationId="{16D61046-680B-577B-1BE5-FA6FDF8F7CF2}"/>
          </ac:spMkLst>
        </pc:spChg>
      </pc:sldChg>
      <pc:sldChg chg="ord">
        <pc:chgData name="Nick Phillips" userId="18c2fd88-b338-4461-b872-8727626d013f" providerId="ADAL" clId="{CA5CB0C2-D59D-4DCF-857C-0B3C8E9A41BC}" dt="2023-11-29T00:00:15.044" v="9487" actId="20578"/>
        <pc:sldMkLst>
          <pc:docMk/>
          <pc:sldMk cId="2306695375" sldId="1084"/>
        </pc:sldMkLst>
      </pc:sldChg>
      <pc:sldChg chg="ord">
        <pc:chgData name="Nick Phillips" userId="18c2fd88-b338-4461-b872-8727626d013f" providerId="ADAL" clId="{CA5CB0C2-D59D-4DCF-857C-0B3C8E9A41BC}" dt="2023-11-29T00:00:15.044" v="9487" actId="20578"/>
        <pc:sldMkLst>
          <pc:docMk/>
          <pc:sldMk cId="1798584791" sldId="1086"/>
        </pc:sldMkLst>
      </pc:sldChg>
      <pc:sldChg chg="ord">
        <pc:chgData name="Nick Phillips" userId="18c2fd88-b338-4461-b872-8727626d013f" providerId="ADAL" clId="{CA5CB0C2-D59D-4DCF-857C-0B3C8E9A41BC}" dt="2023-11-29T00:00:15.044" v="9487" actId="20578"/>
        <pc:sldMkLst>
          <pc:docMk/>
          <pc:sldMk cId="709013007" sldId="1087"/>
        </pc:sldMkLst>
      </pc:sldChg>
      <pc:sldChg chg="ord">
        <pc:chgData name="Nick Phillips" userId="18c2fd88-b338-4461-b872-8727626d013f" providerId="ADAL" clId="{CA5CB0C2-D59D-4DCF-857C-0B3C8E9A41BC}" dt="2023-11-29T00:00:15.044" v="9487" actId="20578"/>
        <pc:sldMkLst>
          <pc:docMk/>
          <pc:sldMk cId="1918921229" sldId="1088"/>
        </pc:sldMkLst>
      </pc:sldChg>
      <pc:sldChg chg="ord">
        <pc:chgData name="Nick Phillips" userId="18c2fd88-b338-4461-b872-8727626d013f" providerId="ADAL" clId="{CA5CB0C2-D59D-4DCF-857C-0B3C8E9A41BC}" dt="2023-11-29T00:00:15.044" v="9487" actId="20578"/>
        <pc:sldMkLst>
          <pc:docMk/>
          <pc:sldMk cId="2358451916" sldId="1089"/>
        </pc:sldMkLst>
      </pc:sldChg>
      <pc:sldChg chg="ord">
        <pc:chgData name="Nick Phillips" userId="18c2fd88-b338-4461-b872-8727626d013f" providerId="ADAL" clId="{CA5CB0C2-D59D-4DCF-857C-0B3C8E9A41BC}" dt="2023-11-29T00:00:15.044" v="9487" actId="20578"/>
        <pc:sldMkLst>
          <pc:docMk/>
          <pc:sldMk cId="438267610" sldId="1090"/>
        </pc:sldMkLst>
      </pc:sldChg>
      <pc:sldChg chg="ord">
        <pc:chgData name="Nick Phillips" userId="18c2fd88-b338-4461-b872-8727626d013f" providerId="ADAL" clId="{CA5CB0C2-D59D-4DCF-857C-0B3C8E9A41BC}" dt="2023-11-29T00:00:15.044" v="9487" actId="20578"/>
        <pc:sldMkLst>
          <pc:docMk/>
          <pc:sldMk cId="1361931146" sldId="1091"/>
        </pc:sldMkLst>
      </pc:sldChg>
      <pc:sldChg chg="ord">
        <pc:chgData name="Nick Phillips" userId="18c2fd88-b338-4461-b872-8727626d013f" providerId="ADAL" clId="{CA5CB0C2-D59D-4DCF-857C-0B3C8E9A41BC}" dt="2023-11-29T00:00:15.044" v="9487" actId="20578"/>
        <pc:sldMkLst>
          <pc:docMk/>
          <pc:sldMk cId="2479177412" sldId="1092"/>
        </pc:sldMkLst>
      </pc:sldChg>
      <pc:sldChg chg="ord">
        <pc:chgData name="Nick Phillips" userId="18c2fd88-b338-4461-b872-8727626d013f" providerId="ADAL" clId="{CA5CB0C2-D59D-4DCF-857C-0B3C8E9A41BC}" dt="2023-11-29T00:00:15.044" v="9487" actId="20578"/>
        <pc:sldMkLst>
          <pc:docMk/>
          <pc:sldMk cId="1114681181" sldId="1094"/>
        </pc:sldMkLst>
      </pc:sldChg>
      <pc:sldChg chg="ord">
        <pc:chgData name="Nick Phillips" userId="18c2fd88-b338-4461-b872-8727626d013f" providerId="ADAL" clId="{CA5CB0C2-D59D-4DCF-857C-0B3C8E9A41BC}" dt="2023-11-29T00:00:15.044" v="9487" actId="20578"/>
        <pc:sldMkLst>
          <pc:docMk/>
          <pc:sldMk cId="2916678658" sldId="1095"/>
        </pc:sldMkLst>
      </pc:sldChg>
      <pc:sldChg chg="ord">
        <pc:chgData name="Nick Phillips" userId="18c2fd88-b338-4461-b872-8727626d013f" providerId="ADAL" clId="{CA5CB0C2-D59D-4DCF-857C-0B3C8E9A41BC}" dt="2023-11-29T00:00:15.044" v="9487" actId="20578"/>
        <pc:sldMkLst>
          <pc:docMk/>
          <pc:sldMk cId="3164722749" sldId="1097"/>
        </pc:sldMkLst>
      </pc:sldChg>
      <pc:sldChg chg="ord">
        <pc:chgData name="Nick Phillips" userId="18c2fd88-b338-4461-b872-8727626d013f" providerId="ADAL" clId="{CA5CB0C2-D59D-4DCF-857C-0B3C8E9A41BC}" dt="2023-11-29T00:00:15.044" v="9487" actId="20578"/>
        <pc:sldMkLst>
          <pc:docMk/>
          <pc:sldMk cId="4137523545" sldId="1099"/>
        </pc:sldMkLst>
      </pc:sldChg>
      <pc:sldChg chg="ord">
        <pc:chgData name="Nick Phillips" userId="18c2fd88-b338-4461-b872-8727626d013f" providerId="ADAL" clId="{CA5CB0C2-D59D-4DCF-857C-0B3C8E9A41BC}" dt="2023-11-29T00:00:15.044" v="9487" actId="20578"/>
        <pc:sldMkLst>
          <pc:docMk/>
          <pc:sldMk cId="2161873465" sldId="1100"/>
        </pc:sldMkLst>
      </pc:sldChg>
      <pc:sldChg chg="ord">
        <pc:chgData name="Nick Phillips" userId="18c2fd88-b338-4461-b872-8727626d013f" providerId="ADAL" clId="{CA5CB0C2-D59D-4DCF-857C-0B3C8E9A41BC}" dt="2023-11-29T00:00:15.044" v="9487" actId="20578"/>
        <pc:sldMkLst>
          <pc:docMk/>
          <pc:sldMk cId="2481456874" sldId="1101"/>
        </pc:sldMkLst>
      </pc:sldChg>
      <pc:sldChg chg="ord">
        <pc:chgData name="Nick Phillips" userId="18c2fd88-b338-4461-b872-8727626d013f" providerId="ADAL" clId="{CA5CB0C2-D59D-4DCF-857C-0B3C8E9A41BC}" dt="2023-11-29T00:00:15.044" v="9487" actId="20578"/>
        <pc:sldMkLst>
          <pc:docMk/>
          <pc:sldMk cId="3463383355" sldId="1102"/>
        </pc:sldMkLst>
      </pc:sldChg>
      <pc:sldChg chg="ord">
        <pc:chgData name="Nick Phillips" userId="18c2fd88-b338-4461-b872-8727626d013f" providerId="ADAL" clId="{CA5CB0C2-D59D-4DCF-857C-0B3C8E9A41BC}" dt="2023-11-29T00:00:15.044" v="9487" actId="20578"/>
        <pc:sldMkLst>
          <pc:docMk/>
          <pc:sldMk cId="1380241056" sldId="1104"/>
        </pc:sldMkLst>
      </pc:sldChg>
      <pc:sldChg chg="ord">
        <pc:chgData name="Nick Phillips" userId="18c2fd88-b338-4461-b872-8727626d013f" providerId="ADAL" clId="{CA5CB0C2-D59D-4DCF-857C-0B3C8E9A41BC}" dt="2023-11-29T00:00:15.044" v="9487" actId="20578"/>
        <pc:sldMkLst>
          <pc:docMk/>
          <pc:sldMk cId="4158732478" sldId="1105"/>
        </pc:sldMkLst>
      </pc:sldChg>
      <pc:sldChg chg="ord">
        <pc:chgData name="Nick Phillips" userId="18c2fd88-b338-4461-b872-8727626d013f" providerId="ADAL" clId="{CA5CB0C2-D59D-4DCF-857C-0B3C8E9A41BC}" dt="2023-11-29T00:00:15.044" v="9487" actId="20578"/>
        <pc:sldMkLst>
          <pc:docMk/>
          <pc:sldMk cId="1448430492" sldId="1106"/>
        </pc:sldMkLst>
      </pc:sldChg>
      <pc:sldChg chg="ord">
        <pc:chgData name="Nick Phillips" userId="18c2fd88-b338-4461-b872-8727626d013f" providerId="ADAL" clId="{CA5CB0C2-D59D-4DCF-857C-0B3C8E9A41BC}" dt="2023-11-29T00:00:15.044" v="9487" actId="20578"/>
        <pc:sldMkLst>
          <pc:docMk/>
          <pc:sldMk cId="832396185" sldId="1107"/>
        </pc:sldMkLst>
      </pc:sldChg>
      <pc:sldChg chg="ord">
        <pc:chgData name="Nick Phillips" userId="18c2fd88-b338-4461-b872-8727626d013f" providerId="ADAL" clId="{CA5CB0C2-D59D-4DCF-857C-0B3C8E9A41BC}" dt="2023-11-29T00:00:15.044" v="9487" actId="20578"/>
        <pc:sldMkLst>
          <pc:docMk/>
          <pc:sldMk cId="1538508609" sldId="1108"/>
        </pc:sldMkLst>
      </pc:sldChg>
      <pc:sldChg chg="ord">
        <pc:chgData name="Nick Phillips" userId="18c2fd88-b338-4461-b872-8727626d013f" providerId="ADAL" clId="{CA5CB0C2-D59D-4DCF-857C-0B3C8E9A41BC}" dt="2023-11-29T00:00:15.044" v="9487" actId="20578"/>
        <pc:sldMkLst>
          <pc:docMk/>
          <pc:sldMk cId="1608750293" sldId="1109"/>
        </pc:sldMkLst>
      </pc:sldChg>
      <pc:sldChg chg="ord">
        <pc:chgData name="Nick Phillips" userId="18c2fd88-b338-4461-b872-8727626d013f" providerId="ADAL" clId="{CA5CB0C2-D59D-4DCF-857C-0B3C8E9A41BC}" dt="2023-11-29T00:00:15.044" v="9487" actId="20578"/>
        <pc:sldMkLst>
          <pc:docMk/>
          <pc:sldMk cId="3938114308" sldId="1110"/>
        </pc:sldMkLst>
      </pc:sldChg>
      <pc:sldChg chg="ord">
        <pc:chgData name="Nick Phillips" userId="18c2fd88-b338-4461-b872-8727626d013f" providerId="ADAL" clId="{CA5CB0C2-D59D-4DCF-857C-0B3C8E9A41BC}" dt="2023-11-29T00:00:15.044" v="9487" actId="20578"/>
        <pc:sldMkLst>
          <pc:docMk/>
          <pc:sldMk cId="854621331" sldId="1111"/>
        </pc:sldMkLst>
      </pc:sldChg>
      <pc:sldChg chg="del">
        <pc:chgData name="Nick Phillips" userId="18c2fd88-b338-4461-b872-8727626d013f" providerId="ADAL" clId="{CA5CB0C2-D59D-4DCF-857C-0B3C8E9A41BC}" dt="2023-11-28T23:53:00.052" v="9483" actId="47"/>
        <pc:sldMkLst>
          <pc:docMk/>
          <pc:sldMk cId="3499749517" sldId="8027"/>
        </pc:sldMkLst>
      </pc:sldChg>
      <pc:sldChg chg="modSp mod">
        <pc:chgData name="Nick Phillips" userId="18c2fd88-b338-4461-b872-8727626d013f" providerId="ADAL" clId="{CA5CB0C2-D59D-4DCF-857C-0B3C8E9A41BC}" dt="2023-11-30T17:35:27.666" v="9539" actId="1076"/>
        <pc:sldMkLst>
          <pc:docMk/>
          <pc:sldMk cId="2101030484" sldId="8031"/>
        </pc:sldMkLst>
        <pc:spChg chg="mod">
          <ac:chgData name="Nick Phillips" userId="18c2fd88-b338-4461-b872-8727626d013f" providerId="ADAL" clId="{CA5CB0C2-D59D-4DCF-857C-0B3C8E9A41BC}" dt="2023-11-30T17:35:23.895" v="9538" actId="14100"/>
          <ac:spMkLst>
            <pc:docMk/>
            <pc:sldMk cId="2101030484" sldId="8031"/>
            <ac:spMk id="4" creationId="{7D4763A1-0BD6-DA9D-A09A-B08A95F4195C}"/>
          </ac:spMkLst>
        </pc:spChg>
        <pc:spChg chg="mod">
          <ac:chgData name="Nick Phillips" userId="18c2fd88-b338-4461-b872-8727626d013f" providerId="ADAL" clId="{CA5CB0C2-D59D-4DCF-857C-0B3C8E9A41BC}" dt="2023-11-30T17:35:27.666" v="9539" actId="1076"/>
          <ac:spMkLst>
            <pc:docMk/>
            <pc:sldMk cId="2101030484" sldId="8031"/>
            <ac:spMk id="5" creationId="{E843CF01-769C-6506-A39D-72110453987D}"/>
          </ac:spMkLst>
        </pc:spChg>
      </pc:sldChg>
      <pc:sldChg chg="ord">
        <pc:chgData name="Nick Phillips" userId="18c2fd88-b338-4461-b872-8727626d013f" providerId="ADAL" clId="{CA5CB0C2-D59D-4DCF-857C-0B3C8E9A41BC}" dt="2023-11-29T00:00:15.044" v="9487" actId="20578"/>
        <pc:sldMkLst>
          <pc:docMk/>
          <pc:sldMk cId="1444062349" sldId="8035"/>
        </pc:sldMkLst>
      </pc:sldChg>
      <pc:sldChg chg="ord">
        <pc:chgData name="Nick Phillips" userId="18c2fd88-b338-4461-b872-8727626d013f" providerId="ADAL" clId="{CA5CB0C2-D59D-4DCF-857C-0B3C8E9A41BC}" dt="2023-11-29T00:00:15.044" v="9487" actId="20578"/>
        <pc:sldMkLst>
          <pc:docMk/>
          <pc:sldMk cId="1665914244" sldId="8036"/>
        </pc:sldMkLst>
      </pc:sldChg>
      <pc:sldChg chg="ord">
        <pc:chgData name="Nick Phillips" userId="18c2fd88-b338-4461-b872-8727626d013f" providerId="ADAL" clId="{CA5CB0C2-D59D-4DCF-857C-0B3C8E9A41BC}" dt="2023-11-29T00:00:15.044" v="9487" actId="20578"/>
        <pc:sldMkLst>
          <pc:docMk/>
          <pc:sldMk cId="4153485944" sldId="8037"/>
        </pc:sldMkLst>
      </pc:sldChg>
      <pc:sldChg chg="ord">
        <pc:chgData name="Nick Phillips" userId="18c2fd88-b338-4461-b872-8727626d013f" providerId="ADAL" clId="{CA5CB0C2-D59D-4DCF-857C-0B3C8E9A41BC}" dt="2023-11-29T00:00:15.044" v="9487" actId="20578"/>
        <pc:sldMkLst>
          <pc:docMk/>
          <pc:sldMk cId="3373879125" sldId="8038"/>
        </pc:sldMkLst>
      </pc:sldChg>
      <pc:sldChg chg="addSp delSp modSp add del mod">
        <pc:chgData name="Nick Phillips" userId="18c2fd88-b338-4461-b872-8727626d013f" providerId="ADAL" clId="{CA5CB0C2-D59D-4DCF-857C-0B3C8E9A41BC}" dt="2023-11-30T17:52:35.385" v="9745" actId="47"/>
        <pc:sldMkLst>
          <pc:docMk/>
          <pc:sldMk cId="3613986013" sldId="8039"/>
        </pc:sldMkLst>
        <pc:spChg chg="del mod">
          <ac:chgData name="Nick Phillips" userId="18c2fd88-b338-4461-b872-8727626d013f" providerId="ADAL" clId="{CA5CB0C2-D59D-4DCF-857C-0B3C8E9A41BC}" dt="2023-11-27T18:31:38.294" v="177" actId="478"/>
          <ac:spMkLst>
            <pc:docMk/>
            <pc:sldMk cId="3613986013" sldId="8039"/>
            <ac:spMk id="2" creationId="{852FBCC8-D029-4B5B-7904-86AA910FBD74}"/>
          </ac:spMkLst>
        </pc:spChg>
        <pc:spChg chg="add mod">
          <ac:chgData name="Nick Phillips" userId="18c2fd88-b338-4461-b872-8727626d013f" providerId="ADAL" clId="{CA5CB0C2-D59D-4DCF-857C-0B3C8E9A41BC}" dt="2023-11-27T18:53:59.652" v="614" actId="20577"/>
          <ac:spMkLst>
            <pc:docMk/>
            <pc:sldMk cId="3613986013" sldId="8039"/>
            <ac:spMk id="6" creationId="{CD09B03A-EE12-470C-A64E-35DBCDEDBBAD}"/>
          </ac:spMkLst>
        </pc:spChg>
        <pc:picChg chg="del">
          <ac:chgData name="Nick Phillips" userId="18c2fd88-b338-4461-b872-8727626d013f" providerId="ADAL" clId="{CA5CB0C2-D59D-4DCF-857C-0B3C8E9A41BC}" dt="2023-11-27T18:31:39.482" v="178" actId="478"/>
          <ac:picMkLst>
            <pc:docMk/>
            <pc:sldMk cId="3613986013" sldId="8039"/>
            <ac:picMk id="3" creationId="{1F53A7E9-800F-41B1-8333-A9821301409C}"/>
          </ac:picMkLst>
        </pc:picChg>
        <pc:picChg chg="add mod">
          <ac:chgData name="Nick Phillips" userId="18c2fd88-b338-4461-b872-8727626d013f" providerId="ADAL" clId="{CA5CB0C2-D59D-4DCF-857C-0B3C8E9A41BC}" dt="2023-11-27T18:35:30.019" v="188"/>
          <ac:picMkLst>
            <pc:docMk/>
            <pc:sldMk cId="3613986013" sldId="8039"/>
            <ac:picMk id="4" creationId="{50A12A71-E0F8-4D24-9045-3D0A6B832566}"/>
          </ac:picMkLst>
        </pc:picChg>
        <pc:picChg chg="add mod">
          <ac:chgData name="Nick Phillips" userId="18c2fd88-b338-4461-b872-8727626d013f" providerId="ADAL" clId="{CA5CB0C2-D59D-4DCF-857C-0B3C8E9A41BC}" dt="2023-11-27T18:51:49.054" v="366" actId="1076"/>
          <ac:picMkLst>
            <pc:docMk/>
            <pc:sldMk cId="3613986013" sldId="8039"/>
            <ac:picMk id="7" creationId="{50A12A71-E0F8-4D24-9045-3D0A6B832566}"/>
          </ac:picMkLst>
        </pc:picChg>
        <pc:picChg chg="add del mod">
          <ac:chgData name="Nick Phillips" userId="18c2fd88-b338-4461-b872-8727626d013f" providerId="ADAL" clId="{CA5CB0C2-D59D-4DCF-857C-0B3C8E9A41BC}" dt="2023-11-27T19:00:48.925" v="644" actId="478"/>
          <ac:picMkLst>
            <pc:docMk/>
            <pc:sldMk cId="3613986013" sldId="8039"/>
            <ac:picMk id="9" creationId="{2A96471C-5CDA-CCCB-5674-0F286C545219}"/>
          </ac:picMkLst>
        </pc:picChg>
      </pc:sldChg>
      <pc:sldChg chg="addSp delSp modSp add mod">
        <pc:chgData name="Nick Phillips" userId="18c2fd88-b338-4461-b872-8727626d013f" providerId="ADAL" clId="{CA5CB0C2-D59D-4DCF-857C-0B3C8E9A41BC}" dt="2023-11-27T19:16:35.390" v="1065" actId="1076"/>
        <pc:sldMkLst>
          <pc:docMk/>
          <pc:sldMk cId="677818655" sldId="8040"/>
        </pc:sldMkLst>
        <pc:spChg chg="add del mod">
          <ac:chgData name="Nick Phillips" userId="18c2fd88-b338-4461-b872-8727626d013f" providerId="ADAL" clId="{CA5CB0C2-D59D-4DCF-857C-0B3C8E9A41BC}" dt="2023-11-27T19:11:08.282" v="1033" actId="478"/>
          <ac:spMkLst>
            <pc:docMk/>
            <pc:sldMk cId="677818655" sldId="8040"/>
            <ac:spMk id="4" creationId="{F6D8F319-8D29-0C1A-D035-013D5222C78A}"/>
          </ac:spMkLst>
        </pc:spChg>
        <pc:spChg chg="mod">
          <ac:chgData name="Nick Phillips" userId="18c2fd88-b338-4461-b872-8727626d013f" providerId="ADAL" clId="{CA5CB0C2-D59D-4DCF-857C-0B3C8E9A41BC}" dt="2023-11-27T19:14:42.602" v="1035" actId="1076"/>
          <ac:spMkLst>
            <pc:docMk/>
            <pc:sldMk cId="677818655" sldId="8040"/>
            <ac:spMk id="6" creationId="{CD09B03A-EE12-470C-A64E-35DBCDEDBBAD}"/>
          </ac:spMkLst>
        </pc:spChg>
        <pc:spChg chg="add mod">
          <ac:chgData name="Nick Phillips" userId="18c2fd88-b338-4461-b872-8727626d013f" providerId="ADAL" clId="{CA5CB0C2-D59D-4DCF-857C-0B3C8E9A41BC}" dt="2023-11-27T19:15:16.482" v="1058" actId="20577"/>
          <ac:spMkLst>
            <pc:docMk/>
            <pc:sldMk cId="677818655" sldId="8040"/>
            <ac:spMk id="8" creationId="{96299783-CBAD-5C71-5F66-514ED03993BE}"/>
          </ac:spMkLst>
        </pc:spChg>
        <pc:picChg chg="add del mod">
          <ac:chgData name="Nick Phillips" userId="18c2fd88-b338-4461-b872-8727626d013f" providerId="ADAL" clId="{CA5CB0C2-D59D-4DCF-857C-0B3C8E9A41BC}" dt="2023-11-27T19:16:28.960" v="1061" actId="478"/>
          <ac:picMkLst>
            <pc:docMk/>
            <pc:sldMk cId="677818655" sldId="8040"/>
            <ac:picMk id="3" creationId="{8AB67E1A-5A06-59EB-4D8E-C63305EA12C1}"/>
          </ac:picMkLst>
        </pc:picChg>
        <pc:picChg chg="del">
          <ac:chgData name="Nick Phillips" userId="18c2fd88-b338-4461-b872-8727626d013f" providerId="ADAL" clId="{CA5CB0C2-D59D-4DCF-857C-0B3C8E9A41BC}" dt="2023-11-27T19:00:53.543" v="646" actId="478"/>
          <ac:picMkLst>
            <pc:docMk/>
            <pc:sldMk cId="677818655" sldId="8040"/>
            <ac:picMk id="7" creationId="{50A12A71-E0F8-4D24-9045-3D0A6B832566}"/>
          </ac:picMkLst>
        </pc:picChg>
        <pc:picChg chg="del">
          <ac:chgData name="Nick Phillips" userId="18c2fd88-b338-4461-b872-8727626d013f" providerId="ADAL" clId="{CA5CB0C2-D59D-4DCF-857C-0B3C8E9A41BC}" dt="2023-11-27T19:00:51.961" v="645" actId="478"/>
          <ac:picMkLst>
            <pc:docMk/>
            <pc:sldMk cId="677818655" sldId="8040"/>
            <ac:picMk id="9" creationId="{2A96471C-5CDA-CCCB-5674-0F286C545219}"/>
          </ac:picMkLst>
        </pc:picChg>
        <pc:picChg chg="add mod">
          <ac:chgData name="Nick Phillips" userId="18c2fd88-b338-4461-b872-8727626d013f" providerId="ADAL" clId="{CA5CB0C2-D59D-4DCF-857C-0B3C8E9A41BC}" dt="2023-11-27T19:10:31.755" v="1010" actId="1076"/>
          <ac:picMkLst>
            <pc:docMk/>
            <pc:sldMk cId="677818655" sldId="8040"/>
            <ac:picMk id="10" creationId="{C925D17C-B407-E0EF-0CE1-7923655167C2}"/>
          </ac:picMkLst>
        </pc:picChg>
        <pc:picChg chg="add mod">
          <ac:chgData name="Nick Phillips" userId="18c2fd88-b338-4461-b872-8727626d013f" providerId="ADAL" clId="{CA5CB0C2-D59D-4DCF-857C-0B3C8E9A41BC}" dt="2023-11-27T19:10:34.434" v="1011" actId="1076"/>
          <ac:picMkLst>
            <pc:docMk/>
            <pc:sldMk cId="677818655" sldId="8040"/>
            <ac:picMk id="11" creationId="{C9F519C2-B492-F5F7-B11E-70EE41C87978}"/>
          </ac:picMkLst>
        </pc:picChg>
        <pc:picChg chg="add mod">
          <ac:chgData name="Nick Phillips" userId="18c2fd88-b338-4461-b872-8727626d013f" providerId="ADAL" clId="{CA5CB0C2-D59D-4DCF-857C-0B3C8E9A41BC}" dt="2023-11-27T19:16:35.390" v="1065" actId="1076"/>
          <ac:picMkLst>
            <pc:docMk/>
            <pc:sldMk cId="677818655" sldId="8040"/>
            <ac:picMk id="13" creationId="{7D8DEDBA-D903-EA2A-7C2F-824CA5ABEE08}"/>
          </ac:picMkLst>
        </pc:picChg>
      </pc:sldChg>
      <pc:sldChg chg="addSp delSp modSp mod">
        <pc:chgData name="Nick Phillips" userId="18c2fd88-b338-4461-b872-8727626d013f" providerId="ADAL" clId="{CA5CB0C2-D59D-4DCF-857C-0B3C8E9A41BC}" dt="2023-11-28T04:29:06.215" v="5419" actId="20577"/>
        <pc:sldMkLst>
          <pc:docMk/>
          <pc:sldMk cId="1414775479" sldId="8102"/>
        </pc:sldMkLst>
        <pc:spChg chg="del mod">
          <ac:chgData name="Nick Phillips" userId="18c2fd88-b338-4461-b872-8727626d013f" providerId="ADAL" clId="{CA5CB0C2-D59D-4DCF-857C-0B3C8E9A41BC}" dt="2023-11-28T04:28:40.295" v="5362"/>
          <ac:spMkLst>
            <pc:docMk/>
            <pc:sldMk cId="1414775479" sldId="8102"/>
            <ac:spMk id="2" creationId="{BA12D9ED-F806-4D4B-AC07-4A4DD601A6F6}"/>
          </ac:spMkLst>
        </pc:spChg>
        <pc:spChg chg="del">
          <ac:chgData name="Nick Phillips" userId="18c2fd88-b338-4461-b872-8727626d013f" providerId="ADAL" clId="{CA5CB0C2-D59D-4DCF-857C-0B3C8E9A41BC}" dt="2023-11-28T04:27:44.994" v="5356" actId="478"/>
          <ac:spMkLst>
            <pc:docMk/>
            <pc:sldMk cId="1414775479" sldId="8102"/>
            <ac:spMk id="3" creationId="{6118A2D8-3E55-A607-0991-F7A972838AA6}"/>
          </ac:spMkLst>
        </pc:spChg>
        <pc:spChg chg="add mod">
          <ac:chgData name="Nick Phillips" userId="18c2fd88-b338-4461-b872-8727626d013f" providerId="ADAL" clId="{CA5CB0C2-D59D-4DCF-857C-0B3C8E9A41BC}" dt="2023-11-28T04:29:06.215" v="5419" actId="20577"/>
          <ac:spMkLst>
            <pc:docMk/>
            <pc:sldMk cId="1414775479" sldId="8102"/>
            <ac:spMk id="4" creationId="{8064C34D-36ED-153D-C964-680B36CFF727}"/>
          </ac:spMkLst>
        </pc:spChg>
        <pc:graphicFrameChg chg="del">
          <ac:chgData name="Nick Phillips" userId="18c2fd88-b338-4461-b872-8727626d013f" providerId="ADAL" clId="{CA5CB0C2-D59D-4DCF-857C-0B3C8E9A41BC}" dt="2023-11-28T04:27:41.999" v="5355" actId="478"/>
          <ac:graphicFrameMkLst>
            <pc:docMk/>
            <pc:sldMk cId="1414775479" sldId="8102"/>
            <ac:graphicFrameMk id="5" creationId="{09B56535-0775-4B04-958A-15DA7552C315}"/>
          </ac:graphicFrameMkLst>
        </pc:graphicFrameChg>
        <pc:cxnChg chg="del">
          <ac:chgData name="Nick Phillips" userId="18c2fd88-b338-4461-b872-8727626d013f" providerId="ADAL" clId="{CA5CB0C2-D59D-4DCF-857C-0B3C8E9A41BC}" dt="2023-11-28T04:27:44.994" v="5356" actId="478"/>
          <ac:cxnSpMkLst>
            <pc:docMk/>
            <pc:sldMk cId="1414775479" sldId="8102"/>
            <ac:cxnSpMk id="7" creationId="{DA1F58E3-0573-C8DF-C569-4E22710FE776}"/>
          </ac:cxnSpMkLst>
        </pc:cxnChg>
        <pc:cxnChg chg="del">
          <ac:chgData name="Nick Phillips" userId="18c2fd88-b338-4461-b872-8727626d013f" providerId="ADAL" clId="{CA5CB0C2-D59D-4DCF-857C-0B3C8E9A41BC}" dt="2023-11-28T04:27:44.994" v="5356" actId="478"/>
          <ac:cxnSpMkLst>
            <pc:docMk/>
            <pc:sldMk cId="1414775479" sldId="8102"/>
            <ac:cxnSpMk id="8" creationId="{4906783D-78D7-8AD4-FB32-F07956CA3DB9}"/>
          </ac:cxnSpMkLst>
        </pc:cxnChg>
        <pc:cxnChg chg="del">
          <ac:chgData name="Nick Phillips" userId="18c2fd88-b338-4461-b872-8727626d013f" providerId="ADAL" clId="{CA5CB0C2-D59D-4DCF-857C-0B3C8E9A41BC}" dt="2023-11-28T04:27:44.994" v="5356" actId="478"/>
          <ac:cxnSpMkLst>
            <pc:docMk/>
            <pc:sldMk cId="1414775479" sldId="8102"/>
            <ac:cxnSpMk id="11" creationId="{F401D2BF-EBFC-5507-068E-1306BD1FD260}"/>
          </ac:cxnSpMkLst>
        </pc:cxnChg>
        <pc:cxnChg chg="del">
          <ac:chgData name="Nick Phillips" userId="18c2fd88-b338-4461-b872-8727626d013f" providerId="ADAL" clId="{CA5CB0C2-D59D-4DCF-857C-0B3C8E9A41BC}" dt="2023-11-28T04:27:44.994" v="5356" actId="478"/>
          <ac:cxnSpMkLst>
            <pc:docMk/>
            <pc:sldMk cId="1414775479" sldId="8102"/>
            <ac:cxnSpMk id="13" creationId="{104B342F-4E30-CB19-EF27-6F96E2897483}"/>
          </ac:cxnSpMkLst>
        </pc:cxnChg>
      </pc:sldChg>
      <pc:sldChg chg="delSp modSp add mod ord">
        <pc:chgData name="Nick Phillips" userId="18c2fd88-b338-4461-b872-8727626d013f" providerId="ADAL" clId="{CA5CB0C2-D59D-4DCF-857C-0B3C8E9A41BC}" dt="2023-11-27T21:09:14.863" v="2698" actId="478"/>
        <pc:sldMkLst>
          <pc:docMk/>
          <pc:sldMk cId="487716907" sldId="8103"/>
        </pc:sldMkLst>
        <pc:spChg chg="del">
          <ac:chgData name="Nick Phillips" userId="18c2fd88-b338-4461-b872-8727626d013f" providerId="ADAL" clId="{CA5CB0C2-D59D-4DCF-857C-0B3C8E9A41BC}" dt="2023-11-27T21:09:14.863" v="2698" actId="478"/>
          <ac:spMkLst>
            <pc:docMk/>
            <pc:sldMk cId="487716907" sldId="8103"/>
            <ac:spMk id="2" creationId="{516EA55D-1455-698E-BA60-B79CD8AB240B}"/>
          </ac:spMkLst>
        </pc:spChg>
        <pc:spChg chg="mod">
          <ac:chgData name="Nick Phillips" userId="18c2fd88-b338-4461-b872-8727626d013f" providerId="ADAL" clId="{CA5CB0C2-D59D-4DCF-857C-0B3C8E9A41BC}" dt="2023-11-27T21:09:02.785" v="2697" actId="20577"/>
          <ac:spMkLst>
            <pc:docMk/>
            <pc:sldMk cId="487716907" sldId="8103"/>
            <ac:spMk id="5" creationId="{25141C95-66F0-5C53-A175-253DE7DE228E}"/>
          </ac:spMkLst>
        </pc:spChg>
      </pc:sldChg>
      <pc:sldChg chg="add">
        <pc:chgData name="Nick Phillips" userId="18c2fd88-b338-4461-b872-8727626d013f" providerId="ADAL" clId="{CA5CB0C2-D59D-4DCF-857C-0B3C8E9A41BC}" dt="2023-11-27T21:09:17.830" v="2699" actId="2890"/>
        <pc:sldMkLst>
          <pc:docMk/>
          <pc:sldMk cId="1641781473" sldId="8104"/>
        </pc:sldMkLst>
      </pc:sldChg>
      <pc:sldChg chg="modSp mod">
        <pc:chgData name="Nick Phillips" userId="18c2fd88-b338-4461-b872-8727626d013f" providerId="ADAL" clId="{CA5CB0C2-D59D-4DCF-857C-0B3C8E9A41BC}" dt="2023-11-30T17:41:26.927" v="9543" actId="6549"/>
        <pc:sldMkLst>
          <pc:docMk/>
          <pc:sldMk cId="1502173312" sldId="8105"/>
        </pc:sldMkLst>
        <pc:spChg chg="mod">
          <ac:chgData name="Nick Phillips" userId="18c2fd88-b338-4461-b872-8727626d013f" providerId="ADAL" clId="{CA5CB0C2-D59D-4DCF-857C-0B3C8E9A41BC}" dt="2023-11-30T17:41:26.927" v="9543" actId="6549"/>
          <ac:spMkLst>
            <pc:docMk/>
            <pc:sldMk cId="1502173312" sldId="8105"/>
            <ac:spMk id="2" creationId="{3385753D-6AC9-0B54-520A-A44261676514}"/>
          </ac:spMkLst>
        </pc:spChg>
      </pc:sldChg>
      <pc:sldChg chg="addSp delSp modSp add mod">
        <pc:chgData name="Nick Phillips" userId="18c2fd88-b338-4461-b872-8727626d013f" providerId="ADAL" clId="{CA5CB0C2-D59D-4DCF-857C-0B3C8E9A41BC}" dt="2023-11-28T04:10:24.957" v="5307" actId="6549"/>
        <pc:sldMkLst>
          <pc:docMk/>
          <pc:sldMk cId="3871380837" sldId="8105"/>
        </pc:sldMkLst>
        <pc:spChg chg="add del mod">
          <ac:chgData name="Nick Phillips" userId="18c2fd88-b338-4461-b872-8727626d013f" providerId="ADAL" clId="{CA5CB0C2-D59D-4DCF-857C-0B3C8E9A41BC}" dt="2023-11-28T04:10:24.957" v="5307" actId="6549"/>
          <ac:spMkLst>
            <pc:docMk/>
            <pc:sldMk cId="3871380837" sldId="8105"/>
            <ac:spMk id="2" creationId="{3385753D-6AC9-0B54-520A-A44261676514}"/>
          </ac:spMkLst>
        </pc:spChg>
        <pc:spChg chg="mod">
          <ac:chgData name="Nick Phillips" userId="18c2fd88-b338-4461-b872-8727626d013f" providerId="ADAL" clId="{CA5CB0C2-D59D-4DCF-857C-0B3C8E9A41BC}" dt="2023-11-27T21:34:19.437" v="2753" actId="20577"/>
          <ac:spMkLst>
            <pc:docMk/>
            <pc:sldMk cId="3871380837" sldId="8105"/>
            <ac:spMk id="5" creationId="{25141C95-66F0-5C53-A175-253DE7DE228E}"/>
          </ac:spMkLst>
        </pc:spChg>
      </pc:sldChg>
      <pc:sldChg chg="addSp delSp modSp add mod">
        <pc:chgData name="Nick Phillips" userId="18c2fd88-b338-4461-b872-8727626d013f" providerId="ADAL" clId="{CA5CB0C2-D59D-4DCF-857C-0B3C8E9A41BC}" dt="2023-11-28T23:13:24.013" v="9395" actId="20577"/>
        <pc:sldMkLst>
          <pc:docMk/>
          <pc:sldMk cId="3835884015" sldId="8106"/>
        </pc:sldMkLst>
        <pc:spChg chg="del mod">
          <ac:chgData name="Nick Phillips" userId="18c2fd88-b338-4461-b872-8727626d013f" providerId="ADAL" clId="{CA5CB0C2-D59D-4DCF-857C-0B3C8E9A41BC}" dt="2023-11-28T03:11:06.506" v="4432" actId="478"/>
          <ac:spMkLst>
            <pc:docMk/>
            <pc:sldMk cId="3835884015" sldId="8106"/>
            <ac:spMk id="2" creationId="{3385753D-6AC9-0B54-520A-A44261676514}"/>
          </ac:spMkLst>
        </pc:spChg>
        <pc:spChg chg="mod">
          <ac:chgData name="Nick Phillips" userId="18c2fd88-b338-4461-b872-8727626d013f" providerId="ADAL" clId="{CA5CB0C2-D59D-4DCF-857C-0B3C8E9A41BC}" dt="2023-11-28T02:59:09.494" v="4210" actId="20577"/>
          <ac:spMkLst>
            <pc:docMk/>
            <pc:sldMk cId="3835884015" sldId="8106"/>
            <ac:spMk id="5" creationId="{25141C95-66F0-5C53-A175-253DE7DE228E}"/>
          </ac:spMkLst>
        </pc:spChg>
        <pc:spChg chg="add del mod">
          <ac:chgData name="Nick Phillips" userId="18c2fd88-b338-4461-b872-8727626d013f" providerId="ADAL" clId="{CA5CB0C2-D59D-4DCF-857C-0B3C8E9A41BC}" dt="2023-11-28T03:22:57.731" v="4712" actId="11529"/>
          <ac:spMkLst>
            <pc:docMk/>
            <pc:sldMk cId="3835884015" sldId="8106"/>
            <ac:spMk id="12" creationId="{647AE834-0433-AC58-A9AD-FFDB6BBCC429}"/>
          </ac:spMkLst>
        </pc:spChg>
        <pc:spChg chg="add mod">
          <ac:chgData name="Nick Phillips" userId="18c2fd88-b338-4461-b872-8727626d013f" providerId="ADAL" clId="{CA5CB0C2-D59D-4DCF-857C-0B3C8E9A41BC}" dt="2023-11-28T03:58:46.123" v="5251" actId="1076"/>
          <ac:spMkLst>
            <pc:docMk/>
            <pc:sldMk cId="3835884015" sldId="8106"/>
            <ac:spMk id="13" creationId="{4DA6A48B-5F8F-5160-230F-FBF948B5B233}"/>
          </ac:spMkLst>
        </pc:spChg>
        <pc:spChg chg="add mod">
          <ac:chgData name="Nick Phillips" userId="18c2fd88-b338-4461-b872-8727626d013f" providerId="ADAL" clId="{CA5CB0C2-D59D-4DCF-857C-0B3C8E9A41BC}" dt="2023-11-28T03:38:27.155" v="5205" actId="20577"/>
          <ac:spMkLst>
            <pc:docMk/>
            <pc:sldMk cId="3835884015" sldId="8106"/>
            <ac:spMk id="14" creationId="{8B018873-84F8-8BD1-0A46-3EC957DCD4A6}"/>
          </ac:spMkLst>
        </pc:spChg>
        <pc:spChg chg="add del">
          <ac:chgData name="Nick Phillips" userId="18c2fd88-b338-4461-b872-8727626d013f" providerId="ADAL" clId="{CA5CB0C2-D59D-4DCF-857C-0B3C8E9A41BC}" dt="2023-11-28T03:29:22.814" v="5061" actId="22"/>
          <ac:spMkLst>
            <pc:docMk/>
            <pc:sldMk cId="3835884015" sldId="8106"/>
            <ac:spMk id="16" creationId="{7FAA65CA-BD56-C0CE-6652-42BB1C2EBAD2}"/>
          </ac:spMkLst>
        </pc:spChg>
        <pc:spChg chg="add mod">
          <ac:chgData name="Nick Phillips" userId="18c2fd88-b338-4461-b872-8727626d013f" providerId="ADAL" clId="{CA5CB0C2-D59D-4DCF-857C-0B3C8E9A41BC}" dt="2023-11-28T03:34:48.004" v="5135" actId="1076"/>
          <ac:spMkLst>
            <pc:docMk/>
            <pc:sldMk cId="3835884015" sldId="8106"/>
            <ac:spMk id="18" creationId="{4FD7687C-0A5A-4903-3019-ABD8E4DB41E6}"/>
          </ac:spMkLst>
        </pc:spChg>
        <pc:spChg chg="add mod">
          <ac:chgData name="Nick Phillips" userId="18c2fd88-b338-4461-b872-8727626d013f" providerId="ADAL" clId="{CA5CB0C2-D59D-4DCF-857C-0B3C8E9A41BC}" dt="2023-11-28T03:35:09.252" v="5138" actId="14100"/>
          <ac:spMkLst>
            <pc:docMk/>
            <pc:sldMk cId="3835884015" sldId="8106"/>
            <ac:spMk id="19" creationId="{17861764-4A08-C7DF-FA5A-1DFB00C273EC}"/>
          </ac:spMkLst>
        </pc:spChg>
        <pc:spChg chg="add del mod">
          <ac:chgData name="Nick Phillips" userId="18c2fd88-b338-4461-b872-8727626d013f" providerId="ADAL" clId="{CA5CB0C2-D59D-4DCF-857C-0B3C8E9A41BC}" dt="2023-11-28T03:37:00.997" v="5157" actId="478"/>
          <ac:spMkLst>
            <pc:docMk/>
            <pc:sldMk cId="3835884015" sldId="8106"/>
            <ac:spMk id="32" creationId="{0228468A-8411-6D28-7019-B0B892BE6940}"/>
          </ac:spMkLst>
        </pc:spChg>
        <pc:graphicFrameChg chg="add del mod modGraphic">
          <ac:chgData name="Nick Phillips" userId="18c2fd88-b338-4461-b872-8727626d013f" providerId="ADAL" clId="{CA5CB0C2-D59D-4DCF-857C-0B3C8E9A41BC}" dt="2023-11-28T03:11:59.847" v="4438" actId="3680"/>
          <ac:graphicFrameMkLst>
            <pc:docMk/>
            <pc:sldMk cId="3835884015" sldId="8106"/>
            <ac:graphicFrameMk id="3" creationId="{A3371B58-C541-3FDE-3399-7393E4B0F53C}"/>
          </ac:graphicFrameMkLst>
        </pc:graphicFrameChg>
        <pc:graphicFrameChg chg="add del mod">
          <ac:chgData name="Nick Phillips" userId="18c2fd88-b338-4461-b872-8727626d013f" providerId="ADAL" clId="{CA5CB0C2-D59D-4DCF-857C-0B3C8E9A41BC}" dt="2023-11-28T03:12:18.199" v="4441" actId="478"/>
          <ac:graphicFrameMkLst>
            <pc:docMk/>
            <pc:sldMk cId="3835884015" sldId="8106"/>
            <ac:graphicFrameMk id="4" creationId="{B778BD4A-5261-1C81-0994-357867AA3C71}"/>
          </ac:graphicFrameMkLst>
        </pc:graphicFrameChg>
        <pc:graphicFrameChg chg="add del mod">
          <ac:chgData name="Nick Phillips" userId="18c2fd88-b338-4461-b872-8727626d013f" providerId="ADAL" clId="{CA5CB0C2-D59D-4DCF-857C-0B3C8E9A41BC}" dt="2023-11-28T03:12:27.661" v="4443"/>
          <ac:graphicFrameMkLst>
            <pc:docMk/>
            <pc:sldMk cId="3835884015" sldId="8106"/>
            <ac:graphicFrameMk id="6" creationId="{C6703321-8497-F56B-D20C-51621198884C}"/>
          </ac:graphicFrameMkLst>
        </pc:graphicFrameChg>
        <pc:graphicFrameChg chg="add mod modGraphic">
          <ac:chgData name="Nick Phillips" userId="18c2fd88-b338-4461-b872-8727626d013f" providerId="ADAL" clId="{CA5CB0C2-D59D-4DCF-857C-0B3C8E9A41BC}" dt="2023-11-28T13:16:12.651" v="5839"/>
          <ac:graphicFrameMkLst>
            <pc:docMk/>
            <pc:sldMk cId="3835884015" sldId="8106"/>
            <ac:graphicFrameMk id="7" creationId="{F5184C5A-DEE6-6193-C52C-3125492062FD}"/>
          </ac:graphicFrameMkLst>
        </pc:graphicFrameChg>
        <pc:graphicFrameChg chg="add mod modGraphic">
          <ac:chgData name="Nick Phillips" userId="18c2fd88-b338-4461-b872-8727626d013f" providerId="ADAL" clId="{CA5CB0C2-D59D-4DCF-857C-0B3C8E9A41BC}" dt="2023-11-28T03:29:16.158" v="5059" actId="1076"/>
          <ac:graphicFrameMkLst>
            <pc:docMk/>
            <pc:sldMk cId="3835884015" sldId="8106"/>
            <ac:graphicFrameMk id="8" creationId="{C15714ED-BE89-0C01-01CD-DD9B41B087F1}"/>
          </ac:graphicFrameMkLst>
        </pc:graphicFrameChg>
        <pc:graphicFrameChg chg="add del mod modGraphic">
          <ac:chgData name="Nick Phillips" userId="18c2fd88-b338-4461-b872-8727626d013f" providerId="ADAL" clId="{CA5CB0C2-D59D-4DCF-857C-0B3C8E9A41BC}" dt="2023-11-28T03:21:27.680" v="4693" actId="478"/>
          <ac:graphicFrameMkLst>
            <pc:docMk/>
            <pc:sldMk cId="3835884015" sldId="8106"/>
            <ac:graphicFrameMk id="9" creationId="{8F1A8583-D8A5-A2CD-09CC-4361D75D1149}"/>
          </ac:graphicFrameMkLst>
        </pc:graphicFrameChg>
        <pc:graphicFrameChg chg="add del mod modGraphic">
          <ac:chgData name="Nick Phillips" userId="18c2fd88-b338-4461-b872-8727626d013f" providerId="ADAL" clId="{CA5CB0C2-D59D-4DCF-857C-0B3C8E9A41BC}" dt="2023-11-28T03:40:38.855" v="5228" actId="478"/>
          <ac:graphicFrameMkLst>
            <pc:docMk/>
            <pc:sldMk cId="3835884015" sldId="8106"/>
            <ac:graphicFrameMk id="10" creationId="{833580A3-4209-8AA0-60D3-A95E5BDF59A3}"/>
          </ac:graphicFrameMkLst>
        </pc:graphicFrameChg>
        <pc:graphicFrameChg chg="add mod modGraphic">
          <ac:chgData name="Nick Phillips" userId="18c2fd88-b338-4461-b872-8727626d013f" providerId="ADAL" clId="{CA5CB0C2-D59D-4DCF-857C-0B3C8E9A41BC}" dt="2023-11-28T23:13:24.013" v="9395" actId="20577"/>
          <ac:graphicFrameMkLst>
            <pc:docMk/>
            <pc:sldMk cId="3835884015" sldId="8106"/>
            <ac:graphicFrameMk id="11" creationId="{B17FBE66-AAA2-9858-9E80-8BFDB20F67E5}"/>
          </ac:graphicFrameMkLst>
        </pc:graphicFrameChg>
        <pc:graphicFrameChg chg="add mod modGraphic">
          <ac:chgData name="Nick Phillips" userId="18c2fd88-b338-4461-b872-8727626d013f" providerId="ADAL" clId="{CA5CB0C2-D59D-4DCF-857C-0B3C8E9A41BC}" dt="2023-11-28T13:16:24.720" v="5840"/>
          <ac:graphicFrameMkLst>
            <pc:docMk/>
            <pc:sldMk cId="3835884015" sldId="8106"/>
            <ac:graphicFrameMk id="17" creationId="{FEA3E8B0-C655-FBB8-C0F2-94C04FE1537D}"/>
          </ac:graphicFrameMkLst>
        </pc:graphicFrameChg>
        <pc:graphicFrameChg chg="add mod modGraphic">
          <ac:chgData name="Nick Phillips" userId="18c2fd88-b338-4461-b872-8727626d013f" providerId="ADAL" clId="{CA5CB0C2-D59D-4DCF-857C-0B3C8E9A41BC}" dt="2023-11-28T13:11:34.354" v="5772" actId="20577"/>
          <ac:graphicFrameMkLst>
            <pc:docMk/>
            <pc:sldMk cId="3835884015" sldId="8106"/>
            <ac:graphicFrameMk id="33" creationId="{229099DD-E644-9441-655B-DA7F0F0CDDD4}"/>
          </ac:graphicFrameMkLst>
        </pc:graphicFrameChg>
        <pc:cxnChg chg="add mod">
          <ac:chgData name="Nick Phillips" userId="18c2fd88-b338-4461-b872-8727626d013f" providerId="ADAL" clId="{CA5CB0C2-D59D-4DCF-857C-0B3C8E9A41BC}" dt="2023-11-28T03:40:38.855" v="5228" actId="478"/>
          <ac:cxnSpMkLst>
            <pc:docMk/>
            <pc:sldMk cId="3835884015" sldId="8106"/>
            <ac:cxnSpMk id="21" creationId="{4F9BC3D2-673A-5981-0452-EB0CEFAEC85F}"/>
          </ac:cxnSpMkLst>
        </pc:cxnChg>
        <pc:cxnChg chg="add mod">
          <ac:chgData name="Nick Phillips" userId="18c2fd88-b338-4461-b872-8727626d013f" providerId="ADAL" clId="{CA5CB0C2-D59D-4DCF-857C-0B3C8E9A41BC}" dt="2023-11-28T03:36:18.603" v="5151" actId="14100"/>
          <ac:cxnSpMkLst>
            <pc:docMk/>
            <pc:sldMk cId="3835884015" sldId="8106"/>
            <ac:cxnSpMk id="29" creationId="{7FDA4F98-4983-961F-2762-EBCA71CC15CC}"/>
          </ac:cxnSpMkLst>
        </pc:cxnChg>
      </pc:sldChg>
      <pc:sldChg chg="addSp delSp modSp add mod ord">
        <pc:chgData name="Nick Phillips" userId="18c2fd88-b338-4461-b872-8727626d013f" providerId="ADAL" clId="{CA5CB0C2-D59D-4DCF-857C-0B3C8E9A41BC}" dt="2023-11-28T14:02:10.125" v="7995"/>
        <pc:sldMkLst>
          <pc:docMk/>
          <pc:sldMk cId="1646559649" sldId="8107"/>
        </pc:sldMkLst>
        <pc:spChg chg="add del mod">
          <ac:chgData name="Nick Phillips" userId="18c2fd88-b338-4461-b872-8727626d013f" providerId="ADAL" clId="{CA5CB0C2-D59D-4DCF-857C-0B3C8E9A41BC}" dt="2023-11-28T04:00:19.933" v="5254"/>
          <ac:spMkLst>
            <pc:docMk/>
            <pc:sldMk cId="1646559649" sldId="8107"/>
            <ac:spMk id="2" creationId="{CA3537A0-F507-4FC5-F9B0-8ECDF032DB7E}"/>
          </ac:spMkLst>
        </pc:spChg>
        <pc:spChg chg="add del mod">
          <ac:chgData name="Nick Phillips" userId="18c2fd88-b338-4461-b872-8727626d013f" providerId="ADAL" clId="{CA5CB0C2-D59D-4DCF-857C-0B3C8E9A41BC}" dt="2023-11-28T13:33:18.189" v="6813" actId="1076"/>
          <ac:spMkLst>
            <pc:docMk/>
            <pc:sldMk cId="1646559649" sldId="8107"/>
            <ac:spMk id="3" creationId="{939F0985-D52D-88E6-949C-C2B7D3BB9A92}"/>
          </ac:spMkLst>
        </pc:spChg>
        <pc:spChg chg="add mod">
          <ac:chgData name="Nick Phillips" userId="18c2fd88-b338-4461-b872-8727626d013f" providerId="ADAL" clId="{CA5CB0C2-D59D-4DCF-857C-0B3C8E9A41BC}" dt="2023-11-28T13:38:52.383" v="6908" actId="115"/>
          <ac:spMkLst>
            <pc:docMk/>
            <pc:sldMk cId="1646559649" sldId="8107"/>
            <ac:spMk id="9" creationId="{98F8D9E4-AD4A-1268-3580-582161E25A6E}"/>
          </ac:spMkLst>
        </pc:spChg>
        <pc:spChg chg="del">
          <ac:chgData name="Nick Phillips" userId="18c2fd88-b338-4461-b872-8727626d013f" providerId="ADAL" clId="{CA5CB0C2-D59D-4DCF-857C-0B3C8E9A41BC}" dt="2023-11-28T03:53:05.556" v="5235" actId="478"/>
          <ac:spMkLst>
            <pc:docMk/>
            <pc:sldMk cId="1646559649" sldId="8107"/>
            <ac:spMk id="13" creationId="{4DA6A48B-5F8F-5160-230F-FBF948B5B233}"/>
          </ac:spMkLst>
        </pc:spChg>
        <pc:spChg chg="del">
          <ac:chgData name="Nick Phillips" userId="18c2fd88-b338-4461-b872-8727626d013f" providerId="ADAL" clId="{CA5CB0C2-D59D-4DCF-857C-0B3C8E9A41BC}" dt="2023-11-28T03:53:07.749" v="5236" actId="478"/>
          <ac:spMkLst>
            <pc:docMk/>
            <pc:sldMk cId="1646559649" sldId="8107"/>
            <ac:spMk id="14" creationId="{8B018873-84F8-8BD1-0A46-3EC957DCD4A6}"/>
          </ac:spMkLst>
        </pc:spChg>
        <pc:spChg chg="del">
          <ac:chgData name="Nick Phillips" userId="18c2fd88-b338-4461-b872-8727626d013f" providerId="ADAL" clId="{CA5CB0C2-D59D-4DCF-857C-0B3C8E9A41BC}" dt="2023-11-28T03:52:55.220" v="5231" actId="478"/>
          <ac:spMkLst>
            <pc:docMk/>
            <pc:sldMk cId="1646559649" sldId="8107"/>
            <ac:spMk id="18" creationId="{4FD7687C-0A5A-4903-3019-ABD8E4DB41E6}"/>
          </ac:spMkLst>
        </pc:spChg>
        <pc:spChg chg="del">
          <ac:chgData name="Nick Phillips" userId="18c2fd88-b338-4461-b872-8727626d013f" providerId="ADAL" clId="{CA5CB0C2-D59D-4DCF-857C-0B3C8E9A41BC}" dt="2023-11-28T03:52:55.220" v="5231" actId="478"/>
          <ac:spMkLst>
            <pc:docMk/>
            <pc:sldMk cId="1646559649" sldId="8107"/>
            <ac:spMk id="19" creationId="{17861764-4A08-C7DF-FA5A-1DFB00C273EC}"/>
          </ac:spMkLst>
        </pc:spChg>
        <pc:graphicFrameChg chg="add mod modGraphic">
          <ac:chgData name="Nick Phillips" userId="18c2fd88-b338-4461-b872-8727626d013f" providerId="ADAL" clId="{CA5CB0C2-D59D-4DCF-857C-0B3C8E9A41BC}" dt="2023-11-28T13:35:02.387" v="6821" actId="20577"/>
          <ac:graphicFrameMkLst>
            <pc:docMk/>
            <pc:sldMk cId="1646559649" sldId="8107"/>
            <ac:graphicFrameMk id="4" creationId="{6A02086E-C6F9-1133-A0CA-5F87A536E312}"/>
          </ac:graphicFrameMkLst>
        </pc:graphicFrameChg>
        <pc:graphicFrameChg chg="add del mod">
          <ac:chgData name="Nick Phillips" userId="18c2fd88-b338-4461-b872-8727626d013f" providerId="ADAL" clId="{CA5CB0C2-D59D-4DCF-857C-0B3C8E9A41BC}" dt="2023-11-28T13:20:43.050" v="5884" actId="478"/>
          <ac:graphicFrameMkLst>
            <pc:docMk/>
            <pc:sldMk cId="1646559649" sldId="8107"/>
            <ac:graphicFrameMk id="6" creationId="{F67FA6BC-CB62-DAD7-2BE6-44A7DC85FF4C}"/>
          </ac:graphicFrameMkLst>
        </pc:graphicFrameChg>
        <pc:graphicFrameChg chg="del">
          <ac:chgData name="Nick Phillips" userId="18c2fd88-b338-4461-b872-8727626d013f" providerId="ADAL" clId="{CA5CB0C2-D59D-4DCF-857C-0B3C8E9A41BC}" dt="2023-11-28T03:52:58.594" v="5232" actId="478"/>
          <ac:graphicFrameMkLst>
            <pc:docMk/>
            <pc:sldMk cId="1646559649" sldId="8107"/>
            <ac:graphicFrameMk id="7" creationId="{F5184C5A-DEE6-6193-C52C-3125492062FD}"/>
          </ac:graphicFrameMkLst>
        </pc:graphicFrameChg>
        <pc:graphicFrameChg chg="del">
          <ac:chgData name="Nick Phillips" userId="18c2fd88-b338-4461-b872-8727626d013f" providerId="ADAL" clId="{CA5CB0C2-D59D-4DCF-857C-0B3C8E9A41BC}" dt="2023-11-28T03:53:02.780" v="5234" actId="478"/>
          <ac:graphicFrameMkLst>
            <pc:docMk/>
            <pc:sldMk cId="1646559649" sldId="8107"/>
            <ac:graphicFrameMk id="8" creationId="{C15714ED-BE89-0C01-01CD-DD9B41B087F1}"/>
          </ac:graphicFrameMkLst>
        </pc:graphicFrameChg>
        <pc:graphicFrameChg chg="del">
          <ac:chgData name="Nick Phillips" userId="18c2fd88-b338-4461-b872-8727626d013f" providerId="ADAL" clId="{CA5CB0C2-D59D-4DCF-857C-0B3C8E9A41BC}" dt="2023-11-28T03:52:55.220" v="5231" actId="478"/>
          <ac:graphicFrameMkLst>
            <pc:docMk/>
            <pc:sldMk cId="1646559649" sldId="8107"/>
            <ac:graphicFrameMk id="11" creationId="{B17FBE66-AAA2-9858-9E80-8BFDB20F67E5}"/>
          </ac:graphicFrameMkLst>
        </pc:graphicFrameChg>
        <pc:graphicFrameChg chg="del">
          <ac:chgData name="Nick Phillips" userId="18c2fd88-b338-4461-b872-8727626d013f" providerId="ADAL" clId="{CA5CB0C2-D59D-4DCF-857C-0B3C8E9A41BC}" dt="2023-11-28T03:53:00.215" v="5233" actId="478"/>
          <ac:graphicFrameMkLst>
            <pc:docMk/>
            <pc:sldMk cId="1646559649" sldId="8107"/>
            <ac:graphicFrameMk id="17" creationId="{FEA3E8B0-C655-FBB8-C0F2-94C04FE1537D}"/>
          </ac:graphicFrameMkLst>
        </pc:graphicFrameChg>
        <pc:graphicFrameChg chg="del">
          <ac:chgData name="Nick Phillips" userId="18c2fd88-b338-4461-b872-8727626d013f" providerId="ADAL" clId="{CA5CB0C2-D59D-4DCF-857C-0B3C8E9A41BC}" dt="2023-11-28T03:52:55.220" v="5231" actId="478"/>
          <ac:graphicFrameMkLst>
            <pc:docMk/>
            <pc:sldMk cId="1646559649" sldId="8107"/>
            <ac:graphicFrameMk id="33" creationId="{229099DD-E644-9441-655B-DA7F0F0CDDD4}"/>
          </ac:graphicFrameMkLst>
        </pc:graphicFrameChg>
        <pc:cxnChg chg="del">
          <ac:chgData name="Nick Phillips" userId="18c2fd88-b338-4461-b872-8727626d013f" providerId="ADAL" clId="{CA5CB0C2-D59D-4DCF-857C-0B3C8E9A41BC}" dt="2023-11-28T03:52:55.220" v="5231" actId="478"/>
          <ac:cxnSpMkLst>
            <pc:docMk/>
            <pc:sldMk cId="1646559649" sldId="8107"/>
            <ac:cxnSpMk id="21" creationId="{4F9BC3D2-673A-5981-0452-EB0CEFAEC85F}"/>
          </ac:cxnSpMkLst>
        </pc:cxnChg>
        <pc:cxnChg chg="del">
          <ac:chgData name="Nick Phillips" userId="18c2fd88-b338-4461-b872-8727626d013f" providerId="ADAL" clId="{CA5CB0C2-D59D-4DCF-857C-0B3C8E9A41BC}" dt="2023-11-28T03:52:55.220" v="5231" actId="478"/>
          <ac:cxnSpMkLst>
            <pc:docMk/>
            <pc:sldMk cId="1646559649" sldId="8107"/>
            <ac:cxnSpMk id="29" creationId="{7FDA4F98-4983-961F-2762-EBCA71CC15CC}"/>
          </ac:cxnSpMkLst>
        </pc:cxnChg>
      </pc:sldChg>
      <pc:sldChg chg="add">
        <pc:chgData name="Nick Phillips" userId="18c2fd88-b338-4461-b872-8727626d013f" providerId="ADAL" clId="{CA5CB0C2-D59D-4DCF-857C-0B3C8E9A41BC}" dt="2023-11-28T04:27:34.091" v="5354" actId="2890"/>
        <pc:sldMkLst>
          <pc:docMk/>
          <pc:sldMk cId="2185916382" sldId="8108"/>
        </pc:sldMkLst>
      </pc:sldChg>
      <pc:sldChg chg="del">
        <pc:chgData name="Nick Phillips" userId="18c2fd88-b338-4461-b872-8727626d013f" providerId="ADAL" clId="{CA5CB0C2-D59D-4DCF-857C-0B3C8E9A41BC}" dt="2023-11-27T19:11:18.342" v="1034" actId="47"/>
        <pc:sldMkLst>
          <pc:docMk/>
          <pc:sldMk cId="2287784856" sldId="8127"/>
        </pc:sldMkLst>
      </pc:sldChg>
      <pc:sldChg chg="addSp delSp modSp add mod">
        <pc:chgData name="Nick Phillips" userId="18c2fd88-b338-4461-b872-8727626d013f" providerId="ADAL" clId="{CA5CB0C2-D59D-4DCF-857C-0B3C8E9A41BC}" dt="2023-11-30T17:38:20.164" v="9540" actId="478"/>
        <pc:sldMkLst>
          <pc:docMk/>
          <pc:sldMk cId="2186168168" sldId="8141"/>
        </pc:sldMkLst>
        <pc:spChg chg="mod">
          <ac:chgData name="Nick Phillips" userId="18c2fd88-b338-4461-b872-8727626d013f" providerId="ADAL" clId="{CA5CB0C2-D59D-4DCF-857C-0B3C8E9A41BC}" dt="2023-11-28T13:04:55.795" v="5762" actId="20577"/>
          <ac:spMkLst>
            <pc:docMk/>
            <pc:sldMk cId="2186168168" sldId="8141"/>
            <ac:spMk id="2" creationId="{693F027A-71FD-9E7D-2652-F58E2D8F4737}"/>
          </ac:spMkLst>
        </pc:spChg>
        <pc:spChg chg="del">
          <ac:chgData name="Nick Phillips" userId="18c2fd88-b338-4461-b872-8727626d013f" providerId="ADAL" clId="{CA5CB0C2-D59D-4DCF-857C-0B3C8E9A41BC}" dt="2023-11-30T17:38:20.164" v="9540" actId="478"/>
          <ac:spMkLst>
            <pc:docMk/>
            <pc:sldMk cId="2186168168" sldId="8141"/>
            <ac:spMk id="3" creationId="{A0E5C3FD-E2C0-E32C-F052-DBC193EA58F2}"/>
          </ac:spMkLst>
        </pc:spChg>
        <pc:spChg chg="mod">
          <ac:chgData name="Nick Phillips" userId="18c2fd88-b338-4461-b872-8727626d013f" providerId="ADAL" clId="{CA5CB0C2-D59D-4DCF-857C-0B3C8E9A41BC}" dt="2023-11-28T04:41:30.438" v="5566" actId="1076"/>
          <ac:spMkLst>
            <pc:docMk/>
            <pc:sldMk cId="2186168168" sldId="8141"/>
            <ac:spMk id="6" creationId="{744A567C-D773-9E71-A78B-47D04911BC2F}"/>
          </ac:spMkLst>
        </pc:spChg>
        <pc:spChg chg="mod">
          <ac:chgData name="Nick Phillips" userId="18c2fd88-b338-4461-b872-8727626d013f" providerId="ADAL" clId="{CA5CB0C2-D59D-4DCF-857C-0B3C8E9A41BC}" dt="2023-11-28T04:41:30.438" v="5566" actId="1076"/>
          <ac:spMkLst>
            <pc:docMk/>
            <pc:sldMk cId="2186168168" sldId="8141"/>
            <ac:spMk id="7" creationId="{902B166D-8BB0-69E1-113A-188F828FED60}"/>
          </ac:spMkLst>
        </pc:spChg>
        <pc:spChg chg="mod">
          <ac:chgData name="Nick Phillips" userId="18c2fd88-b338-4461-b872-8727626d013f" providerId="ADAL" clId="{CA5CB0C2-D59D-4DCF-857C-0B3C8E9A41BC}" dt="2023-11-28T04:41:30.438" v="5566" actId="1076"/>
          <ac:spMkLst>
            <pc:docMk/>
            <pc:sldMk cId="2186168168" sldId="8141"/>
            <ac:spMk id="8" creationId="{24C2D434-1C03-FAF1-25FA-2B366C65418C}"/>
          </ac:spMkLst>
        </pc:spChg>
        <pc:spChg chg="mod">
          <ac:chgData name="Nick Phillips" userId="18c2fd88-b338-4461-b872-8727626d013f" providerId="ADAL" clId="{CA5CB0C2-D59D-4DCF-857C-0B3C8E9A41BC}" dt="2023-11-28T04:41:30.438" v="5566" actId="1076"/>
          <ac:spMkLst>
            <pc:docMk/>
            <pc:sldMk cId="2186168168" sldId="8141"/>
            <ac:spMk id="9" creationId="{9A17FDAC-0643-75D2-8FA8-12AECB1BEB36}"/>
          </ac:spMkLst>
        </pc:spChg>
        <pc:spChg chg="mod">
          <ac:chgData name="Nick Phillips" userId="18c2fd88-b338-4461-b872-8727626d013f" providerId="ADAL" clId="{CA5CB0C2-D59D-4DCF-857C-0B3C8E9A41BC}" dt="2023-11-28T04:41:30.438" v="5566" actId="1076"/>
          <ac:spMkLst>
            <pc:docMk/>
            <pc:sldMk cId="2186168168" sldId="8141"/>
            <ac:spMk id="10" creationId="{29FC4818-8DB4-636E-A4EF-6E18D05E17F7}"/>
          </ac:spMkLst>
        </pc:spChg>
        <pc:spChg chg="mod">
          <ac:chgData name="Nick Phillips" userId="18c2fd88-b338-4461-b872-8727626d013f" providerId="ADAL" clId="{CA5CB0C2-D59D-4DCF-857C-0B3C8E9A41BC}" dt="2023-11-28T04:41:30.438" v="5566" actId="1076"/>
          <ac:spMkLst>
            <pc:docMk/>
            <pc:sldMk cId="2186168168" sldId="8141"/>
            <ac:spMk id="11" creationId="{85D978A4-8748-5547-0F1B-DFD0EF697864}"/>
          </ac:spMkLst>
        </pc:spChg>
        <pc:spChg chg="del mod">
          <ac:chgData name="Nick Phillips" userId="18c2fd88-b338-4461-b872-8727626d013f" providerId="ADAL" clId="{CA5CB0C2-D59D-4DCF-857C-0B3C8E9A41BC}" dt="2023-11-28T04:40:45.042" v="5561" actId="478"/>
          <ac:spMkLst>
            <pc:docMk/>
            <pc:sldMk cId="2186168168" sldId="8141"/>
            <ac:spMk id="15" creationId="{82250FE0-EA4B-A64D-EBA4-DA8AA7105E0B}"/>
          </ac:spMkLst>
        </pc:spChg>
        <pc:spChg chg="add del mod">
          <ac:chgData name="Nick Phillips" userId="18c2fd88-b338-4461-b872-8727626d013f" providerId="ADAL" clId="{CA5CB0C2-D59D-4DCF-857C-0B3C8E9A41BC}" dt="2023-11-28T04:40:58.054" v="5564" actId="478"/>
          <ac:spMkLst>
            <pc:docMk/>
            <pc:sldMk cId="2186168168" sldId="8141"/>
            <ac:spMk id="19" creationId="{5E36F7EA-6A8E-91B0-0F89-BFC290640D30}"/>
          </ac:spMkLst>
        </pc:spChg>
        <pc:spChg chg="add mod">
          <ac:chgData name="Nick Phillips" userId="18c2fd88-b338-4461-b872-8727626d013f" providerId="ADAL" clId="{CA5CB0C2-D59D-4DCF-857C-0B3C8E9A41BC}" dt="2023-11-28T12:44:30.851" v="5634" actId="20577"/>
          <ac:spMkLst>
            <pc:docMk/>
            <pc:sldMk cId="2186168168" sldId="8141"/>
            <ac:spMk id="20" creationId="{CCEDABAF-3F3C-93A8-A87A-0109411CF70D}"/>
          </ac:spMkLst>
        </pc:spChg>
        <pc:spChg chg="del">
          <ac:chgData name="Nick Phillips" userId="18c2fd88-b338-4461-b872-8727626d013f" providerId="ADAL" clId="{CA5CB0C2-D59D-4DCF-857C-0B3C8E9A41BC}" dt="2023-11-28T04:40:45.042" v="5561" actId="478"/>
          <ac:spMkLst>
            <pc:docMk/>
            <pc:sldMk cId="2186168168" sldId="8141"/>
            <ac:spMk id="23" creationId="{E504D049-754C-11A7-8AD4-27F25E51CBBC}"/>
          </ac:spMkLst>
        </pc:spChg>
        <pc:spChg chg="del">
          <ac:chgData name="Nick Phillips" userId="18c2fd88-b338-4461-b872-8727626d013f" providerId="ADAL" clId="{CA5CB0C2-D59D-4DCF-857C-0B3C8E9A41BC}" dt="2023-11-28T04:40:45.042" v="5561" actId="478"/>
          <ac:spMkLst>
            <pc:docMk/>
            <pc:sldMk cId="2186168168" sldId="8141"/>
            <ac:spMk id="24" creationId="{333214BD-13AD-CCCA-A571-2AB9D7A57FBF}"/>
          </ac:spMkLst>
        </pc:spChg>
        <pc:spChg chg="del">
          <ac:chgData name="Nick Phillips" userId="18c2fd88-b338-4461-b872-8727626d013f" providerId="ADAL" clId="{CA5CB0C2-D59D-4DCF-857C-0B3C8E9A41BC}" dt="2023-11-28T04:40:45.042" v="5561" actId="478"/>
          <ac:spMkLst>
            <pc:docMk/>
            <pc:sldMk cId="2186168168" sldId="8141"/>
            <ac:spMk id="25" creationId="{7C8B3E44-B8EF-CA96-B30C-597D3B1B0032}"/>
          </ac:spMkLst>
        </pc:spChg>
        <pc:spChg chg="add del mod">
          <ac:chgData name="Nick Phillips" userId="18c2fd88-b338-4461-b872-8727626d013f" providerId="ADAL" clId="{CA5CB0C2-D59D-4DCF-857C-0B3C8E9A41BC}" dt="2023-11-28T04:43:13.650" v="5602"/>
          <ac:spMkLst>
            <pc:docMk/>
            <pc:sldMk cId="2186168168" sldId="8141"/>
            <ac:spMk id="29" creationId="{58C059DF-3CE8-9784-7A55-FF47C910101A}"/>
          </ac:spMkLst>
        </pc:spChg>
        <pc:spChg chg="add mod">
          <ac:chgData name="Nick Phillips" userId="18c2fd88-b338-4461-b872-8727626d013f" providerId="ADAL" clId="{CA5CB0C2-D59D-4DCF-857C-0B3C8E9A41BC}" dt="2023-11-28T12:50:08.424" v="5712" actId="1076"/>
          <ac:spMkLst>
            <pc:docMk/>
            <pc:sldMk cId="2186168168" sldId="8141"/>
            <ac:spMk id="30" creationId="{CCD6151A-D96A-D25C-8455-E55082BBEEBC}"/>
          </ac:spMkLst>
        </pc:spChg>
        <pc:spChg chg="add mod">
          <ac:chgData name="Nick Phillips" userId="18c2fd88-b338-4461-b872-8727626d013f" providerId="ADAL" clId="{CA5CB0C2-D59D-4DCF-857C-0B3C8E9A41BC}" dt="2023-11-28T12:48:03.167" v="5689" actId="1076"/>
          <ac:spMkLst>
            <pc:docMk/>
            <pc:sldMk cId="2186168168" sldId="8141"/>
            <ac:spMk id="31" creationId="{A35DAD11-1B25-5674-2DB0-84FDAF91FB6B}"/>
          </ac:spMkLst>
        </pc:spChg>
        <pc:spChg chg="del mod">
          <ac:chgData name="Nick Phillips" userId="18c2fd88-b338-4461-b872-8727626d013f" providerId="ADAL" clId="{CA5CB0C2-D59D-4DCF-857C-0B3C8E9A41BC}" dt="2023-11-28T04:40:30.169" v="5557" actId="478"/>
          <ac:spMkLst>
            <pc:docMk/>
            <pc:sldMk cId="2186168168" sldId="8141"/>
            <ac:spMk id="32" creationId="{637412F8-3794-29ED-42F3-303EC325704A}"/>
          </ac:spMkLst>
        </pc:spChg>
        <pc:spChg chg="del">
          <ac:chgData name="Nick Phillips" userId="18c2fd88-b338-4461-b872-8727626d013f" providerId="ADAL" clId="{CA5CB0C2-D59D-4DCF-857C-0B3C8E9A41BC}" dt="2023-11-28T04:40:33.852" v="5558" actId="478"/>
          <ac:spMkLst>
            <pc:docMk/>
            <pc:sldMk cId="2186168168" sldId="8141"/>
            <ac:spMk id="33" creationId="{FADCE843-A1E9-87B6-DD47-25B697AC2353}"/>
          </ac:spMkLst>
        </pc:spChg>
        <pc:spChg chg="del">
          <ac:chgData name="Nick Phillips" userId="18c2fd88-b338-4461-b872-8727626d013f" providerId="ADAL" clId="{CA5CB0C2-D59D-4DCF-857C-0B3C8E9A41BC}" dt="2023-11-28T04:40:13.353" v="5535" actId="478"/>
          <ac:spMkLst>
            <pc:docMk/>
            <pc:sldMk cId="2186168168" sldId="8141"/>
            <ac:spMk id="34" creationId="{B80DFD91-91BA-2208-BFB8-397136896C98}"/>
          </ac:spMkLst>
        </pc:spChg>
        <pc:spChg chg="del">
          <ac:chgData name="Nick Phillips" userId="18c2fd88-b338-4461-b872-8727626d013f" providerId="ADAL" clId="{CA5CB0C2-D59D-4DCF-857C-0B3C8E9A41BC}" dt="2023-11-28T04:40:38.713" v="5559" actId="478"/>
          <ac:spMkLst>
            <pc:docMk/>
            <pc:sldMk cId="2186168168" sldId="8141"/>
            <ac:spMk id="36" creationId="{78D5A4DB-5E1E-6790-F4FC-B37663871B46}"/>
          </ac:spMkLst>
        </pc:spChg>
        <pc:spChg chg="add mod">
          <ac:chgData name="Nick Phillips" userId="18c2fd88-b338-4461-b872-8727626d013f" providerId="ADAL" clId="{CA5CB0C2-D59D-4DCF-857C-0B3C8E9A41BC}" dt="2023-11-28T12:48:03.167" v="5689" actId="1076"/>
          <ac:spMkLst>
            <pc:docMk/>
            <pc:sldMk cId="2186168168" sldId="8141"/>
            <ac:spMk id="39" creationId="{713937F6-6B03-9BA1-297E-F57EC0B978B5}"/>
          </ac:spMkLst>
        </pc:spChg>
        <pc:spChg chg="del">
          <ac:chgData name="Nick Phillips" userId="18c2fd88-b338-4461-b872-8727626d013f" providerId="ADAL" clId="{CA5CB0C2-D59D-4DCF-857C-0B3C8E9A41BC}" dt="2023-11-28T04:40:51.165" v="5562" actId="478"/>
          <ac:spMkLst>
            <pc:docMk/>
            <pc:sldMk cId="2186168168" sldId="8141"/>
            <ac:spMk id="41" creationId="{B92C2CC9-A3EB-CAEA-29DF-7EE22EC3D74D}"/>
          </ac:spMkLst>
        </pc:spChg>
        <pc:spChg chg="add mod">
          <ac:chgData name="Nick Phillips" userId="18c2fd88-b338-4461-b872-8727626d013f" providerId="ADAL" clId="{CA5CB0C2-D59D-4DCF-857C-0B3C8E9A41BC}" dt="2023-11-28T13:04:14.595" v="5751" actId="6549"/>
          <ac:spMkLst>
            <pc:docMk/>
            <pc:sldMk cId="2186168168" sldId="8141"/>
            <ac:spMk id="44" creationId="{DCDB811E-4B1D-83FA-938D-C43F82C271CE}"/>
          </ac:spMkLst>
        </pc:spChg>
        <pc:spChg chg="add mod">
          <ac:chgData name="Nick Phillips" userId="18c2fd88-b338-4461-b872-8727626d013f" providerId="ADAL" clId="{CA5CB0C2-D59D-4DCF-857C-0B3C8E9A41BC}" dt="2023-11-28T12:50:55.415" v="5723" actId="14100"/>
          <ac:spMkLst>
            <pc:docMk/>
            <pc:sldMk cId="2186168168" sldId="8141"/>
            <ac:spMk id="45" creationId="{AA933832-87E6-EB61-DB63-1FCAAAC1E5F7}"/>
          </ac:spMkLst>
        </pc:spChg>
        <pc:spChg chg="add mod">
          <ac:chgData name="Nick Phillips" userId="18c2fd88-b338-4461-b872-8727626d013f" providerId="ADAL" clId="{CA5CB0C2-D59D-4DCF-857C-0B3C8E9A41BC}" dt="2023-11-28T13:03:48.171" v="5744" actId="1076"/>
          <ac:spMkLst>
            <pc:docMk/>
            <pc:sldMk cId="2186168168" sldId="8141"/>
            <ac:spMk id="55" creationId="{23C13596-7BF4-182D-151C-3B397DE9FC3A}"/>
          </ac:spMkLst>
        </pc:spChg>
        <pc:spChg chg="mod">
          <ac:chgData name="Nick Phillips" userId="18c2fd88-b338-4461-b872-8727626d013f" providerId="ADAL" clId="{CA5CB0C2-D59D-4DCF-857C-0B3C8E9A41BC}" dt="2023-11-28T12:49:47.475" v="5709" actId="1076"/>
          <ac:spMkLst>
            <pc:docMk/>
            <pc:sldMk cId="2186168168" sldId="8141"/>
            <ac:spMk id="63" creationId="{2889AED2-B023-F0E2-BC04-7A0C1BC4C29F}"/>
          </ac:spMkLst>
        </pc:spChg>
        <pc:spChg chg="mod">
          <ac:chgData name="Nick Phillips" userId="18c2fd88-b338-4461-b872-8727626d013f" providerId="ADAL" clId="{CA5CB0C2-D59D-4DCF-857C-0B3C8E9A41BC}" dt="2023-11-28T04:41:30.438" v="5566" actId="1076"/>
          <ac:spMkLst>
            <pc:docMk/>
            <pc:sldMk cId="2186168168" sldId="8141"/>
            <ac:spMk id="64" creationId="{98B7E8FA-A8DB-C821-A4AD-7D5BF517A04A}"/>
          </ac:spMkLst>
        </pc:spChg>
        <pc:spChg chg="mod">
          <ac:chgData name="Nick Phillips" userId="18c2fd88-b338-4461-b872-8727626d013f" providerId="ADAL" clId="{CA5CB0C2-D59D-4DCF-857C-0B3C8E9A41BC}" dt="2023-11-28T04:41:30.438" v="5566" actId="1076"/>
          <ac:spMkLst>
            <pc:docMk/>
            <pc:sldMk cId="2186168168" sldId="8141"/>
            <ac:spMk id="65" creationId="{184DC241-48C5-1D39-58E1-F4C3BF089259}"/>
          </ac:spMkLst>
        </pc:spChg>
        <pc:spChg chg="mod">
          <ac:chgData name="Nick Phillips" userId="18c2fd88-b338-4461-b872-8727626d013f" providerId="ADAL" clId="{CA5CB0C2-D59D-4DCF-857C-0B3C8E9A41BC}" dt="2023-11-28T04:41:30.438" v="5566" actId="1076"/>
          <ac:spMkLst>
            <pc:docMk/>
            <pc:sldMk cId="2186168168" sldId="8141"/>
            <ac:spMk id="66" creationId="{3373B504-4BE6-19C9-95C0-EDFEF07B4BEE}"/>
          </ac:spMkLst>
        </pc:spChg>
        <pc:spChg chg="mod">
          <ac:chgData name="Nick Phillips" userId="18c2fd88-b338-4461-b872-8727626d013f" providerId="ADAL" clId="{CA5CB0C2-D59D-4DCF-857C-0B3C8E9A41BC}" dt="2023-11-28T04:41:30.438" v="5566" actId="1076"/>
          <ac:spMkLst>
            <pc:docMk/>
            <pc:sldMk cId="2186168168" sldId="8141"/>
            <ac:spMk id="67" creationId="{BFE786A1-8B6A-2716-ECD4-7FC64C237EFB}"/>
          </ac:spMkLst>
        </pc:spChg>
        <pc:spChg chg="mod">
          <ac:chgData name="Nick Phillips" userId="18c2fd88-b338-4461-b872-8727626d013f" providerId="ADAL" clId="{CA5CB0C2-D59D-4DCF-857C-0B3C8E9A41BC}" dt="2023-11-28T04:41:30.438" v="5566" actId="1076"/>
          <ac:spMkLst>
            <pc:docMk/>
            <pc:sldMk cId="2186168168" sldId="8141"/>
            <ac:spMk id="68" creationId="{494B454E-8832-AFED-15D8-9F09991CF510}"/>
          </ac:spMkLst>
        </pc:spChg>
        <pc:spChg chg="mod">
          <ac:chgData name="Nick Phillips" userId="18c2fd88-b338-4461-b872-8727626d013f" providerId="ADAL" clId="{CA5CB0C2-D59D-4DCF-857C-0B3C8E9A41BC}" dt="2023-11-28T12:43:26.144" v="5604" actId="692"/>
          <ac:spMkLst>
            <pc:docMk/>
            <pc:sldMk cId="2186168168" sldId="8141"/>
            <ac:spMk id="69" creationId="{3E258E9F-DA22-433F-1AAA-E20C41B16DEB}"/>
          </ac:spMkLst>
        </pc:spChg>
        <pc:spChg chg="mod">
          <ac:chgData name="Nick Phillips" userId="18c2fd88-b338-4461-b872-8727626d013f" providerId="ADAL" clId="{CA5CB0C2-D59D-4DCF-857C-0B3C8E9A41BC}" dt="2023-11-28T04:41:30.438" v="5566" actId="1076"/>
          <ac:spMkLst>
            <pc:docMk/>
            <pc:sldMk cId="2186168168" sldId="8141"/>
            <ac:spMk id="70" creationId="{11A1AD0A-3F8B-199F-C312-2F53FDD708FE}"/>
          </ac:spMkLst>
        </pc:spChg>
        <pc:spChg chg="mod">
          <ac:chgData name="Nick Phillips" userId="18c2fd88-b338-4461-b872-8727626d013f" providerId="ADAL" clId="{CA5CB0C2-D59D-4DCF-857C-0B3C8E9A41BC}" dt="2023-11-28T04:41:30.438" v="5566" actId="1076"/>
          <ac:spMkLst>
            <pc:docMk/>
            <pc:sldMk cId="2186168168" sldId="8141"/>
            <ac:spMk id="71" creationId="{DFE42CC4-A623-79E2-5330-A1D6ED3A52F9}"/>
          </ac:spMkLst>
        </pc:spChg>
        <pc:spChg chg="mod">
          <ac:chgData name="Nick Phillips" userId="18c2fd88-b338-4461-b872-8727626d013f" providerId="ADAL" clId="{CA5CB0C2-D59D-4DCF-857C-0B3C8E9A41BC}" dt="2023-11-28T04:41:30.438" v="5566" actId="1076"/>
          <ac:spMkLst>
            <pc:docMk/>
            <pc:sldMk cId="2186168168" sldId="8141"/>
            <ac:spMk id="72" creationId="{2439C31A-2278-CBB5-515D-EE31B0169C43}"/>
          </ac:spMkLst>
        </pc:spChg>
        <pc:spChg chg="mod">
          <ac:chgData name="Nick Phillips" userId="18c2fd88-b338-4461-b872-8727626d013f" providerId="ADAL" clId="{CA5CB0C2-D59D-4DCF-857C-0B3C8E9A41BC}" dt="2023-11-28T04:41:30.438" v="5566" actId="1076"/>
          <ac:spMkLst>
            <pc:docMk/>
            <pc:sldMk cId="2186168168" sldId="8141"/>
            <ac:spMk id="73" creationId="{89CE457A-197F-8C1B-8C5B-245F722E6888}"/>
          </ac:spMkLst>
        </pc:spChg>
        <pc:spChg chg="mod">
          <ac:chgData name="Nick Phillips" userId="18c2fd88-b338-4461-b872-8727626d013f" providerId="ADAL" clId="{CA5CB0C2-D59D-4DCF-857C-0B3C8E9A41BC}" dt="2023-11-28T04:41:30.438" v="5566" actId="1076"/>
          <ac:spMkLst>
            <pc:docMk/>
            <pc:sldMk cId="2186168168" sldId="8141"/>
            <ac:spMk id="74" creationId="{C544579A-7156-3D6E-C049-A58000D650F8}"/>
          </ac:spMkLst>
        </pc:spChg>
        <pc:spChg chg="mod">
          <ac:chgData name="Nick Phillips" userId="18c2fd88-b338-4461-b872-8727626d013f" providerId="ADAL" clId="{CA5CB0C2-D59D-4DCF-857C-0B3C8E9A41BC}" dt="2023-11-28T04:41:30.438" v="5566" actId="1076"/>
          <ac:spMkLst>
            <pc:docMk/>
            <pc:sldMk cId="2186168168" sldId="8141"/>
            <ac:spMk id="75" creationId="{05FA1B34-565F-463D-80DF-B96EB91DF73B}"/>
          </ac:spMkLst>
        </pc:spChg>
        <pc:spChg chg="mod">
          <ac:chgData name="Nick Phillips" userId="18c2fd88-b338-4461-b872-8727626d013f" providerId="ADAL" clId="{CA5CB0C2-D59D-4DCF-857C-0B3C8E9A41BC}" dt="2023-11-28T04:41:30.438" v="5566" actId="1076"/>
          <ac:spMkLst>
            <pc:docMk/>
            <pc:sldMk cId="2186168168" sldId="8141"/>
            <ac:spMk id="76" creationId="{97875D8F-FEC5-08C3-B57B-28A068EDE277}"/>
          </ac:spMkLst>
        </pc:spChg>
        <pc:spChg chg="mod">
          <ac:chgData name="Nick Phillips" userId="18c2fd88-b338-4461-b872-8727626d013f" providerId="ADAL" clId="{CA5CB0C2-D59D-4DCF-857C-0B3C8E9A41BC}" dt="2023-11-28T12:43:20.934" v="5603" actId="692"/>
          <ac:spMkLst>
            <pc:docMk/>
            <pc:sldMk cId="2186168168" sldId="8141"/>
            <ac:spMk id="77" creationId="{BB7E00CD-9E6D-825F-2FD8-D1BBCAFD4DFB}"/>
          </ac:spMkLst>
        </pc:spChg>
        <pc:spChg chg="mod">
          <ac:chgData name="Nick Phillips" userId="18c2fd88-b338-4461-b872-8727626d013f" providerId="ADAL" clId="{CA5CB0C2-D59D-4DCF-857C-0B3C8E9A41BC}" dt="2023-11-28T04:41:30.438" v="5566" actId="1076"/>
          <ac:spMkLst>
            <pc:docMk/>
            <pc:sldMk cId="2186168168" sldId="8141"/>
            <ac:spMk id="78" creationId="{424EBA42-5EBC-E576-4A3E-3E269D71ADC3}"/>
          </ac:spMkLst>
        </pc:spChg>
        <pc:spChg chg="mod">
          <ac:chgData name="Nick Phillips" userId="18c2fd88-b338-4461-b872-8727626d013f" providerId="ADAL" clId="{CA5CB0C2-D59D-4DCF-857C-0B3C8E9A41BC}" dt="2023-11-28T04:41:30.438" v="5566" actId="1076"/>
          <ac:spMkLst>
            <pc:docMk/>
            <pc:sldMk cId="2186168168" sldId="8141"/>
            <ac:spMk id="79" creationId="{27528E5E-71B7-0282-B312-47B580B49C5C}"/>
          </ac:spMkLst>
        </pc:spChg>
        <pc:spChg chg="mod">
          <ac:chgData name="Nick Phillips" userId="18c2fd88-b338-4461-b872-8727626d013f" providerId="ADAL" clId="{CA5CB0C2-D59D-4DCF-857C-0B3C8E9A41BC}" dt="2023-11-28T04:41:30.438" v="5566" actId="1076"/>
          <ac:spMkLst>
            <pc:docMk/>
            <pc:sldMk cId="2186168168" sldId="8141"/>
            <ac:spMk id="80" creationId="{34A6BFB7-1D72-52CA-30BF-00C531FD2A3C}"/>
          </ac:spMkLst>
        </pc:spChg>
        <pc:spChg chg="mod">
          <ac:chgData name="Nick Phillips" userId="18c2fd88-b338-4461-b872-8727626d013f" providerId="ADAL" clId="{CA5CB0C2-D59D-4DCF-857C-0B3C8E9A41BC}" dt="2023-11-28T04:41:30.438" v="5566" actId="1076"/>
          <ac:spMkLst>
            <pc:docMk/>
            <pc:sldMk cId="2186168168" sldId="8141"/>
            <ac:spMk id="81" creationId="{BCC57296-E6CD-26CA-ECEC-769E0E0BEBF0}"/>
          </ac:spMkLst>
        </pc:spChg>
        <pc:spChg chg="mod">
          <ac:chgData name="Nick Phillips" userId="18c2fd88-b338-4461-b872-8727626d013f" providerId="ADAL" clId="{CA5CB0C2-D59D-4DCF-857C-0B3C8E9A41BC}" dt="2023-11-28T04:41:30.438" v="5566" actId="1076"/>
          <ac:spMkLst>
            <pc:docMk/>
            <pc:sldMk cId="2186168168" sldId="8141"/>
            <ac:spMk id="92" creationId="{E5541148-EA62-1EB7-A68B-CFEDA8E1D77A}"/>
          </ac:spMkLst>
        </pc:spChg>
        <pc:spChg chg="mod">
          <ac:chgData name="Nick Phillips" userId="18c2fd88-b338-4461-b872-8727626d013f" providerId="ADAL" clId="{CA5CB0C2-D59D-4DCF-857C-0B3C8E9A41BC}" dt="2023-11-28T12:43:31.123" v="5605" actId="692"/>
          <ac:spMkLst>
            <pc:docMk/>
            <pc:sldMk cId="2186168168" sldId="8141"/>
            <ac:spMk id="93" creationId="{3A5C143B-82FD-A3C8-1185-63EC893FE4AB}"/>
          </ac:spMkLst>
        </pc:spChg>
        <pc:spChg chg="mod">
          <ac:chgData name="Nick Phillips" userId="18c2fd88-b338-4461-b872-8727626d013f" providerId="ADAL" clId="{CA5CB0C2-D59D-4DCF-857C-0B3C8E9A41BC}" dt="2023-11-28T04:41:30.438" v="5566" actId="1076"/>
          <ac:spMkLst>
            <pc:docMk/>
            <pc:sldMk cId="2186168168" sldId="8141"/>
            <ac:spMk id="95" creationId="{4E61EC26-7C2D-6F4D-4508-FDB76D9F6E38}"/>
          </ac:spMkLst>
        </pc:spChg>
        <pc:spChg chg="mod">
          <ac:chgData name="Nick Phillips" userId="18c2fd88-b338-4461-b872-8727626d013f" providerId="ADAL" clId="{CA5CB0C2-D59D-4DCF-857C-0B3C8E9A41BC}" dt="2023-11-28T04:41:30.438" v="5566" actId="1076"/>
          <ac:spMkLst>
            <pc:docMk/>
            <pc:sldMk cId="2186168168" sldId="8141"/>
            <ac:spMk id="96" creationId="{704CD779-23CB-3639-1C92-05C513E1FADD}"/>
          </ac:spMkLst>
        </pc:spChg>
        <pc:spChg chg="mod">
          <ac:chgData name="Nick Phillips" userId="18c2fd88-b338-4461-b872-8727626d013f" providerId="ADAL" clId="{CA5CB0C2-D59D-4DCF-857C-0B3C8E9A41BC}" dt="2023-11-28T04:41:30.438" v="5566" actId="1076"/>
          <ac:spMkLst>
            <pc:docMk/>
            <pc:sldMk cId="2186168168" sldId="8141"/>
            <ac:spMk id="116" creationId="{12CBB6C6-AF90-957F-6F38-2328D3709DC5}"/>
          </ac:spMkLst>
        </pc:spChg>
        <pc:spChg chg="mod">
          <ac:chgData name="Nick Phillips" userId="18c2fd88-b338-4461-b872-8727626d013f" providerId="ADAL" clId="{CA5CB0C2-D59D-4DCF-857C-0B3C8E9A41BC}" dt="2023-11-28T04:41:30.438" v="5566" actId="1076"/>
          <ac:spMkLst>
            <pc:docMk/>
            <pc:sldMk cId="2186168168" sldId="8141"/>
            <ac:spMk id="117" creationId="{5EFFDE93-7D02-A1D0-3297-BD326734C033}"/>
          </ac:spMkLst>
        </pc:spChg>
        <pc:spChg chg="mod">
          <ac:chgData name="Nick Phillips" userId="18c2fd88-b338-4461-b872-8727626d013f" providerId="ADAL" clId="{CA5CB0C2-D59D-4DCF-857C-0B3C8E9A41BC}" dt="2023-11-28T04:41:30.438" v="5566" actId="1076"/>
          <ac:spMkLst>
            <pc:docMk/>
            <pc:sldMk cId="2186168168" sldId="8141"/>
            <ac:spMk id="119" creationId="{DCF1B337-8A48-0965-8E7F-6ACBAF16B1E6}"/>
          </ac:spMkLst>
        </pc:spChg>
        <pc:spChg chg="mod">
          <ac:chgData name="Nick Phillips" userId="18c2fd88-b338-4461-b872-8727626d013f" providerId="ADAL" clId="{CA5CB0C2-D59D-4DCF-857C-0B3C8E9A41BC}" dt="2023-11-28T04:41:30.438" v="5566" actId="1076"/>
          <ac:spMkLst>
            <pc:docMk/>
            <pc:sldMk cId="2186168168" sldId="8141"/>
            <ac:spMk id="120" creationId="{065D5C37-6DD7-5A8B-4ECA-98E39887EA54}"/>
          </ac:spMkLst>
        </pc:spChg>
        <pc:spChg chg="mod">
          <ac:chgData name="Nick Phillips" userId="18c2fd88-b338-4461-b872-8727626d013f" providerId="ADAL" clId="{CA5CB0C2-D59D-4DCF-857C-0B3C8E9A41BC}" dt="2023-11-28T04:41:30.438" v="5566" actId="1076"/>
          <ac:spMkLst>
            <pc:docMk/>
            <pc:sldMk cId="2186168168" sldId="8141"/>
            <ac:spMk id="125" creationId="{81056C5A-0D69-4948-5D4C-9269CEE18215}"/>
          </ac:spMkLst>
        </pc:spChg>
        <pc:spChg chg="mod">
          <ac:chgData name="Nick Phillips" userId="18c2fd88-b338-4461-b872-8727626d013f" providerId="ADAL" clId="{CA5CB0C2-D59D-4DCF-857C-0B3C8E9A41BC}" dt="2023-11-28T12:50:37.978" v="5720" actId="108"/>
          <ac:spMkLst>
            <pc:docMk/>
            <pc:sldMk cId="2186168168" sldId="8141"/>
            <ac:spMk id="126" creationId="{175D1F12-F6CE-239E-55A4-B057676824FC}"/>
          </ac:spMkLst>
        </pc:spChg>
        <pc:spChg chg="mod">
          <ac:chgData name="Nick Phillips" userId="18c2fd88-b338-4461-b872-8727626d013f" providerId="ADAL" clId="{CA5CB0C2-D59D-4DCF-857C-0B3C8E9A41BC}" dt="2023-11-28T04:41:30.438" v="5566" actId="1076"/>
          <ac:spMkLst>
            <pc:docMk/>
            <pc:sldMk cId="2186168168" sldId="8141"/>
            <ac:spMk id="174" creationId="{6D7EC0BA-B55D-7D4B-625D-DD9535451E24}"/>
          </ac:spMkLst>
        </pc:spChg>
        <pc:spChg chg="mod">
          <ac:chgData name="Nick Phillips" userId="18c2fd88-b338-4461-b872-8727626d013f" providerId="ADAL" clId="{CA5CB0C2-D59D-4DCF-857C-0B3C8E9A41BC}" dt="2023-11-28T04:41:30.438" v="5566" actId="1076"/>
          <ac:spMkLst>
            <pc:docMk/>
            <pc:sldMk cId="2186168168" sldId="8141"/>
            <ac:spMk id="175" creationId="{9A7CD91A-5E33-DF3E-16E0-7EE8F67B5F79}"/>
          </ac:spMkLst>
        </pc:spChg>
        <pc:spChg chg="mod">
          <ac:chgData name="Nick Phillips" userId="18c2fd88-b338-4461-b872-8727626d013f" providerId="ADAL" clId="{CA5CB0C2-D59D-4DCF-857C-0B3C8E9A41BC}" dt="2023-11-28T04:41:30.438" v="5566" actId="1076"/>
          <ac:spMkLst>
            <pc:docMk/>
            <pc:sldMk cId="2186168168" sldId="8141"/>
            <ac:spMk id="177" creationId="{7ED90455-FA0F-2A92-91AF-5CA9D65691FC}"/>
          </ac:spMkLst>
        </pc:spChg>
        <pc:spChg chg="mod">
          <ac:chgData name="Nick Phillips" userId="18c2fd88-b338-4461-b872-8727626d013f" providerId="ADAL" clId="{CA5CB0C2-D59D-4DCF-857C-0B3C8E9A41BC}" dt="2023-11-28T04:41:30.438" v="5566" actId="1076"/>
          <ac:spMkLst>
            <pc:docMk/>
            <pc:sldMk cId="2186168168" sldId="8141"/>
            <ac:spMk id="178" creationId="{756CE1CB-CEC3-299A-CD8D-9328F15B24C7}"/>
          </ac:spMkLst>
        </pc:spChg>
        <pc:spChg chg="mod">
          <ac:chgData name="Nick Phillips" userId="18c2fd88-b338-4461-b872-8727626d013f" providerId="ADAL" clId="{CA5CB0C2-D59D-4DCF-857C-0B3C8E9A41BC}" dt="2023-11-28T04:41:30.438" v="5566" actId="1076"/>
          <ac:spMkLst>
            <pc:docMk/>
            <pc:sldMk cId="2186168168" sldId="8141"/>
            <ac:spMk id="179" creationId="{E9F8082D-A51D-A4AE-0E4F-809AA40A80C9}"/>
          </ac:spMkLst>
        </pc:spChg>
        <pc:spChg chg="mod">
          <ac:chgData name="Nick Phillips" userId="18c2fd88-b338-4461-b872-8727626d013f" providerId="ADAL" clId="{CA5CB0C2-D59D-4DCF-857C-0B3C8E9A41BC}" dt="2023-11-28T04:41:30.438" v="5566" actId="1076"/>
          <ac:spMkLst>
            <pc:docMk/>
            <pc:sldMk cId="2186168168" sldId="8141"/>
            <ac:spMk id="180" creationId="{D890E618-F2BB-9400-5D81-BBB39CC9AB1D}"/>
          </ac:spMkLst>
        </pc:spChg>
        <pc:spChg chg="mod">
          <ac:chgData name="Nick Phillips" userId="18c2fd88-b338-4461-b872-8727626d013f" providerId="ADAL" clId="{CA5CB0C2-D59D-4DCF-857C-0B3C8E9A41BC}" dt="2023-11-28T04:41:30.438" v="5566" actId="1076"/>
          <ac:spMkLst>
            <pc:docMk/>
            <pc:sldMk cId="2186168168" sldId="8141"/>
            <ac:spMk id="181" creationId="{2AD8A07D-8DD4-ACE0-AE9A-0BACF6F49C41}"/>
          </ac:spMkLst>
        </pc:spChg>
        <pc:spChg chg="mod">
          <ac:chgData name="Nick Phillips" userId="18c2fd88-b338-4461-b872-8727626d013f" providerId="ADAL" clId="{CA5CB0C2-D59D-4DCF-857C-0B3C8E9A41BC}" dt="2023-11-28T04:41:30.438" v="5566" actId="1076"/>
          <ac:spMkLst>
            <pc:docMk/>
            <pc:sldMk cId="2186168168" sldId="8141"/>
            <ac:spMk id="182" creationId="{67313083-A851-2F24-F7A3-1DB0541B28A5}"/>
          </ac:spMkLst>
        </pc:spChg>
        <pc:spChg chg="mod">
          <ac:chgData name="Nick Phillips" userId="18c2fd88-b338-4461-b872-8727626d013f" providerId="ADAL" clId="{CA5CB0C2-D59D-4DCF-857C-0B3C8E9A41BC}" dt="2023-11-28T04:41:30.438" v="5566" actId="1076"/>
          <ac:spMkLst>
            <pc:docMk/>
            <pc:sldMk cId="2186168168" sldId="8141"/>
            <ac:spMk id="183" creationId="{9FEFA136-7DF1-813C-268A-197BC23A3349}"/>
          </ac:spMkLst>
        </pc:spChg>
        <pc:spChg chg="mod">
          <ac:chgData name="Nick Phillips" userId="18c2fd88-b338-4461-b872-8727626d013f" providerId="ADAL" clId="{CA5CB0C2-D59D-4DCF-857C-0B3C8E9A41BC}" dt="2023-11-28T04:41:30.438" v="5566" actId="1076"/>
          <ac:spMkLst>
            <pc:docMk/>
            <pc:sldMk cId="2186168168" sldId="8141"/>
            <ac:spMk id="184" creationId="{4DF9D89E-015E-C038-2B20-F6D400CD32DD}"/>
          </ac:spMkLst>
        </pc:spChg>
        <pc:spChg chg="mod">
          <ac:chgData name="Nick Phillips" userId="18c2fd88-b338-4461-b872-8727626d013f" providerId="ADAL" clId="{CA5CB0C2-D59D-4DCF-857C-0B3C8E9A41BC}" dt="2023-11-28T04:41:30.438" v="5566" actId="1076"/>
          <ac:spMkLst>
            <pc:docMk/>
            <pc:sldMk cId="2186168168" sldId="8141"/>
            <ac:spMk id="185" creationId="{4381EB71-95EA-2FE7-37D6-60B35AD77B26}"/>
          </ac:spMkLst>
        </pc:spChg>
        <pc:spChg chg="mod">
          <ac:chgData name="Nick Phillips" userId="18c2fd88-b338-4461-b872-8727626d013f" providerId="ADAL" clId="{CA5CB0C2-D59D-4DCF-857C-0B3C8E9A41BC}" dt="2023-11-28T04:41:30.438" v="5566" actId="1076"/>
          <ac:spMkLst>
            <pc:docMk/>
            <pc:sldMk cId="2186168168" sldId="8141"/>
            <ac:spMk id="186" creationId="{3C02BAA7-07C0-A048-3389-C5759F0FDA45}"/>
          </ac:spMkLst>
        </pc:spChg>
        <pc:spChg chg="mod">
          <ac:chgData name="Nick Phillips" userId="18c2fd88-b338-4461-b872-8727626d013f" providerId="ADAL" clId="{CA5CB0C2-D59D-4DCF-857C-0B3C8E9A41BC}" dt="2023-11-28T04:41:30.438" v="5566" actId="1076"/>
          <ac:spMkLst>
            <pc:docMk/>
            <pc:sldMk cId="2186168168" sldId="8141"/>
            <ac:spMk id="187" creationId="{071DC502-0427-7AA1-9BE0-515E56E7E4D7}"/>
          </ac:spMkLst>
        </pc:spChg>
        <pc:spChg chg="mod">
          <ac:chgData name="Nick Phillips" userId="18c2fd88-b338-4461-b872-8727626d013f" providerId="ADAL" clId="{CA5CB0C2-D59D-4DCF-857C-0B3C8E9A41BC}" dt="2023-11-28T04:41:30.438" v="5566" actId="1076"/>
          <ac:spMkLst>
            <pc:docMk/>
            <pc:sldMk cId="2186168168" sldId="8141"/>
            <ac:spMk id="188" creationId="{FC7E14A4-D7EF-CEB4-16BA-2343E9C1BA17}"/>
          </ac:spMkLst>
        </pc:spChg>
        <pc:cxnChg chg="del">
          <ac:chgData name="Nick Phillips" userId="18c2fd88-b338-4461-b872-8727626d013f" providerId="ADAL" clId="{CA5CB0C2-D59D-4DCF-857C-0B3C8E9A41BC}" dt="2023-11-28T04:40:45.042" v="5561" actId="478"/>
          <ac:cxnSpMkLst>
            <pc:docMk/>
            <pc:sldMk cId="2186168168" sldId="8141"/>
            <ac:cxnSpMk id="3" creationId="{B9ADB615-1A73-4269-829F-E66AF0494735}"/>
          </ac:cxnSpMkLst>
        </pc:cxnChg>
        <pc:cxnChg chg="del">
          <ac:chgData name="Nick Phillips" userId="18c2fd88-b338-4461-b872-8727626d013f" providerId="ADAL" clId="{CA5CB0C2-D59D-4DCF-857C-0B3C8E9A41BC}" dt="2023-11-28T04:40:45.042" v="5561" actId="478"/>
          <ac:cxnSpMkLst>
            <pc:docMk/>
            <pc:sldMk cId="2186168168" sldId="8141"/>
            <ac:cxnSpMk id="4" creationId="{3F921A16-097E-2A89-5892-A906C342A89F}"/>
          </ac:cxnSpMkLst>
        </pc:cxnChg>
        <pc:cxnChg chg="mod">
          <ac:chgData name="Nick Phillips" userId="18c2fd88-b338-4461-b872-8727626d013f" providerId="ADAL" clId="{CA5CB0C2-D59D-4DCF-857C-0B3C8E9A41BC}" dt="2023-11-28T04:41:30.438" v="5566" actId="1076"/>
          <ac:cxnSpMkLst>
            <pc:docMk/>
            <pc:sldMk cId="2186168168" sldId="8141"/>
            <ac:cxnSpMk id="12" creationId="{ED19DAAC-BA0A-8587-0A43-744BD55DA890}"/>
          </ac:cxnSpMkLst>
        </pc:cxnChg>
        <pc:cxnChg chg="del">
          <ac:chgData name="Nick Phillips" userId="18c2fd88-b338-4461-b872-8727626d013f" providerId="ADAL" clId="{CA5CB0C2-D59D-4DCF-857C-0B3C8E9A41BC}" dt="2023-11-28T04:40:45.042" v="5561" actId="478"/>
          <ac:cxnSpMkLst>
            <pc:docMk/>
            <pc:sldMk cId="2186168168" sldId="8141"/>
            <ac:cxnSpMk id="13" creationId="{A6F99C11-EF52-38A8-A541-B328E7DF8745}"/>
          </ac:cxnSpMkLst>
        </pc:cxnChg>
        <pc:cxnChg chg="mod">
          <ac:chgData name="Nick Phillips" userId="18c2fd88-b338-4461-b872-8727626d013f" providerId="ADAL" clId="{CA5CB0C2-D59D-4DCF-857C-0B3C8E9A41BC}" dt="2023-11-28T04:41:30.438" v="5566" actId="1076"/>
          <ac:cxnSpMkLst>
            <pc:docMk/>
            <pc:sldMk cId="2186168168" sldId="8141"/>
            <ac:cxnSpMk id="14" creationId="{0992678F-E95E-B472-7307-142540C085E6}"/>
          </ac:cxnSpMkLst>
        </pc:cxnChg>
        <pc:cxnChg chg="mod">
          <ac:chgData name="Nick Phillips" userId="18c2fd88-b338-4461-b872-8727626d013f" providerId="ADAL" clId="{CA5CB0C2-D59D-4DCF-857C-0B3C8E9A41BC}" dt="2023-11-28T04:41:30.438" v="5566" actId="1076"/>
          <ac:cxnSpMkLst>
            <pc:docMk/>
            <pc:sldMk cId="2186168168" sldId="8141"/>
            <ac:cxnSpMk id="16" creationId="{C4E9B4DD-EFD0-19F9-EF9E-65CBA1614400}"/>
          </ac:cxnSpMkLst>
        </pc:cxnChg>
        <pc:cxnChg chg="mod">
          <ac:chgData name="Nick Phillips" userId="18c2fd88-b338-4461-b872-8727626d013f" providerId="ADAL" clId="{CA5CB0C2-D59D-4DCF-857C-0B3C8E9A41BC}" dt="2023-11-28T04:41:30.438" v="5566" actId="1076"/>
          <ac:cxnSpMkLst>
            <pc:docMk/>
            <pc:sldMk cId="2186168168" sldId="8141"/>
            <ac:cxnSpMk id="17" creationId="{5047063D-0E5B-DE8D-7CE8-9E91BE7B2E59}"/>
          </ac:cxnSpMkLst>
        </pc:cxnChg>
        <pc:cxnChg chg="mod">
          <ac:chgData name="Nick Phillips" userId="18c2fd88-b338-4461-b872-8727626d013f" providerId="ADAL" clId="{CA5CB0C2-D59D-4DCF-857C-0B3C8E9A41BC}" dt="2023-11-28T04:41:30.438" v="5566" actId="1076"/>
          <ac:cxnSpMkLst>
            <pc:docMk/>
            <pc:sldMk cId="2186168168" sldId="8141"/>
            <ac:cxnSpMk id="18" creationId="{29B3BD18-E276-A827-231D-30F46A4AAA1A}"/>
          </ac:cxnSpMkLst>
        </pc:cxnChg>
        <pc:cxnChg chg="mod">
          <ac:chgData name="Nick Phillips" userId="18c2fd88-b338-4461-b872-8727626d013f" providerId="ADAL" clId="{CA5CB0C2-D59D-4DCF-857C-0B3C8E9A41BC}" dt="2023-11-28T04:41:30.438" v="5566" actId="1076"/>
          <ac:cxnSpMkLst>
            <pc:docMk/>
            <pc:sldMk cId="2186168168" sldId="8141"/>
            <ac:cxnSpMk id="21" creationId="{6EE7D6C2-93F1-07A2-E655-8D8BBA1A5DDD}"/>
          </ac:cxnSpMkLst>
        </pc:cxnChg>
        <pc:cxnChg chg="mod">
          <ac:chgData name="Nick Phillips" userId="18c2fd88-b338-4461-b872-8727626d013f" providerId="ADAL" clId="{CA5CB0C2-D59D-4DCF-857C-0B3C8E9A41BC}" dt="2023-11-28T04:41:30.438" v="5566" actId="1076"/>
          <ac:cxnSpMkLst>
            <pc:docMk/>
            <pc:sldMk cId="2186168168" sldId="8141"/>
            <ac:cxnSpMk id="22" creationId="{F177A991-0D0B-820A-CDA2-2F460DBAA6CC}"/>
          </ac:cxnSpMkLst>
        </pc:cxnChg>
        <pc:cxnChg chg="del">
          <ac:chgData name="Nick Phillips" userId="18c2fd88-b338-4461-b872-8727626d013f" providerId="ADAL" clId="{CA5CB0C2-D59D-4DCF-857C-0B3C8E9A41BC}" dt="2023-11-28T04:40:45.042" v="5561" actId="478"/>
          <ac:cxnSpMkLst>
            <pc:docMk/>
            <pc:sldMk cId="2186168168" sldId="8141"/>
            <ac:cxnSpMk id="26" creationId="{26C6A9FB-3046-1DC8-F0A6-0DB336D2278D}"/>
          </ac:cxnSpMkLst>
        </pc:cxnChg>
        <pc:cxnChg chg="del">
          <ac:chgData name="Nick Phillips" userId="18c2fd88-b338-4461-b872-8727626d013f" providerId="ADAL" clId="{CA5CB0C2-D59D-4DCF-857C-0B3C8E9A41BC}" dt="2023-11-28T04:40:45.042" v="5561" actId="478"/>
          <ac:cxnSpMkLst>
            <pc:docMk/>
            <pc:sldMk cId="2186168168" sldId="8141"/>
            <ac:cxnSpMk id="27" creationId="{E06DDBBE-04A3-479B-38FE-F97E33C382A0}"/>
          </ac:cxnSpMkLst>
        </pc:cxnChg>
        <pc:cxnChg chg="del">
          <ac:chgData name="Nick Phillips" userId="18c2fd88-b338-4461-b872-8727626d013f" providerId="ADAL" clId="{CA5CB0C2-D59D-4DCF-857C-0B3C8E9A41BC}" dt="2023-11-28T04:40:45.042" v="5561" actId="478"/>
          <ac:cxnSpMkLst>
            <pc:docMk/>
            <pc:sldMk cId="2186168168" sldId="8141"/>
            <ac:cxnSpMk id="28" creationId="{1E1ADAF9-0D40-E45C-7FDC-F892285144A1}"/>
          </ac:cxnSpMkLst>
        </pc:cxnChg>
        <pc:cxnChg chg="add mod">
          <ac:chgData name="Nick Phillips" userId="18c2fd88-b338-4461-b872-8727626d013f" providerId="ADAL" clId="{CA5CB0C2-D59D-4DCF-857C-0B3C8E9A41BC}" dt="2023-11-28T12:50:26.658" v="5717" actId="14100"/>
          <ac:cxnSpMkLst>
            <pc:docMk/>
            <pc:sldMk cId="2186168168" sldId="8141"/>
            <ac:cxnSpMk id="35" creationId="{DC8A69E6-387D-6EE5-5A4F-E3626C797A7C}"/>
          </ac:cxnSpMkLst>
        </pc:cxnChg>
        <pc:cxnChg chg="add mod">
          <ac:chgData name="Nick Phillips" userId="18c2fd88-b338-4461-b872-8727626d013f" providerId="ADAL" clId="{CA5CB0C2-D59D-4DCF-857C-0B3C8E9A41BC}" dt="2023-11-28T12:48:03.167" v="5689" actId="1076"/>
          <ac:cxnSpMkLst>
            <pc:docMk/>
            <pc:sldMk cId="2186168168" sldId="8141"/>
            <ac:cxnSpMk id="37" creationId="{AF78F485-206E-8EF0-ADA8-827D7CBBB066}"/>
          </ac:cxnSpMkLst>
        </pc:cxnChg>
        <pc:cxnChg chg="add mod">
          <ac:chgData name="Nick Phillips" userId="18c2fd88-b338-4461-b872-8727626d013f" providerId="ADAL" clId="{CA5CB0C2-D59D-4DCF-857C-0B3C8E9A41BC}" dt="2023-11-28T12:48:03.167" v="5689" actId="1076"/>
          <ac:cxnSpMkLst>
            <pc:docMk/>
            <pc:sldMk cId="2186168168" sldId="8141"/>
            <ac:cxnSpMk id="38" creationId="{690F29F5-B0BF-C93E-BF65-5BD8FCC7CD48}"/>
          </ac:cxnSpMkLst>
        </pc:cxnChg>
        <pc:cxnChg chg="add del mod">
          <ac:chgData name="Nick Phillips" userId="18c2fd88-b338-4461-b872-8727626d013f" providerId="ADAL" clId="{CA5CB0C2-D59D-4DCF-857C-0B3C8E9A41BC}" dt="2023-11-28T12:48:48.863" v="5699" actId="478"/>
          <ac:cxnSpMkLst>
            <pc:docMk/>
            <pc:sldMk cId="2186168168" sldId="8141"/>
            <ac:cxnSpMk id="40" creationId="{D6BF7B1F-8498-AB20-6F97-9C4954A7EAA3}"/>
          </ac:cxnSpMkLst>
        </pc:cxnChg>
        <pc:cxnChg chg="add mod">
          <ac:chgData name="Nick Phillips" userId="18c2fd88-b338-4461-b872-8727626d013f" providerId="ADAL" clId="{CA5CB0C2-D59D-4DCF-857C-0B3C8E9A41BC}" dt="2023-11-28T12:50:55.415" v="5723" actId="14100"/>
          <ac:cxnSpMkLst>
            <pc:docMk/>
            <pc:sldMk cId="2186168168" sldId="8141"/>
            <ac:cxnSpMk id="42" creationId="{D8E6D497-0176-6C8E-C61F-E70785D530D7}"/>
          </ac:cxnSpMkLst>
        </pc:cxnChg>
        <pc:cxnChg chg="add mod">
          <ac:chgData name="Nick Phillips" userId="18c2fd88-b338-4461-b872-8727626d013f" providerId="ADAL" clId="{CA5CB0C2-D59D-4DCF-857C-0B3C8E9A41BC}" dt="2023-11-28T12:48:03.167" v="5689" actId="1076"/>
          <ac:cxnSpMkLst>
            <pc:docMk/>
            <pc:sldMk cId="2186168168" sldId="8141"/>
            <ac:cxnSpMk id="43" creationId="{0BB67420-A098-C800-6FB1-3024F7A68C9A}"/>
          </ac:cxnSpMkLst>
        </pc:cxnChg>
        <pc:cxnChg chg="add mod">
          <ac:chgData name="Nick Phillips" userId="18c2fd88-b338-4461-b872-8727626d013f" providerId="ADAL" clId="{CA5CB0C2-D59D-4DCF-857C-0B3C8E9A41BC}" dt="2023-11-28T13:03:48.171" v="5744" actId="1076"/>
          <ac:cxnSpMkLst>
            <pc:docMk/>
            <pc:sldMk cId="2186168168" sldId="8141"/>
            <ac:cxnSpMk id="56" creationId="{E80747D0-D29F-F6D6-F7FE-CAC1D32FECFD}"/>
          </ac:cxnSpMkLst>
        </pc:cxnChg>
        <pc:cxnChg chg="mod">
          <ac:chgData name="Nick Phillips" userId="18c2fd88-b338-4461-b872-8727626d013f" providerId="ADAL" clId="{CA5CB0C2-D59D-4DCF-857C-0B3C8E9A41BC}" dt="2023-11-28T04:41:30.438" v="5566" actId="1076"/>
          <ac:cxnSpMkLst>
            <pc:docMk/>
            <pc:sldMk cId="2186168168" sldId="8141"/>
            <ac:cxnSpMk id="140" creationId="{6FDF179C-7EC2-93B5-1B41-C94C3361CB8D}"/>
          </ac:cxnSpMkLst>
        </pc:cxnChg>
        <pc:cxnChg chg="mod">
          <ac:chgData name="Nick Phillips" userId="18c2fd88-b338-4461-b872-8727626d013f" providerId="ADAL" clId="{CA5CB0C2-D59D-4DCF-857C-0B3C8E9A41BC}" dt="2023-11-28T04:41:30.438" v="5566" actId="1076"/>
          <ac:cxnSpMkLst>
            <pc:docMk/>
            <pc:sldMk cId="2186168168" sldId="8141"/>
            <ac:cxnSpMk id="142" creationId="{84180259-D4C5-BDA8-E415-CE3274B3757C}"/>
          </ac:cxnSpMkLst>
        </pc:cxnChg>
        <pc:cxnChg chg="mod">
          <ac:chgData name="Nick Phillips" userId="18c2fd88-b338-4461-b872-8727626d013f" providerId="ADAL" clId="{CA5CB0C2-D59D-4DCF-857C-0B3C8E9A41BC}" dt="2023-11-28T04:41:30.438" v="5566" actId="1076"/>
          <ac:cxnSpMkLst>
            <pc:docMk/>
            <pc:sldMk cId="2186168168" sldId="8141"/>
            <ac:cxnSpMk id="143" creationId="{A527F816-83D9-553F-56FB-3F1D0101B636}"/>
          </ac:cxnSpMkLst>
        </pc:cxnChg>
        <pc:cxnChg chg="mod">
          <ac:chgData name="Nick Phillips" userId="18c2fd88-b338-4461-b872-8727626d013f" providerId="ADAL" clId="{CA5CB0C2-D59D-4DCF-857C-0B3C8E9A41BC}" dt="2023-11-28T04:41:30.438" v="5566" actId="1076"/>
          <ac:cxnSpMkLst>
            <pc:docMk/>
            <pc:sldMk cId="2186168168" sldId="8141"/>
            <ac:cxnSpMk id="144" creationId="{DF14309A-0918-A789-1628-4CC5CFB6D744}"/>
          </ac:cxnSpMkLst>
        </pc:cxnChg>
        <pc:cxnChg chg="mod">
          <ac:chgData name="Nick Phillips" userId="18c2fd88-b338-4461-b872-8727626d013f" providerId="ADAL" clId="{CA5CB0C2-D59D-4DCF-857C-0B3C8E9A41BC}" dt="2023-11-28T04:41:30.438" v="5566" actId="1076"/>
          <ac:cxnSpMkLst>
            <pc:docMk/>
            <pc:sldMk cId="2186168168" sldId="8141"/>
            <ac:cxnSpMk id="145" creationId="{B0D0EE26-05D3-C2B5-2707-8C093CE54E45}"/>
          </ac:cxnSpMkLst>
        </pc:cxnChg>
        <pc:cxnChg chg="mod">
          <ac:chgData name="Nick Phillips" userId="18c2fd88-b338-4461-b872-8727626d013f" providerId="ADAL" clId="{CA5CB0C2-D59D-4DCF-857C-0B3C8E9A41BC}" dt="2023-11-28T04:41:30.438" v="5566" actId="1076"/>
          <ac:cxnSpMkLst>
            <pc:docMk/>
            <pc:sldMk cId="2186168168" sldId="8141"/>
            <ac:cxnSpMk id="146" creationId="{53E79A25-BD9A-CABC-BC15-2DC6E56137BA}"/>
          </ac:cxnSpMkLst>
        </pc:cxnChg>
        <pc:cxnChg chg="mod">
          <ac:chgData name="Nick Phillips" userId="18c2fd88-b338-4461-b872-8727626d013f" providerId="ADAL" clId="{CA5CB0C2-D59D-4DCF-857C-0B3C8E9A41BC}" dt="2023-11-28T04:41:30.438" v="5566" actId="1076"/>
          <ac:cxnSpMkLst>
            <pc:docMk/>
            <pc:sldMk cId="2186168168" sldId="8141"/>
            <ac:cxnSpMk id="147" creationId="{58A79E8C-21F4-19C9-72DA-B6F3DE6ADF1A}"/>
          </ac:cxnSpMkLst>
        </pc:cxnChg>
        <pc:cxnChg chg="mod">
          <ac:chgData name="Nick Phillips" userId="18c2fd88-b338-4461-b872-8727626d013f" providerId="ADAL" clId="{CA5CB0C2-D59D-4DCF-857C-0B3C8E9A41BC}" dt="2023-11-28T04:41:30.438" v="5566" actId="1076"/>
          <ac:cxnSpMkLst>
            <pc:docMk/>
            <pc:sldMk cId="2186168168" sldId="8141"/>
            <ac:cxnSpMk id="148" creationId="{BD385C05-0441-8650-4AAC-51A1E3A33CB9}"/>
          </ac:cxnSpMkLst>
        </pc:cxnChg>
        <pc:cxnChg chg="mod">
          <ac:chgData name="Nick Phillips" userId="18c2fd88-b338-4461-b872-8727626d013f" providerId="ADAL" clId="{CA5CB0C2-D59D-4DCF-857C-0B3C8E9A41BC}" dt="2023-11-28T04:41:30.438" v="5566" actId="1076"/>
          <ac:cxnSpMkLst>
            <pc:docMk/>
            <pc:sldMk cId="2186168168" sldId="8141"/>
            <ac:cxnSpMk id="149" creationId="{F6FD6581-471D-ACE9-ADC7-5F4436027195}"/>
          </ac:cxnSpMkLst>
        </pc:cxnChg>
        <pc:cxnChg chg="mod">
          <ac:chgData name="Nick Phillips" userId="18c2fd88-b338-4461-b872-8727626d013f" providerId="ADAL" clId="{CA5CB0C2-D59D-4DCF-857C-0B3C8E9A41BC}" dt="2023-11-28T04:41:30.438" v="5566" actId="1076"/>
          <ac:cxnSpMkLst>
            <pc:docMk/>
            <pc:sldMk cId="2186168168" sldId="8141"/>
            <ac:cxnSpMk id="150" creationId="{D3C83986-F72B-8D6D-34B9-399A6450D4F1}"/>
          </ac:cxnSpMkLst>
        </pc:cxnChg>
        <pc:cxnChg chg="mod">
          <ac:chgData name="Nick Phillips" userId="18c2fd88-b338-4461-b872-8727626d013f" providerId="ADAL" clId="{CA5CB0C2-D59D-4DCF-857C-0B3C8E9A41BC}" dt="2023-11-28T04:41:30.438" v="5566" actId="1076"/>
          <ac:cxnSpMkLst>
            <pc:docMk/>
            <pc:sldMk cId="2186168168" sldId="8141"/>
            <ac:cxnSpMk id="151" creationId="{D3836726-24A5-4174-FC73-3EDA743F6E04}"/>
          </ac:cxnSpMkLst>
        </pc:cxnChg>
      </pc:sldChg>
      <pc:sldChg chg="modSp add mod">
        <pc:chgData name="Nick Phillips" userId="18c2fd88-b338-4461-b872-8727626d013f" providerId="ADAL" clId="{CA5CB0C2-D59D-4DCF-857C-0B3C8E9A41BC}" dt="2023-11-28T04:39:35.109" v="5534" actId="20577"/>
        <pc:sldMkLst>
          <pc:docMk/>
          <pc:sldMk cId="3672978574" sldId="8142"/>
        </pc:sldMkLst>
        <pc:spChg chg="mod">
          <ac:chgData name="Nick Phillips" userId="18c2fd88-b338-4461-b872-8727626d013f" providerId="ADAL" clId="{CA5CB0C2-D59D-4DCF-857C-0B3C8E9A41BC}" dt="2023-11-28T04:37:23.654" v="5421" actId="6549"/>
          <ac:spMkLst>
            <pc:docMk/>
            <pc:sldMk cId="3672978574" sldId="8142"/>
            <ac:spMk id="2" creationId="{77131953-CABD-E82F-344A-647E6F181D2C}"/>
          </ac:spMkLst>
        </pc:spChg>
        <pc:spChg chg="mod">
          <ac:chgData name="Nick Phillips" userId="18c2fd88-b338-4461-b872-8727626d013f" providerId="ADAL" clId="{CA5CB0C2-D59D-4DCF-857C-0B3C8E9A41BC}" dt="2023-11-28T04:39:35.109" v="5534" actId="20577"/>
          <ac:spMkLst>
            <pc:docMk/>
            <pc:sldMk cId="3672978574" sldId="8142"/>
            <ac:spMk id="22" creationId="{C25C44FC-FC3F-C9D4-659A-2581ABF161AE}"/>
          </ac:spMkLst>
        </pc:spChg>
      </pc:sldChg>
      <pc:sldChg chg="addSp modSp mod">
        <pc:chgData name="Nick Phillips" userId="18c2fd88-b338-4461-b872-8727626d013f" providerId="ADAL" clId="{CA5CB0C2-D59D-4DCF-857C-0B3C8E9A41BC}" dt="2023-11-30T18:02:12.586" v="9869" actId="1076"/>
        <pc:sldMkLst>
          <pc:docMk/>
          <pc:sldMk cId="172983071" sldId="8143"/>
        </pc:sldMkLst>
        <pc:spChg chg="add mod">
          <ac:chgData name="Nick Phillips" userId="18c2fd88-b338-4461-b872-8727626d013f" providerId="ADAL" clId="{CA5CB0C2-D59D-4DCF-857C-0B3C8E9A41BC}" dt="2023-11-30T18:02:12.586" v="9869" actId="1076"/>
          <ac:spMkLst>
            <pc:docMk/>
            <pc:sldMk cId="172983071" sldId="8143"/>
            <ac:spMk id="2" creationId="{1AC6109F-F526-DC84-2052-936676F99CF0}"/>
          </ac:spMkLst>
        </pc:spChg>
        <pc:spChg chg="mod">
          <ac:chgData name="Nick Phillips" userId="18c2fd88-b338-4461-b872-8727626d013f" providerId="ADAL" clId="{CA5CB0C2-D59D-4DCF-857C-0B3C8E9A41BC}" dt="2023-11-30T18:01:13.227" v="9763" actId="20577"/>
          <ac:spMkLst>
            <pc:docMk/>
            <pc:sldMk cId="172983071" sldId="8143"/>
            <ac:spMk id="3" creationId="{939F0985-D52D-88E6-949C-C2B7D3BB9A92}"/>
          </ac:spMkLst>
        </pc:spChg>
        <pc:spChg chg="mod">
          <ac:chgData name="Nick Phillips" userId="18c2fd88-b338-4461-b872-8727626d013f" providerId="ADAL" clId="{CA5CB0C2-D59D-4DCF-857C-0B3C8E9A41BC}" dt="2023-11-30T17:59:28.621" v="9762" actId="20577"/>
          <ac:spMkLst>
            <pc:docMk/>
            <pc:sldMk cId="172983071" sldId="8143"/>
            <ac:spMk id="9" creationId="{98F8D9E4-AD4A-1268-3580-582161E25A6E}"/>
          </ac:spMkLst>
        </pc:spChg>
      </pc:sldChg>
      <pc:sldChg chg="addSp delSp modSp add mod">
        <pc:chgData name="Nick Phillips" userId="18c2fd88-b338-4461-b872-8727626d013f" providerId="ADAL" clId="{CA5CB0C2-D59D-4DCF-857C-0B3C8E9A41BC}" dt="2023-11-28T23:17:34.284" v="9438" actId="20577"/>
        <pc:sldMkLst>
          <pc:docMk/>
          <pc:sldMk cId="1957274598" sldId="8143"/>
        </pc:sldMkLst>
        <pc:spChg chg="mod">
          <ac:chgData name="Nick Phillips" userId="18c2fd88-b338-4461-b872-8727626d013f" providerId="ADAL" clId="{CA5CB0C2-D59D-4DCF-857C-0B3C8E9A41BC}" dt="2023-11-28T14:57:58.174" v="8415" actId="6549"/>
          <ac:spMkLst>
            <pc:docMk/>
            <pc:sldMk cId="1957274598" sldId="8143"/>
            <ac:spMk id="3" creationId="{939F0985-D52D-88E6-949C-C2B7D3BB9A92}"/>
          </ac:spMkLst>
        </pc:spChg>
        <pc:spChg chg="add mod">
          <ac:chgData name="Nick Phillips" userId="18c2fd88-b338-4461-b872-8727626d013f" providerId="ADAL" clId="{CA5CB0C2-D59D-4DCF-857C-0B3C8E9A41BC}" dt="2023-11-28T23:17:34.284" v="9438" actId="20577"/>
          <ac:spMkLst>
            <pc:docMk/>
            <pc:sldMk cId="1957274598" sldId="8143"/>
            <ac:spMk id="6" creationId="{1015F572-EB31-86C0-420F-87667C29F2D4}"/>
          </ac:spMkLst>
        </pc:spChg>
        <pc:spChg chg="mod">
          <ac:chgData name="Nick Phillips" userId="18c2fd88-b338-4461-b872-8727626d013f" providerId="ADAL" clId="{CA5CB0C2-D59D-4DCF-857C-0B3C8E9A41BC}" dt="2023-11-28T13:44:21.111" v="7183" actId="20577"/>
          <ac:spMkLst>
            <pc:docMk/>
            <pc:sldMk cId="1957274598" sldId="8143"/>
            <ac:spMk id="9" creationId="{98F8D9E4-AD4A-1268-3580-582161E25A6E}"/>
          </ac:spMkLst>
        </pc:spChg>
        <pc:graphicFrameChg chg="add del mod">
          <ac:chgData name="Nick Phillips" userId="18c2fd88-b338-4461-b872-8727626d013f" providerId="ADAL" clId="{CA5CB0C2-D59D-4DCF-857C-0B3C8E9A41BC}" dt="2023-11-28T13:36:04.045" v="6842" actId="478"/>
          <ac:graphicFrameMkLst>
            <pc:docMk/>
            <pc:sldMk cId="1957274598" sldId="8143"/>
            <ac:graphicFrameMk id="2" creationId="{47C3BFF5-C48C-B90B-4195-F2F2896EE74E}"/>
          </ac:graphicFrameMkLst>
        </pc:graphicFrameChg>
        <pc:graphicFrameChg chg="mod modGraphic">
          <ac:chgData name="Nick Phillips" userId="18c2fd88-b338-4461-b872-8727626d013f" providerId="ADAL" clId="{CA5CB0C2-D59D-4DCF-857C-0B3C8E9A41BC}" dt="2023-11-28T13:44:46.875" v="7184" actId="2165"/>
          <ac:graphicFrameMkLst>
            <pc:docMk/>
            <pc:sldMk cId="1957274598" sldId="8143"/>
            <ac:graphicFrameMk id="4" creationId="{6A02086E-C6F9-1133-A0CA-5F87A536E312}"/>
          </ac:graphicFrameMkLst>
        </pc:graphicFrameChg>
      </pc:sldChg>
      <pc:sldChg chg="addSp delSp modSp del mod">
        <pc:chgData name="Nick Phillips" userId="18c2fd88-b338-4461-b872-8727626d013f" providerId="ADAL" clId="{CA5CB0C2-D59D-4DCF-857C-0B3C8E9A41BC}" dt="2023-11-28T13:05:02.482" v="5763" actId="47"/>
        <pc:sldMkLst>
          <pc:docMk/>
          <pc:sldMk cId="3893684009" sldId="8143"/>
        </pc:sldMkLst>
        <pc:spChg chg="add del mod">
          <ac:chgData name="Nick Phillips" userId="18c2fd88-b338-4461-b872-8727626d013f" providerId="ADAL" clId="{CA5CB0C2-D59D-4DCF-857C-0B3C8E9A41BC}" dt="2023-11-28T12:47:44.092" v="5687" actId="478"/>
          <ac:spMkLst>
            <pc:docMk/>
            <pc:sldMk cId="3893684009" sldId="8143"/>
            <ac:spMk id="19" creationId="{5BEEED18-B4E4-12C7-651A-AEB7A3856C9A}"/>
          </ac:spMkLst>
        </pc:spChg>
        <pc:spChg chg="del">
          <ac:chgData name="Nick Phillips" userId="18c2fd88-b338-4461-b872-8727626d013f" providerId="ADAL" clId="{CA5CB0C2-D59D-4DCF-857C-0B3C8E9A41BC}" dt="2023-11-28T12:47:16.401" v="5685" actId="478"/>
          <ac:spMkLst>
            <pc:docMk/>
            <pc:sldMk cId="3893684009" sldId="8143"/>
            <ac:spMk id="34" creationId="{B80DFD91-91BA-2208-BFB8-397136896C98}"/>
          </ac:spMkLst>
        </pc:spChg>
        <pc:spChg chg="del">
          <ac:chgData name="Nick Phillips" userId="18c2fd88-b338-4461-b872-8727626d013f" providerId="ADAL" clId="{CA5CB0C2-D59D-4DCF-857C-0B3C8E9A41BC}" dt="2023-11-28T12:47:26.290" v="5686" actId="478"/>
          <ac:spMkLst>
            <pc:docMk/>
            <pc:sldMk cId="3893684009" sldId="8143"/>
            <ac:spMk id="41" creationId="{B92C2CC9-A3EB-CAEA-29DF-7EE22EC3D74D}"/>
          </ac:spMkLst>
        </pc:spChg>
      </pc:sldChg>
      <pc:sldChg chg="addSp modSp add mod">
        <pc:chgData name="Nick Phillips" userId="18c2fd88-b338-4461-b872-8727626d013f" providerId="ADAL" clId="{CA5CB0C2-D59D-4DCF-857C-0B3C8E9A41BC}" dt="2023-11-28T23:28:35.092" v="9463" actId="14100"/>
        <pc:sldMkLst>
          <pc:docMk/>
          <pc:sldMk cId="2889213485" sldId="8144"/>
        </pc:sldMkLst>
        <pc:spChg chg="add mod">
          <ac:chgData name="Nick Phillips" userId="18c2fd88-b338-4461-b872-8727626d013f" providerId="ADAL" clId="{CA5CB0C2-D59D-4DCF-857C-0B3C8E9A41BC}" dt="2023-11-28T23:28:35.092" v="9463" actId="14100"/>
          <ac:spMkLst>
            <pc:docMk/>
            <pc:sldMk cId="2889213485" sldId="8144"/>
            <ac:spMk id="2" creationId="{BBB54DF2-90A5-8052-D7A0-2DFB8DE8DC99}"/>
          </ac:spMkLst>
        </pc:spChg>
        <pc:spChg chg="mod">
          <ac:chgData name="Nick Phillips" userId="18c2fd88-b338-4461-b872-8727626d013f" providerId="ADAL" clId="{CA5CB0C2-D59D-4DCF-857C-0B3C8E9A41BC}" dt="2023-11-28T14:14:27.577" v="8407" actId="1076"/>
          <ac:spMkLst>
            <pc:docMk/>
            <pc:sldMk cId="2889213485" sldId="8144"/>
            <ac:spMk id="3" creationId="{939F0985-D52D-88E6-949C-C2B7D3BB9A92}"/>
          </ac:spMkLst>
        </pc:spChg>
      </pc:sldChg>
      <pc:sldChg chg="addSp delSp modSp add mod">
        <pc:chgData name="Nick Phillips" userId="18c2fd88-b338-4461-b872-8727626d013f" providerId="ADAL" clId="{CA5CB0C2-D59D-4DCF-857C-0B3C8E9A41BC}" dt="2023-11-28T15:17:58.088" v="8813" actId="20577"/>
        <pc:sldMkLst>
          <pc:docMk/>
          <pc:sldMk cId="649267219" sldId="8145"/>
        </pc:sldMkLst>
        <pc:spChg chg="add del mod">
          <ac:chgData name="Nick Phillips" userId="18c2fd88-b338-4461-b872-8727626d013f" providerId="ADAL" clId="{CA5CB0C2-D59D-4DCF-857C-0B3C8E9A41BC}" dt="2023-11-28T14:56:54.173" v="8414"/>
          <ac:spMkLst>
            <pc:docMk/>
            <pc:sldMk cId="649267219" sldId="8145"/>
            <ac:spMk id="2" creationId="{2AF86B21-F0D2-85E6-C8DD-5D756D033A2A}"/>
          </ac:spMkLst>
        </pc:spChg>
        <pc:spChg chg="del">
          <ac:chgData name="Nick Phillips" userId="18c2fd88-b338-4461-b872-8727626d013f" providerId="ADAL" clId="{CA5CB0C2-D59D-4DCF-857C-0B3C8E9A41BC}" dt="2023-11-28T14:29:41.104" v="8411" actId="478"/>
          <ac:spMkLst>
            <pc:docMk/>
            <pc:sldMk cId="649267219" sldId="8145"/>
            <ac:spMk id="3" creationId="{939F0985-D52D-88E6-949C-C2B7D3BB9A92}"/>
          </ac:spMkLst>
        </pc:spChg>
        <pc:spChg chg="add mod">
          <ac:chgData name="Nick Phillips" userId="18c2fd88-b338-4461-b872-8727626d013f" providerId="ADAL" clId="{CA5CB0C2-D59D-4DCF-857C-0B3C8E9A41BC}" dt="2023-11-28T15:17:58.088" v="8813" actId="20577"/>
          <ac:spMkLst>
            <pc:docMk/>
            <pc:sldMk cId="649267219" sldId="8145"/>
            <ac:spMk id="6" creationId="{3FD5602E-68C2-4835-FF55-C893FB3C9BBD}"/>
          </ac:spMkLst>
        </pc:spChg>
        <pc:spChg chg="del">
          <ac:chgData name="Nick Phillips" userId="18c2fd88-b338-4461-b872-8727626d013f" providerId="ADAL" clId="{CA5CB0C2-D59D-4DCF-857C-0B3C8E9A41BC}" dt="2023-11-28T14:29:37.984" v="8410" actId="478"/>
          <ac:spMkLst>
            <pc:docMk/>
            <pc:sldMk cId="649267219" sldId="8145"/>
            <ac:spMk id="9" creationId="{98F8D9E4-AD4A-1268-3580-582161E25A6E}"/>
          </ac:spMkLst>
        </pc:spChg>
        <pc:graphicFrameChg chg="del">
          <ac:chgData name="Nick Phillips" userId="18c2fd88-b338-4461-b872-8727626d013f" providerId="ADAL" clId="{CA5CB0C2-D59D-4DCF-857C-0B3C8E9A41BC}" dt="2023-11-28T14:29:31.022" v="8409" actId="478"/>
          <ac:graphicFrameMkLst>
            <pc:docMk/>
            <pc:sldMk cId="649267219" sldId="8145"/>
            <ac:graphicFrameMk id="4" creationId="{6A02086E-C6F9-1133-A0CA-5F87A536E312}"/>
          </ac:graphicFrameMkLst>
        </pc:graphicFrameChg>
      </pc:sldChg>
      <pc:sldChg chg="addSp delSp modSp mod">
        <pc:chgData name="Nick Phillips" userId="18c2fd88-b338-4461-b872-8727626d013f" providerId="ADAL" clId="{CA5CB0C2-D59D-4DCF-857C-0B3C8E9A41BC}" dt="2023-11-30T18:31:39.078" v="10030" actId="113"/>
        <pc:sldMkLst>
          <pc:docMk/>
          <pc:sldMk cId="2682675424" sldId="8145"/>
        </pc:sldMkLst>
        <pc:spChg chg="add del mod">
          <ac:chgData name="Nick Phillips" userId="18c2fd88-b338-4461-b872-8727626d013f" providerId="ADAL" clId="{CA5CB0C2-D59D-4DCF-857C-0B3C8E9A41BC}" dt="2023-11-30T18:10:54.597" v="9885" actId="478"/>
          <ac:spMkLst>
            <pc:docMk/>
            <pc:sldMk cId="2682675424" sldId="8145"/>
            <ac:spMk id="4" creationId="{F8A756A1-2AC9-2108-4440-A6BD9DCC824B}"/>
          </ac:spMkLst>
        </pc:spChg>
        <pc:spChg chg="mod">
          <ac:chgData name="Nick Phillips" userId="18c2fd88-b338-4461-b872-8727626d013f" providerId="ADAL" clId="{CA5CB0C2-D59D-4DCF-857C-0B3C8E9A41BC}" dt="2023-11-30T18:13:22.282" v="9959" actId="1076"/>
          <ac:spMkLst>
            <pc:docMk/>
            <pc:sldMk cId="2682675424" sldId="8145"/>
            <ac:spMk id="6" creationId="{3FD5602E-68C2-4835-FF55-C893FB3C9BBD}"/>
          </ac:spMkLst>
        </pc:spChg>
        <pc:spChg chg="add del mod">
          <ac:chgData name="Nick Phillips" userId="18c2fd88-b338-4461-b872-8727626d013f" providerId="ADAL" clId="{CA5CB0C2-D59D-4DCF-857C-0B3C8E9A41BC}" dt="2023-11-30T18:10:54.597" v="9885" actId="478"/>
          <ac:spMkLst>
            <pc:docMk/>
            <pc:sldMk cId="2682675424" sldId="8145"/>
            <ac:spMk id="7" creationId="{B356103F-A0DC-EEF2-C965-85DEA603BA38}"/>
          </ac:spMkLst>
        </pc:spChg>
        <pc:spChg chg="add mod">
          <ac:chgData name="Nick Phillips" userId="18c2fd88-b338-4461-b872-8727626d013f" providerId="ADAL" clId="{CA5CB0C2-D59D-4DCF-857C-0B3C8E9A41BC}" dt="2023-11-30T18:29:49.518" v="10020" actId="13926"/>
          <ac:spMkLst>
            <pc:docMk/>
            <pc:sldMk cId="2682675424" sldId="8145"/>
            <ac:spMk id="8" creationId="{1ED76D2D-A01C-6770-0024-AE4B2A447FF3}"/>
          </ac:spMkLst>
        </pc:spChg>
        <pc:spChg chg="add mod">
          <ac:chgData name="Nick Phillips" userId="18c2fd88-b338-4461-b872-8727626d013f" providerId="ADAL" clId="{CA5CB0C2-D59D-4DCF-857C-0B3C8E9A41BC}" dt="2023-11-30T18:30:26.267" v="10023" actId="2085"/>
          <ac:spMkLst>
            <pc:docMk/>
            <pc:sldMk cId="2682675424" sldId="8145"/>
            <ac:spMk id="9" creationId="{B48AB14E-C363-2E0F-1696-3DB4383B1473}"/>
          </ac:spMkLst>
        </pc:spChg>
        <pc:spChg chg="add mod">
          <ac:chgData name="Nick Phillips" userId="18c2fd88-b338-4461-b872-8727626d013f" providerId="ADAL" clId="{CA5CB0C2-D59D-4DCF-857C-0B3C8E9A41BC}" dt="2023-11-30T18:31:39.078" v="10030" actId="113"/>
          <ac:spMkLst>
            <pc:docMk/>
            <pc:sldMk cId="2682675424" sldId="8145"/>
            <ac:spMk id="10" creationId="{C1178DE5-E7F4-3005-B5F9-39B9CE75C881}"/>
          </ac:spMkLst>
        </pc:spChg>
        <pc:picChg chg="add mod">
          <ac:chgData name="Nick Phillips" userId="18c2fd88-b338-4461-b872-8727626d013f" providerId="ADAL" clId="{CA5CB0C2-D59D-4DCF-857C-0B3C8E9A41BC}" dt="2023-11-30T18:30:58.890" v="10026" actId="14100"/>
          <ac:picMkLst>
            <pc:docMk/>
            <pc:sldMk cId="2682675424" sldId="8145"/>
            <ac:picMk id="2" creationId="{B85A3312-B09A-2DA9-258E-F7AF7C4962D4}"/>
          </ac:picMkLst>
        </pc:picChg>
        <pc:picChg chg="mod">
          <ac:chgData name="Nick Phillips" userId="18c2fd88-b338-4461-b872-8727626d013f" providerId="ADAL" clId="{CA5CB0C2-D59D-4DCF-857C-0B3C8E9A41BC}" dt="2023-11-30T18:10:26.252" v="9878" actId="1076"/>
          <ac:picMkLst>
            <pc:docMk/>
            <pc:sldMk cId="2682675424" sldId="8145"/>
            <ac:picMk id="3" creationId="{261033EA-CFD9-DBB9-90A0-FDCCFB14A4D7}"/>
          </ac:picMkLst>
        </pc:picChg>
      </pc:sldChg>
      <pc:sldChg chg="addSp delSp modSp add mod">
        <pc:chgData name="Nick Phillips" userId="18c2fd88-b338-4461-b872-8727626d013f" providerId="ADAL" clId="{CA5CB0C2-D59D-4DCF-857C-0B3C8E9A41BC}" dt="2023-11-28T18:53:16.158" v="9202" actId="20577"/>
        <pc:sldMkLst>
          <pc:docMk/>
          <pc:sldMk cId="827280200" sldId="8146"/>
        </pc:sldMkLst>
        <pc:spChg chg="del">
          <ac:chgData name="Nick Phillips" userId="18c2fd88-b338-4461-b872-8727626d013f" providerId="ADAL" clId="{CA5CB0C2-D59D-4DCF-857C-0B3C8E9A41BC}" dt="2023-11-28T15:18:47.485" v="8815" actId="478"/>
          <ac:spMkLst>
            <pc:docMk/>
            <pc:sldMk cId="827280200" sldId="8146"/>
            <ac:spMk id="6" creationId="{3FD5602E-68C2-4835-FF55-C893FB3C9BBD}"/>
          </ac:spMkLst>
        </pc:spChg>
        <pc:spChg chg="add del mod">
          <ac:chgData name="Nick Phillips" userId="18c2fd88-b338-4461-b872-8727626d013f" providerId="ADAL" clId="{CA5CB0C2-D59D-4DCF-857C-0B3C8E9A41BC}" dt="2023-11-28T16:19:16.622" v="8890" actId="767"/>
          <ac:spMkLst>
            <pc:docMk/>
            <pc:sldMk cId="827280200" sldId="8146"/>
            <ac:spMk id="8" creationId="{F4581386-3534-7826-9E12-336F4FB2AA4B}"/>
          </ac:spMkLst>
        </pc:spChg>
        <pc:spChg chg="add del mod">
          <ac:chgData name="Nick Phillips" userId="18c2fd88-b338-4461-b872-8727626d013f" providerId="ADAL" clId="{CA5CB0C2-D59D-4DCF-857C-0B3C8E9A41BC}" dt="2023-11-28T18:28:07.055" v="8963"/>
          <ac:spMkLst>
            <pc:docMk/>
            <pc:sldMk cId="827280200" sldId="8146"/>
            <ac:spMk id="9" creationId="{22705F37-C389-FA17-B31C-008C2D8AF200}"/>
          </ac:spMkLst>
        </pc:spChg>
        <pc:spChg chg="add mod">
          <ac:chgData name="Nick Phillips" userId="18c2fd88-b338-4461-b872-8727626d013f" providerId="ADAL" clId="{CA5CB0C2-D59D-4DCF-857C-0B3C8E9A41BC}" dt="2023-11-28T18:53:16.158" v="9202" actId="20577"/>
          <ac:spMkLst>
            <pc:docMk/>
            <pc:sldMk cId="827280200" sldId="8146"/>
            <ac:spMk id="10" creationId="{4E6245E7-C63D-E5D8-4E5E-484E4409BC61}"/>
          </ac:spMkLst>
        </pc:spChg>
        <pc:graphicFrameChg chg="add del mod">
          <ac:chgData name="Nick Phillips" userId="18c2fd88-b338-4461-b872-8727626d013f" providerId="ADAL" clId="{CA5CB0C2-D59D-4DCF-857C-0B3C8E9A41BC}" dt="2023-11-28T15:19:11.156" v="8817"/>
          <ac:graphicFrameMkLst>
            <pc:docMk/>
            <pc:sldMk cId="827280200" sldId="8146"/>
            <ac:graphicFrameMk id="2" creationId="{EBE97066-1BF8-A392-DF22-D01CC460097E}"/>
          </ac:graphicFrameMkLst>
        </pc:graphicFrameChg>
        <pc:graphicFrameChg chg="add del mod modGraphic">
          <ac:chgData name="Nick Phillips" userId="18c2fd88-b338-4461-b872-8727626d013f" providerId="ADAL" clId="{CA5CB0C2-D59D-4DCF-857C-0B3C8E9A41BC}" dt="2023-11-28T15:22:45.243" v="8884" actId="478"/>
          <ac:graphicFrameMkLst>
            <pc:docMk/>
            <pc:sldMk cId="827280200" sldId="8146"/>
            <ac:graphicFrameMk id="3" creationId="{2B79991C-5AC6-E9FC-BBB0-D1EA67D4862E}"/>
          </ac:graphicFrameMkLst>
        </pc:graphicFrameChg>
        <pc:graphicFrameChg chg="add mod modGraphic">
          <ac:chgData name="Nick Phillips" userId="18c2fd88-b338-4461-b872-8727626d013f" providerId="ADAL" clId="{CA5CB0C2-D59D-4DCF-857C-0B3C8E9A41BC}" dt="2023-11-28T18:27:52.484" v="8961" actId="255"/>
          <ac:graphicFrameMkLst>
            <pc:docMk/>
            <pc:sldMk cId="827280200" sldId="8146"/>
            <ac:graphicFrameMk id="4" creationId="{C94CBB02-AF94-5718-478E-F9914A2AF699}"/>
          </ac:graphicFrameMkLst>
        </pc:graphicFrameChg>
        <pc:graphicFrameChg chg="add del mod">
          <ac:chgData name="Nick Phillips" userId="18c2fd88-b338-4461-b872-8727626d013f" providerId="ADAL" clId="{CA5CB0C2-D59D-4DCF-857C-0B3C8E9A41BC}" dt="2023-11-28T15:23:44.734" v="8887" actId="478"/>
          <ac:graphicFrameMkLst>
            <pc:docMk/>
            <pc:sldMk cId="827280200" sldId="8146"/>
            <ac:graphicFrameMk id="7" creationId="{AF29CA18-B47D-E906-119F-C6C58DECC9C9}"/>
          </ac:graphicFrameMkLst>
        </pc:graphicFrameChg>
      </pc:sldChg>
      <pc:sldChg chg="addSp modSp mod">
        <pc:chgData name="Nick Phillips" userId="18c2fd88-b338-4461-b872-8727626d013f" providerId="ADAL" clId="{CA5CB0C2-D59D-4DCF-857C-0B3C8E9A41BC}" dt="2023-11-30T18:15:44.171" v="10014" actId="1076"/>
        <pc:sldMkLst>
          <pc:docMk/>
          <pc:sldMk cId="3554176111" sldId="8146"/>
        </pc:sldMkLst>
        <pc:spChg chg="add mod">
          <ac:chgData name="Nick Phillips" userId="18c2fd88-b338-4461-b872-8727626d013f" providerId="ADAL" clId="{CA5CB0C2-D59D-4DCF-857C-0B3C8E9A41BC}" dt="2023-11-30T18:15:44.171" v="10014" actId="1076"/>
          <ac:spMkLst>
            <pc:docMk/>
            <pc:sldMk cId="3554176111" sldId="8146"/>
            <ac:spMk id="2" creationId="{BE12E77F-DCC9-22B1-00DF-10E38FD72488}"/>
          </ac:spMkLst>
        </pc:spChg>
      </pc:sldChg>
      <pc:sldChg chg="addSp delSp modSp add mod">
        <pc:chgData name="Nick Phillips" userId="18c2fd88-b338-4461-b872-8727626d013f" providerId="ADAL" clId="{CA5CB0C2-D59D-4DCF-857C-0B3C8E9A41BC}" dt="2023-11-28T18:59:16.038" v="9210" actId="1076"/>
        <pc:sldMkLst>
          <pc:docMk/>
          <pc:sldMk cId="884813637" sldId="8147"/>
        </pc:sldMkLst>
        <pc:spChg chg="del">
          <ac:chgData name="Nick Phillips" userId="18c2fd88-b338-4461-b872-8727626d013f" providerId="ADAL" clId="{CA5CB0C2-D59D-4DCF-857C-0B3C8E9A41BC}" dt="2023-11-28T18:54:50.088" v="9205" actId="478"/>
          <ac:spMkLst>
            <pc:docMk/>
            <pc:sldMk cId="884813637" sldId="8147"/>
            <ac:spMk id="10" creationId="{4E6245E7-C63D-E5D8-4E5E-484E4409BC61}"/>
          </ac:spMkLst>
        </pc:spChg>
        <pc:graphicFrameChg chg="add del mod">
          <ac:chgData name="Nick Phillips" userId="18c2fd88-b338-4461-b872-8727626d013f" providerId="ADAL" clId="{CA5CB0C2-D59D-4DCF-857C-0B3C8E9A41BC}" dt="2023-11-28T18:59:06.681" v="9207"/>
          <ac:graphicFrameMkLst>
            <pc:docMk/>
            <pc:sldMk cId="884813637" sldId="8147"/>
            <ac:graphicFrameMk id="2" creationId="{D92E6090-773A-FEF1-0D84-5252217DC2A5}"/>
          </ac:graphicFrameMkLst>
        </pc:graphicFrameChg>
        <pc:graphicFrameChg chg="del">
          <ac:chgData name="Nick Phillips" userId="18c2fd88-b338-4461-b872-8727626d013f" providerId="ADAL" clId="{CA5CB0C2-D59D-4DCF-857C-0B3C8E9A41BC}" dt="2023-11-28T18:54:47.363" v="9204" actId="478"/>
          <ac:graphicFrameMkLst>
            <pc:docMk/>
            <pc:sldMk cId="884813637" sldId="8147"/>
            <ac:graphicFrameMk id="4" creationId="{C94CBB02-AF94-5718-478E-F9914A2AF699}"/>
          </ac:graphicFrameMkLst>
        </pc:graphicFrameChg>
        <pc:picChg chg="add mod">
          <ac:chgData name="Nick Phillips" userId="18c2fd88-b338-4461-b872-8727626d013f" providerId="ADAL" clId="{CA5CB0C2-D59D-4DCF-857C-0B3C8E9A41BC}" dt="2023-11-28T18:59:16.038" v="9210" actId="1076"/>
          <ac:picMkLst>
            <pc:docMk/>
            <pc:sldMk cId="884813637" sldId="8147"/>
            <ac:picMk id="3" creationId="{1AD8E1A5-534D-16CF-63E6-173E8AD85551}"/>
          </ac:picMkLst>
        </pc:picChg>
      </pc:sldChg>
      <pc:sldChg chg="addSp delSp modSp add mod ord">
        <pc:chgData name="Nick Phillips" userId="18c2fd88-b338-4461-b872-8727626d013f" providerId="ADAL" clId="{CA5CB0C2-D59D-4DCF-857C-0B3C8E9A41BC}" dt="2023-11-28T19:42:36.781" v="9388" actId="5793"/>
        <pc:sldMkLst>
          <pc:docMk/>
          <pc:sldMk cId="942707512" sldId="8148"/>
        </pc:sldMkLst>
        <pc:spChg chg="add mod">
          <ac:chgData name="Nick Phillips" userId="18c2fd88-b338-4461-b872-8727626d013f" providerId="ADAL" clId="{CA5CB0C2-D59D-4DCF-857C-0B3C8E9A41BC}" dt="2023-11-28T19:42:36.781" v="9388" actId="5793"/>
          <ac:spMkLst>
            <pc:docMk/>
            <pc:sldMk cId="942707512" sldId="8148"/>
            <ac:spMk id="2" creationId="{A6C0AB22-8D17-2B65-89F4-58CE7456D90C}"/>
          </ac:spMkLst>
        </pc:spChg>
        <pc:spChg chg="del">
          <ac:chgData name="Nick Phillips" userId="18c2fd88-b338-4461-b872-8727626d013f" providerId="ADAL" clId="{CA5CB0C2-D59D-4DCF-857C-0B3C8E9A41BC}" dt="2023-11-28T19:16:36.892" v="9215" actId="478"/>
          <ac:spMkLst>
            <pc:docMk/>
            <pc:sldMk cId="942707512" sldId="8148"/>
            <ac:spMk id="10" creationId="{4E6245E7-C63D-E5D8-4E5E-484E4409BC61}"/>
          </ac:spMkLst>
        </pc:spChg>
        <pc:graphicFrameChg chg="mod modGraphic">
          <ac:chgData name="Nick Phillips" userId="18c2fd88-b338-4461-b872-8727626d013f" providerId="ADAL" clId="{CA5CB0C2-D59D-4DCF-857C-0B3C8E9A41BC}" dt="2023-11-28T19:24:10.860" v="9314" actId="122"/>
          <ac:graphicFrameMkLst>
            <pc:docMk/>
            <pc:sldMk cId="942707512" sldId="8148"/>
            <ac:graphicFrameMk id="4" creationId="{C94CBB02-AF94-5718-478E-F9914A2AF699}"/>
          </ac:graphicFrameMkLst>
        </pc:graphicFrameChg>
      </pc:sldChg>
      <pc:sldChg chg="add">
        <pc:chgData name="Nick Phillips" userId="18c2fd88-b338-4461-b872-8727626d013f" providerId="ADAL" clId="{CA5CB0C2-D59D-4DCF-857C-0B3C8E9A41BC}" dt="2023-11-28T19:42:56.768" v="9389" actId="2890"/>
        <pc:sldMkLst>
          <pc:docMk/>
          <pc:sldMk cId="883582926" sldId="8149"/>
        </pc:sldMkLst>
      </pc:sldChg>
      <pc:sldChg chg="modSp mod">
        <pc:chgData name="Nick Phillips" userId="18c2fd88-b338-4461-b872-8727626d013f" providerId="ADAL" clId="{CA5CB0C2-D59D-4DCF-857C-0B3C8E9A41BC}" dt="2023-11-30T17:45:52.738" v="9739" actId="20577"/>
        <pc:sldMkLst>
          <pc:docMk/>
          <pc:sldMk cId="2574376484" sldId="8150"/>
        </pc:sldMkLst>
        <pc:spChg chg="mod">
          <ac:chgData name="Nick Phillips" userId="18c2fd88-b338-4461-b872-8727626d013f" providerId="ADAL" clId="{CA5CB0C2-D59D-4DCF-857C-0B3C8E9A41BC}" dt="2023-11-30T17:45:10.866" v="9722" actId="6549"/>
          <ac:spMkLst>
            <pc:docMk/>
            <pc:sldMk cId="2574376484" sldId="8150"/>
            <ac:spMk id="3" creationId="{ABEB7015-84AB-C71D-8D82-7EA450D78F1C}"/>
          </ac:spMkLst>
        </pc:spChg>
        <pc:spChg chg="mod">
          <ac:chgData name="Nick Phillips" userId="18c2fd88-b338-4461-b872-8727626d013f" providerId="ADAL" clId="{CA5CB0C2-D59D-4DCF-857C-0B3C8E9A41BC}" dt="2023-11-30T17:45:52.738" v="9739" actId="20577"/>
          <ac:spMkLst>
            <pc:docMk/>
            <pc:sldMk cId="2574376484" sldId="8150"/>
            <ac:spMk id="5" creationId="{25141C95-66F0-5C53-A175-253DE7DE228E}"/>
          </ac:spMkLst>
        </pc:spChg>
      </pc:sldChg>
      <pc:sldChg chg="modSp mod ord">
        <pc:chgData name="Nick Phillips" userId="18c2fd88-b338-4461-b872-8727626d013f" providerId="ADAL" clId="{CA5CB0C2-D59D-4DCF-857C-0B3C8E9A41BC}" dt="2023-11-30T17:49:10.005" v="9744"/>
        <pc:sldMkLst>
          <pc:docMk/>
          <pc:sldMk cId="1925906204" sldId="8153"/>
        </pc:sldMkLst>
        <pc:spChg chg="mod">
          <ac:chgData name="Nick Phillips" userId="18c2fd88-b338-4461-b872-8727626d013f" providerId="ADAL" clId="{CA5CB0C2-D59D-4DCF-857C-0B3C8E9A41BC}" dt="2023-11-30T17:48:14.347" v="9742" actId="20577"/>
          <ac:spMkLst>
            <pc:docMk/>
            <pc:sldMk cId="1925906204" sldId="8153"/>
            <ac:spMk id="46" creationId="{3AB2E860-4010-F3B2-CBF3-FD27F79FF296}"/>
          </ac:spMkLst>
        </pc:spChg>
      </pc:sldChg>
      <pc:sldChg chg="modSp mod">
        <pc:chgData name="Nick Phillips" userId="18c2fd88-b338-4461-b872-8727626d013f" providerId="ADAL" clId="{CA5CB0C2-D59D-4DCF-857C-0B3C8E9A41BC}" dt="2023-11-30T17:55:29.270" v="9749" actId="1076"/>
        <pc:sldMkLst>
          <pc:docMk/>
          <pc:sldMk cId="3107343907" sldId="8154"/>
        </pc:sldMkLst>
        <pc:picChg chg="mod">
          <ac:chgData name="Nick Phillips" userId="18c2fd88-b338-4461-b872-8727626d013f" providerId="ADAL" clId="{CA5CB0C2-D59D-4DCF-857C-0B3C8E9A41BC}" dt="2023-11-30T17:55:29.270" v="9749" actId="1076"/>
          <ac:picMkLst>
            <pc:docMk/>
            <pc:sldMk cId="3107343907" sldId="8154"/>
            <ac:picMk id="3" creationId="{A6D066AD-89D7-2686-94AB-B1AD5FC3A153}"/>
          </ac:picMkLst>
        </pc:picChg>
      </pc:sldChg>
      <pc:sldChg chg="modSp mod">
        <pc:chgData name="Nick Phillips" userId="18c2fd88-b338-4461-b872-8727626d013f" providerId="ADAL" clId="{CA5CB0C2-D59D-4DCF-857C-0B3C8E9A41BC}" dt="2023-11-30T18:16:38.815" v="10016" actId="1076"/>
        <pc:sldMkLst>
          <pc:docMk/>
          <pc:sldMk cId="1276999238" sldId="8157"/>
        </pc:sldMkLst>
        <pc:picChg chg="mod">
          <ac:chgData name="Nick Phillips" userId="18c2fd88-b338-4461-b872-8727626d013f" providerId="ADAL" clId="{CA5CB0C2-D59D-4DCF-857C-0B3C8E9A41BC}" dt="2023-11-30T18:16:38.815" v="10016" actId="1076"/>
          <ac:picMkLst>
            <pc:docMk/>
            <pc:sldMk cId="1276999238" sldId="8157"/>
            <ac:picMk id="2" creationId="{60E8CA47-E819-A510-E3F5-A4F8D2E772E4}"/>
          </ac:picMkLst>
        </pc:picChg>
      </pc:sldChg>
    </pc:docChg>
  </pc:docChgLst>
  <pc:docChgLst>
    <pc:chgData name="Nick" userId="18c2fd88-b338-4461-b872-8727626d013f" providerId="ADAL" clId="{CA5CB0C2-D59D-4DCF-857C-0B3C8E9A41BC}"/>
    <pc:docChg chg="undo custSel addSld delSld modSld sldOrd">
      <pc:chgData name="Nick" userId="18c2fd88-b338-4461-b872-8727626d013f" providerId="ADAL" clId="{CA5CB0C2-D59D-4DCF-857C-0B3C8E9A41BC}" dt="2023-11-30T00:15:28.492" v="8983" actId="313"/>
      <pc:docMkLst>
        <pc:docMk/>
      </pc:docMkLst>
      <pc:sldChg chg="del">
        <pc:chgData name="Nick" userId="18c2fd88-b338-4461-b872-8727626d013f" providerId="ADAL" clId="{CA5CB0C2-D59D-4DCF-857C-0B3C8E9A41BC}" dt="2023-11-29T22:39:29.687" v="6003" actId="47"/>
        <pc:sldMkLst>
          <pc:docMk/>
          <pc:sldMk cId="117424431" sldId="288"/>
        </pc:sldMkLst>
      </pc:sldChg>
      <pc:sldChg chg="del">
        <pc:chgData name="Nick" userId="18c2fd88-b338-4461-b872-8727626d013f" providerId="ADAL" clId="{CA5CB0C2-D59D-4DCF-857C-0B3C8E9A41BC}" dt="2023-11-29T22:39:04.803" v="6002" actId="47"/>
        <pc:sldMkLst>
          <pc:docMk/>
          <pc:sldMk cId="646579805" sldId="289"/>
        </pc:sldMkLst>
      </pc:sldChg>
      <pc:sldChg chg="del">
        <pc:chgData name="Nick" userId="18c2fd88-b338-4461-b872-8727626d013f" providerId="ADAL" clId="{CA5CB0C2-D59D-4DCF-857C-0B3C8E9A41BC}" dt="2023-11-29T18:52:21.992" v="2052" actId="47"/>
        <pc:sldMkLst>
          <pc:docMk/>
          <pc:sldMk cId="2033182051" sldId="290"/>
        </pc:sldMkLst>
      </pc:sldChg>
      <pc:sldChg chg="del">
        <pc:chgData name="Nick" userId="18c2fd88-b338-4461-b872-8727626d013f" providerId="ADAL" clId="{CA5CB0C2-D59D-4DCF-857C-0B3C8E9A41BC}" dt="2023-11-29T18:52:20.925" v="2051" actId="47"/>
        <pc:sldMkLst>
          <pc:docMk/>
          <pc:sldMk cId="1035497046" sldId="291"/>
        </pc:sldMkLst>
      </pc:sldChg>
      <pc:sldChg chg="addSp delSp modSp mod ord">
        <pc:chgData name="Nick" userId="18c2fd88-b338-4461-b872-8727626d013f" providerId="ADAL" clId="{CA5CB0C2-D59D-4DCF-857C-0B3C8E9A41BC}" dt="2023-11-30T00:10:11.632" v="8982" actId="6549"/>
        <pc:sldMkLst>
          <pc:docMk/>
          <pc:sldMk cId="2240728408" sldId="292"/>
        </pc:sldMkLst>
        <pc:spChg chg="del">
          <ac:chgData name="Nick" userId="18c2fd88-b338-4461-b872-8727626d013f" providerId="ADAL" clId="{CA5CB0C2-D59D-4DCF-857C-0B3C8E9A41BC}" dt="2023-11-29T19:30:06.663" v="3600" actId="478"/>
          <ac:spMkLst>
            <pc:docMk/>
            <pc:sldMk cId="2240728408" sldId="292"/>
            <ac:spMk id="2" creationId="{2338DC4C-A5EF-3FDE-EAE3-7578A492A3B1}"/>
          </ac:spMkLst>
        </pc:spChg>
        <pc:spChg chg="add mod">
          <ac:chgData name="Nick" userId="18c2fd88-b338-4461-b872-8727626d013f" providerId="ADAL" clId="{CA5CB0C2-D59D-4DCF-857C-0B3C8E9A41BC}" dt="2023-11-29T19:33:35.100" v="3792" actId="207"/>
          <ac:spMkLst>
            <pc:docMk/>
            <pc:sldMk cId="2240728408" sldId="292"/>
            <ac:spMk id="3" creationId="{D04B2F43-F605-CB07-B813-1A9CBC715167}"/>
          </ac:spMkLst>
        </pc:spChg>
        <pc:spChg chg="mod">
          <ac:chgData name="Nick" userId="18c2fd88-b338-4461-b872-8727626d013f" providerId="ADAL" clId="{CA5CB0C2-D59D-4DCF-857C-0B3C8E9A41BC}" dt="2023-11-30T00:10:11.632" v="8982" actId="6549"/>
          <ac:spMkLst>
            <pc:docMk/>
            <pc:sldMk cId="2240728408" sldId="292"/>
            <ac:spMk id="4" creationId="{DD1BD76C-E88D-F7CD-F183-8FB15ED918CE}"/>
          </ac:spMkLst>
        </pc:spChg>
        <pc:spChg chg="mod">
          <ac:chgData name="Nick" userId="18c2fd88-b338-4461-b872-8727626d013f" providerId="ADAL" clId="{CA5CB0C2-D59D-4DCF-857C-0B3C8E9A41BC}" dt="2023-11-29T19:49:53.221" v="4115" actId="20577"/>
          <ac:spMkLst>
            <pc:docMk/>
            <pc:sldMk cId="2240728408" sldId="292"/>
            <ac:spMk id="5" creationId="{25141C95-66F0-5C53-A175-253DE7DE228E}"/>
          </ac:spMkLst>
        </pc:spChg>
        <pc:spChg chg="mod">
          <ac:chgData name="Nick" userId="18c2fd88-b338-4461-b872-8727626d013f" providerId="ADAL" clId="{CA5CB0C2-D59D-4DCF-857C-0B3C8E9A41BC}" dt="2023-11-29T19:46:10.518" v="4027" actId="6549"/>
          <ac:spMkLst>
            <pc:docMk/>
            <pc:sldMk cId="2240728408" sldId="292"/>
            <ac:spMk id="6" creationId="{4C547BD0-6F54-2A54-19F1-66F886E8DA81}"/>
          </ac:spMkLst>
        </pc:spChg>
        <pc:spChg chg="del">
          <ac:chgData name="Nick" userId="18c2fd88-b338-4461-b872-8727626d013f" providerId="ADAL" clId="{CA5CB0C2-D59D-4DCF-857C-0B3C8E9A41BC}" dt="2023-11-29T19:30:10.111" v="3601" actId="478"/>
          <ac:spMkLst>
            <pc:docMk/>
            <pc:sldMk cId="2240728408" sldId="292"/>
            <ac:spMk id="7" creationId="{7532A295-498D-9F30-3BEC-88F2C1101086}"/>
          </ac:spMkLst>
        </pc:spChg>
        <pc:spChg chg="add mod">
          <ac:chgData name="Nick" userId="18c2fd88-b338-4461-b872-8727626d013f" providerId="ADAL" clId="{CA5CB0C2-D59D-4DCF-857C-0B3C8E9A41BC}" dt="2023-11-29T19:33:51.541" v="3795" actId="1076"/>
          <ac:spMkLst>
            <pc:docMk/>
            <pc:sldMk cId="2240728408" sldId="292"/>
            <ac:spMk id="8" creationId="{BE2C88D1-D2B0-0A4D-7E59-C886EC90EC6B}"/>
          </ac:spMkLst>
        </pc:spChg>
        <pc:spChg chg="add mod">
          <ac:chgData name="Nick" userId="18c2fd88-b338-4461-b872-8727626d013f" providerId="ADAL" clId="{CA5CB0C2-D59D-4DCF-857C-0B3C8E9A41BC}" dt="2023-11-29T19:34:27.545" v="3803" actId="207"/>
          <ac:spMkLst>
            <pc:docMk/>
            <pc:sldMk cId="2240728408" sldId="292"/>
            <ac:spMk id="9" creationId="{622116C5-295D-3D8A-33C3-2139E0710AF0}"/>
          </ac:spMkLst>
        </pc:spChg>
      </pc:sldChg>
      <pc:sldChg chg="del">
        <pc:chgData name="Nick" userId="18c2fd88-b338-4461-b872-8727626d013f" providerId="ADAL" clId="{CA5CB0C2-D59D-4DCF-857C-0B3C8E9A41BC}" dt="2023-11-21T16:09:10.108" v="524" actId="47"/>
        <pc:sldMkLst>
          <pc:docMk/>
          <pc:sldMk cId="2509645397" sldId="1082"/>
        </pc:sldMkLst>
      </pc:sldChg>
      <pc:sldChg chg="del">
        <pc:chgData name="Nick" userId="18c2fd88-b338-4461-b872-8727626d013f" providerId="ADAL" clId="{CA5CB0C2-D59D-4DCF-857C-0B3C8E9A41BC}" dt="2023-11-29T23:32:57.718" v="8693" actId="47"/>
        <pc:sldMkLst>
          <pc:docMk/>
          <pc:sldMk cId="2762157636" sldId="1083"/>
        </pc:sldMkLst>
      </pc:sldChg>
      <pc:sldChg chg="addSp delSp modSp add mod">
        <pc:chgData name="Nick" userId="18c2fd88-b338-4461-b872-8727626d013f" providerId="ADAL" clId="{CA5CB0C2-D59D-4DCF-857C-0B3C8E9A41BC}" dt="2023-11-29T23:37:55.985" v="8793" actId="20577"/>
        <pc:sldMkLst>
          <pc:docMk/>
          <pc:sldMk cId="530881525" sldId="1084"/>
        </pc:sldMkLst>
        <pc:spChg chg="del">
          <ac:chgData name="Nick" userId="18c2fd88-b338-4461-b872-8727626d013f" providerId="ADAL" clId="{CA5CB0C2-D59D-4DCF-857C-0B3C8E9A41BC}" dt="2023-11-29T23:36:09.483" v="8703" actId="478"/>
          <ac:spMkLst>
            <pc:docMk/>
            <pc:sldMk cId="530881525" sldId="1084"/>
            <ac:spMk id="2" creationId="{BC358683-9E01-A053-E094-E22E460C2562}"/>
          </ac:spMkLst>
        </pc:spChg>
        <pc:spChg chg="add mod">
          <ac:chgData name="Nick" userId="18c2fd88-b338-4461-b872-8727626d013f" providerId="ADAL" clId="{CA5CB0C2-D59D-4DCF-857C-0B3C8E9A41BC}" dt="2023-11-29T23:35:39.834" v="8702" actId="14100"/>
          <ac:spMkLst>
            <pc:docMk/>
            <pc:sldMk cId="530881525" sldId="1084"/>
            <ac:spMk id="5" creationId="{EEF6B9D1-C6C4-AA77-2199-9548698B6DE2}"/>
          </ac:spMkLst>
        </pc:spChg>
        <pc:spChg chg="add del mod">
          <ac:chgData name="Nick" userId="18c2fd88-b338-4461-b872-8727626d013f" providerId="ADAL" clId="{CA5CB0C2-D59D-4DCF-857C-0B3C8E9A41BC}" dt="2023-11-29T23:36:13.401" v="8705" actId="478"/>
          <ac:spMkLst>
            <pc:docMk/>
            <pc:sldMk cId="530881525" sldId="1084"/>
            <ac:spMk id="7" creationId="{F78BAF13-D20F-A8D1-2C2E-80227087D273}"/>
          </ac:spMkLst>
        </pc:spChg>
        <pc:spChg chg="add mod">
          <ac:chgData name="Nick" userId="18c2fd88-b338-4461-b872-8727626d013f" providerId="ADAL" clId="{CA5CB0C2-D59D-4DCF-857C-0B3C8E9A41BC}" dt="2023-11-29T23:36:18.590" v="8706" actId="1076"/>
          <ac:spMkLst>
            <pc:docMk/>
            <pc:sldMk cId="530881525" sldId="1084"/>
            <ac:spMk id="8" creationId="{383D14C0-EA67-7387-020A-60D4DA46C3BC}"/>
          </ac:spMkLst>
        </pc:spChg>
        <pc:spChg chg="add mod">
          <ac:chgData name="Nick" userId="18c2fd88-b338-4461-b872-8727626d013f" providerId="ADAL" clId="{CA5CB0C2-D59D-4DCF-857C-0B3C8E9A41BC}" dt="2023-11-29T23:37:55.985" v="8793" actId="20577"/>
          <ac:spMkLst>
            <pc:docMk/>
            <pc:sldMk cId="530881525" sldId="1084"/>
            <ac:spMk id="9" creationId="{16D61046-680B-577B-1BE5-FA6FDF8F7CF2}"/>
          </ac:spMkLst>
        </pc:spChg>
      </pc:sldChg>
      <pc:sldChg chg="del">
        <pc:chgData name="Nick" userId="18c2fd88-b338-4461-b872-8727626d013f" providerId="ADAL" clId="{CA5CB0C2-D59D-4DCF-857C-0B3C8E9A41BC}" dt="2023-11-29T23:33:14.515" v="8695" actId="2696"/>
        <pc:sldMkLst>
          <pc:docMk/>
          <pc:sldMk cId="2306695375" sldId="1084"/>
        </pc:sldMkLst>
      </pc:sldChg>
      <pc:sldChg chg="del">
        <pc:chgData name="Nick" userId="18c2fd88-b338-4461-b872-8727626d013f" providerId="ADAL" clId="{CA5CB0C2-D59D-4DCF-857C-0B3C8E9A41BC}" dt="2023-11-29T18:53:16.824" v="2054" actId="47"/>
        <pc:sldMkLst>
          <pc:docMk/>
          <pc:sldMk cId="1798584791" sldId="1086"/>
        </pc:sldMkLst>
      </pc:sldChg>
      <pc:sldChg chg="del">
        <pc:chgData name="Nick" userId="18c2fd88-b338-4461-b872-8727626d013f" providerId="ADAL" clId="{CA5CB0C2-D59D-4DCF-857C-0B3C8E9A41BC}" dt="2023-11-29T18:53:16.824" v="2054" actId="47"/>
        <pc:sldMkLst>
          <pc:docMk/>
          <pc:sldMk cId="709013007" sldId="1087"/>
        </pc:sldMkLst>
      </pc:sldChg>
      <pc:sldChg chg="del">
        <pc:chgData name="Nick" userId="18c2fd88-b338-4461-b872-8727626d013f" providerId="ADAL" clId="{CA5CB0C2-D59D-4DCF-857C-0B3C8E9A41BC}" dt="2023-11-29T18:53:16.824" v="2054" actId="47"/>
        <pc:sldMkLst>
          <pc:docMk/>
          <pc:sldMk cId="1918921229" sldId="1088"/>
        </pc:sldMkLst>
      </pc:sldChg>
      <pc:sldChg chg="del">
        <pc:chgData name="Nick" userId="18c2fd88-b338-4461-b872-8727626d013f" providerId="ADAL" clId="{CA5CB0C2-D59D-4DCF-857C-0B3C8E9A41BC}" dt="2023-11-29T18:53:16.824" v="2054" actId="47"/>
        <pc:sldMkLst>
          <pc:docMk/>
          <pc:sldMk cId="2358451916" sldId="1089"/>
        </pc:sldMkLst>
      </pc:sldChg>
      <pc:sldChg chg="del">
        <pc:chgData name="Nick" userId="18c2fd88-b338-4461-b872-8727626d013f" providerId="ADAL" clId="{CA5CB0C2-D59D-4DCF-857C-0B3C8E9A41BC}" dt="2023-11-29T18:53:16.824" v="2054" actId="47"/>
        <pc:sldMkLst>
          <pc:docMk/>
          <pc:sldMk cId="438267610" sldId="1090"/>
        </pc:sldMkLst>
      </pc:sldChg>
      <pc:sldChg chg="del">
        <pc:chgData name="Nick" userId="18c2fd88-b338-4461-b872-8727626d013f" providerId="ADAL" clId="{CA5CB0C2-D59D-4DCF-857C-0B3C8E9A41BC}" dt="2023-11-29T18:53:16.824" v="2054" actId="47"/>
        <pc:sldMkLst>
          <pc:docMk/>
          <pc:sldMk cId="1361931146" sldId="1091"/>
        </pc:sldMkLst>
      </pc:sldChg>
      <pc:sldChg chg="del">
        <pc:chgData name="Nick" userId="18c2fd88-b338-4461-b872-8727626d013f" providerId="ADAL" clId="{CA5CB0C2-D59D-4DCF-857C-0B3C8E9A41BC}" dt="2023-11-29T18:53:16.824" v="2054" actId="47"/>
        <pc:sldMkLst>
          <pc:docMk/>
          <pc:sldMk cId="2479177412" sldId="1092"/>
        </pc:sldMkLst>
      </pc:sldChg>
      <pc:sldChg chg="modSp add del mod">
        <pc:chgData name="Nick" userId="18c2fd88-b338-4461-b872-8727626d013f" providerId="ADAL" clId="{CA5CB0C2-D59D-4DCF-857C-0B3C8E9A41BC}" dt="2023-11-29T18:52:46.301" v="2053" actId="47"/>
        <pc:sldMkLst>
          <pc:docMk/>
          <pc:sldMk cId="1114681181" sldId="1094"/>
        </pc:sldMkLst>
        <pc:spChg chg="mod">
          <ac:chgData name="Nick" userId="18c2fd88-b338-4461-b872-8727626d013f" providerId="ADAL" clId="{CA5CB0C2-D59D-4DCF-857C-0B3C8E9A41BC}" dt="2023-11-22T00:06:49.935" v="2047" actId="27636"/>
          <ac:spMkLst>
            <pc:docMk/>
            <pc:sldMk cId="1114681181" sldId="1094"/>
            <ac:spMk id="5" creationId="{63304758-DE4A-EA60-5D16-B62AEAC63B57}"/>
          </ac:spMkLst>
        </pc:spChg>
      </pc:sldChg>
      <pc:sldChg chg="add del">
        <pc:chgData name="Nick" userId="18c2fd88-b338-4461-b872-8727626d013f" providerId="ADAL" clId="{CA5CB0C2-D59D-4DCF-857C-0B3C8E9A41BC}" dt="2023-11-29T18:52:46.301" v="2053" actId="47"/>
        <pc:sldMkLst>
          <pc:docMk/>
          <pc:sldMk cId="2916678658" sldId="1095"/>
        </pc:sldMkLst>
      </pc:sldChg>
      <pc:sldChg chg="add del">
        <pc:chgData name="Nick" userId="18c2fd88-b338-4461-b872-8727626d013f" providerId="ADAL" clId="{CA5CB0C2-D59D-4DCF-857C-0B3C8E9A41BC}" dt="2023-11-29T18:52:46.301" v="2053" actId="47"/>
        <pc:sldMkLst>
          <pc:docMk/>
          <pc:sldMk cId="3164722749" sldId="1097"/>
        </pc:sldMkLst>
      </pc:sldChg>
      <pc:sldChg chg="add del">
        <pc:chgData name="Nick" userId="18c2fd88-b338-4461-b872-8727626d013f" providerId="ADAL" clId="{CA5CB0C2-D59D-4DCF-857C-0B3C8E9A41BC}" dt="2023-11-29T18:52:46.301" v="2053" actId="47"/>
        <pc:sldMkLst>
          <pc:docMk/>
          <pc:sldMk cId="4137523545" sldId="1099"/>
        </pc:sldMkLst>
      </pc:sldChg>
      <pc:sldChg chg="add del">
        <pc:chgData name="Nick" userId="18c2fd88-b338-4461-b872-8727626d013f" providerId="ADAL" clId="{CA5CB0C2-D59D-4DCF-857C-0B3C8E9A41BC}" dt="2023-11-29T18:52:46.301" v="2053" actId="47"/>
        <pc:sldMkLst>
          <pc:docMk/>
          <pc:sldMk cId="2161873465" sldId="1100"/>
        </pc:sldMkLst>
      </pc:sldChg>
      <pc:sldChg chg="add del">
        <pc:chgData name="Nick" userId="18c2fd88-b338-4461-b872-8727626d013f" providerId="ADAL" clId="{CA5CB0C2-D59D-4DCF-857C-0B3C8E9A41BC}" dt="2023-11-29T18:52:46.301" v="2053" actId="47"/>
        <pc:sldMkLst>
          <pc:docMk/>
          <pc:sldMk cId="2481456874" sldId="1101"/>
        </pc:sldMkLst>
      </pc:sldChg>
      <pc:sldChg chg="add del">
        <pc:chgData name="Nick" userId="18c2fd88-b338-4461-b872-8727626d013f" providerId="ADAL" clId="{CA5CB0C2-D59D-4DCF-857C-0B3C8E9A41BC}" dt="2023-11-29T18:52:46.301" v="2053" actId="47"/>
        <pc:sldMkLst>
          <pc:docMk/>
          <pc:sldMk cId="3463383355" sldId="1102"/>
        </pc:sldMkLst>
      </pc:sldChg>
      <pc:sldChg chg="add del">
        <pc:chgData name="Nick" userId="18c2fd88-b338-4461-b872-8727626d013f" providerId="ADAL" clId="{CA5CB0C2-D59D-4DCF-857C-0B3C8E9A41BC}" dt="2023-11-29T18:52:46.301" v="2053" actId="47"/>
        <pc:sldMkLst>
          <pc:docMk/>
          <pc:sldMk cId="1380241056" sldId="1104"/>
        </pc:sldMkLst>
      </pc:sldChg>
      <pc:sldChg chg="add del">
        <pc:chgData name="Nick" userId="18c2fd88-b338-4461-b872-8727626d013f" providerId="ADAL" clId="{CA5CB0C2-D59D-4DCF-857C-0B3C8E9A41BC}" dt="2023-11-29T18:52:46.301" v="2053" actId="47"/>
        <pc:sldMkLst>
          <pc:docMk/>
          <pc:sldMk cId="4158732478" sldId="1105"/>
        </pc:sldMkLst>
      </pc:sldChg>
      <pc:sldChg chg="add del">
        <pc:chgData name="Nick" userId="18c2fd88-b338-4461-b872-8727626d013f" providerId="ADAL" clId="{CA5CB0C2-D59D-4DCF-857C-0B3C8E9A41BC}" dt="2023-11-29T18:52:46.301" v="2053" actId="47"/>
        <pc:sldMkLst>
          <pc:docMk/>
          <pc:sldMk cId="1448430492" sldId="1106"/>
        </pc:sldMkLst>
      </pc:sldChg>
      <pc:sldChg chg="add del">
        <pc:chgData name="Nick" userId="18c2fd88-b338-4461-b872-8727626d013f" providerId="ADAL" clId="{CA5CB0C2-D59D-4DCF-857C-0B3C8E9A41BC}" dt="2023-11-29T18:52:46.301" v="2053" actId="47"/>
        <pc:sldMkLst>
          <pc:docMk/>
          <pc:sldMk cId="832396185" sldId="1107"/>
        </pc:sldMkLst>
      </pc:sldChg>
      <pc:sldChg chg="add del">
        <pc:chgData name="Nick" userId="18c2fd88-b338-4461-b872-8727626d013f" providerId="ADAL" clId="{CA5CB0C2-D59D-4DCF-857C-0B3C8E9A41BC}" dt="2023-11-29T18:52:46.301" v="2053" actId="47"/>
        <pc:sldMkLst>
          <pc:docMk/>
          <pc:sldMk cId="1538508609" sldId="1108"/>
        </pc:sldMkLst>
      </pc:sldChg>
      <pc:sldChg chg="add del">
        <pc:chgData name="Nick" userId="18c2fd88-b338-4461-b872-8727626d013f" providerId="ADAL" clId="{CA5CB0C2-D59D-4DCF-857C-0B3C8E9A41BC}" dt="2023-11-29T18:52:46.301" v="2053" actId="47"/>
        <pc:sldMkLst>
          <pc:docMk/>
          <pc:sldMk cId="1608750293" sldId="1109"/>
        </pc:sldMkLst>
      </pc:sldChg>
      <pc:sldChg chg="add del">
        <pc:chgData name="Nick" userId="18c2fd88-b338-4461-b872-8727626d013f" providerId="ADAL" clId="{CA5CB0C2-D59D-4DCF-857C-0B3C8E9A41BC}" dt="2023-11-29T18:52:46.301" v="2053" actId="47"/>
        <pc:sldMkLst>
          <pc:docMk/>
          <pc:sldMk cId="3938114308" sldId="1110"/>
        </pc:sldMkLst>
      </pc:sldChg>
      <pc:sldChg chg="add del">
        <pc:chgData name="Nick" userId="18c2fd88-b338-4461-b872-8727626d013f" providerId="ADAL" clId="{CA5CB0C2-D59D-4DCF-857C-0B3C8E9A41BC}" dt="2023-11-29T18:52:46.301" v="2053" actId="47"/>
        <pc:sldMkLst>
          <pc:docMk/>
          <pc:sldMk cId="854621331" sldId="1111"/>
        </pc:sldMkLst>
      </pc:sldChg>
      <pc:sldChg chg="del">
        <pc:chgData name="Nick" userId="18c2fd88-b338-4461-b872-8727626d013f" providerId="ADAL" clId="{CA5CB0C2-D59D-4DCF-857C-0B3C8E9A41BC}" dt="2023-11-29T18:52:17.419" v="2049" actId="47"/>
        <pc:sldMkLst>
          <pc:docMk/>
          <pc:sldMk cId="50565606" sldId="4722"/>
        </pc:sldMkLst>
      </pc:sldChg>
      <pc:sldChg chg="del">
        <pc:chgData name="Nick" userId="18c2fd88-b338-4461-b872-8727626d013f" providerId="ADAL" clId="{CA5CB0C2-D59D-4DCF-857C-0B3C8E9A41BC}" dt="2023-11-29T18:52:16.127" v="2048" actId="47"/>
        <pc:sldMkLst>
          <pc:docMk/>
          <pc:sldMk cId="871339200" sldId="4723"/>
        </pc:sldMkLst>
      </pc:sldChg>
      <pc:sldChg chg="del">
        <pc:chgData name="Nick" userId="18c2fd88-b338-4461-b872-8727626d013f" providerId="ADAL" clId="{CA5CB0C2-D59D-4DCF-857C-0B3C8E9A41BC}" dt="2023-11-29T18:52:18.841" v="2050" actId="47"/>
        <pc:sldMkLst>
          <pc:docMk/>
          <pc:sldMk cId="3763008269" sldId="8029"/>
        </pc:sldMkLst>
      </pc:sldChg>
      <pc:sldChg chg="modSp mod">
        <pc:chgData name="Nick" userId="18c2fd88-b338-4461-b872-8727626d013f" providerId="ADAL" clId="{CA5CB0C2-D59D-4DCF-857C-0B3C8E9A41BC}" dt="2023-11-29T23:44:12.066" v="8967" actId="20577"/>
        <pc:sldMkLst>
          <pc:docMk/>
          <pc:sldMk cId="2101030484" sldId="8031"/>
        </pc:sldMkLst>
        <pc:spChg chg="mod">
          <ac:chgData name="Nick" userId="18c2fd88-b338-4461-b872-8727626d013f" providerId="ADAL" clId="{CA5CB0C2-D59D-4DCF-857C-0B3C8E9A41BC}" dt="2023-11-29T23:44:12.066" v="8967" actId="20577"/>
          <ac:spMkLst>
            <pc:docMk/>
            <pc:sldMk cId="2101030484" sldId="8031"/>
            <ac:spMk id="4" creationId="{7D4763A1-0BD6-DA9D-A09A-B08A95F4195C}"/>
          </ac:spMkLst>
        </pc:spChg>
      </pc:sldChg>
      <pc:sldChg chg="add del">
        <pc:chgData name="Nick" userId="18c2fd88-b338-4461-b872-8727626d013f" providerId="ADAL" clId="{CA5CB0C2-D59D-4DCF-857C-0B3C8E9A41BC}" dt="2023-11-29T23:44:53.123" v="8969" actId="47"/>
        <pc:sldMkLst>
          <pc:docMk/>
          <pc:sldMk cId="1560072546" sldId="8033"/>
        </pc:sldMkLst>
      </pc:sldChg>
      <pc:sldChg chg="modSp mod">
        <pc:chgData name="Nick" userId="18c2fd88-b338-4461-b872-8727626d013f" providerId="ADAL" clId="{CA5CB0C2-D59D-4DCF-857C-0B3C8E9A41BC}" dt="2023-11-29T18:56:20.829" v="2114" actId="20577"/>
        <pc:sldMkLst>
          <pc:docMk/>
          <pc:sldMk cId="2323727385" sldId="8034"/>
        </pc:sldMkLst>
        <pc:spChg chg="mod">
          <ac:chgData name="Nick" userId="18c2fd88-b338-4461-b872-8727626d013f" providerId="ADAL" clId="{CA5CB0C2-D59D-4DCF-857C-0B3C8E9A41BC}" dt="2023-11-29T18:56:20.829" v="2114" actId="20577"/>
          <ac:spMkLst>
            <pc:docMk/>
            <pc:sldMk cId="2323727385" sldId="8034"/>
            <ac:spMk id="2" creationId="{31ADC9E0-466D-26F2-CD71-61435B1B67EC}"/>
          </ac:spMkLst>
        </pc:spChg>
      </pc:sldChg>
      <pc:sldChg chg="addSp delSp modSp del mod">
        <pc:chgData name="Nick" userId="18c2fd88-b338-4461-b872-8727626d013f" providerId="ADAL" clId="{CA5CB0C2-D59D-4DCF-857C-0B3C8E9A41BC}" dt="2023-11-29T23:33:14.515" v="8695" actId="2696"/>
        <pc:sldMkLst>
          <pc:docMk/>
          <pc:sldMk cId="1444062349" sldId="8035"/>
        </pc:sldMkLst>
        <pc:spChg chg="del">
          <ac:chgData name="Nick" userId="18c2fd88-b338-4461-b872-8727626d013f" providerId="ADAL" clId="{CA5CB0C2-D59D-4DCF-857C-0B3C8E9A41BC}" dt="2023-11-21T15:48:44.551" v="0" actId="478"/>
          <ac:spMkLst>
            <pc:docMk/>
            <pc:sldMk cId="1444062349" sldId="8035"/>
            <ac:spMk id="2" creationId="{FF73F7A6-A1C5-4FA8-D06B-D98D4EB08460}"/>
          </ac:spMkLst>
        </pc:spChg>
        <pc:spChg chg="mod">
          <ac:chgData name="Nick" userId="18c2fd88-b338-4461-b872-8727626d013f" providerId="ADAL" clId="{CA5CB0C2-D59D-4DCF-857C-0B3C8E9A41BC}" dt="2023-11-21T17:57:13.808" v="672" actId="20577"/>
          <ac:spMkLst>
            <pc:docMk/>
            <pc:sldMk cId="1444062349" sldId="8035"/>
            <ac:spMk id="4" creationId="{00000000-0000-0000-0000-000000000000}"/>
          </ac:spMkLst>
        </pc:spChg>
        <pc:spChg chg="mod">
          <ac:chgData name="Nick" userId="18c2fd88-b338-4461-b872-8727626d013f" providerId="ADAL" clId="{CA5CB0C2-D59D-4DCF-857C-0B3C8E9A41BC}" dt="2023-11-21T16:08:36.289" v="521" actId="255"/>
          <ac:spMkLst>
            <pc:docMk/>
            <pc:sldMk cId="1444062349" sldId="8035"/>
            <ac:spMk id="8" creationId="{CDEB10D6-0885-5D04-6A1C-AF6FF756E0D3}"/>
          </ac:spMkLst>
        </pc:spChg>
        <pc:spChg chg="add mod">
          <ac:chgData name="Nick" userId="18c2fd88-b338-4461-b872-8727626d013f" providerId="ADAL" clId="{CA5CB0C2-D59D-4DCF-857C-0B3C8E9A41BC}" dt="2023-11-21T16:04:12.146" v="275" actId="20577"/>
          <ac:spMkLst>
            <pc:docMk/>
            <pc:sldMk cId="1444062349" sldId="8035"/>
            <ac:spMk id="14" creationId="{1BD28C64-5204-4D84-F7AC-66CDF6B710A9}"/>
          </ac:spMkLst>
        </pc:spChg>
        <pc:picChg chg="mod">
          <ac:chgData name="Nick" userId="18c2fd88-b338-4461-b872-8727626d013f" providerId="ADAL" clId="{CA5CB0C2-D59D-4DCF-857C-0B3C8E9A41BC}" dt="2023-11-21T16:08:44.467" v="522" actId="1076"/>
          <ac:picMkLst>
            <pc:docMk/>
            <pc:sldMk cId="1444062349" sldId="8035"/>
            <ac:picMk id="11" creationId="{A1A5DC0B-BEB3-CEFD-6C3B-056B6EA5D834}"/>
          </ac:picMkLst>
        </pc:picChg>
      </pc:sldChg>
      <pc:sldChg chg="addSp delSp modSp add mod">
        <pc:chgData name="Nick" userId="18c2fd88-b338-4461-b872-8727626d013f" providerId="ADAL" clId="{CA5CB0C2-D59D-4DCF-857C-0B3C8E9A41BC}" dt="2023-11-29T23:35:08.709" v="8699" actId="1076"/>
        <pc:sldMkLst>
          <pc:docMk/>
          <pc:sldMk cId="3421225322" sldId="8035"/>
        </pc:sldMkLst>
        <pc:picChg chg="add mod">
          <ac:chgData name="Nick" userId="18c2fd88-b338-4461-b872-8727626d013f" providerId="ADAL" clId="{CA5CB0C2-D59D-4DCF-857C-0B3C8E9A41BC}" dt="2023-11-29T23:35:08.709" v="8699" actId="1076"/>
          <ac:picMkLst>
            <pc:docMk/>
            <pc:sldMk cId="3421225322" sldId="8035"/>
            <ac:picMk id="2" creationId="{B5BD773D-4B7B-5234-633E-AADD415F45AF}"/>
          </ac:picMkLst>
        </pc:picChg>
        <pc:picChg chg="del">
          <ac:chgData name="Nick" userId="18c2fd88-b338-4461-b872-8727626d013f" providerId="ADAL" clId="{CA5CB0C2-D59D-4DCF-857C-0B3C8E9A41BC}" dt="2023-11-29T23:35:02.344" v="8697" actId="478"/>
          <ac:picMkLst>
            <pc:docMk/>
            <pc:sldMk cId="3421225322" sldId="8035"/>
            <ac:picMk id="11" creationId="{A1A5DC0B-BEB3-CEFD-6C3B-056B6EA5D834}"/>
          </ac:picMkLst>
        </pc:picChg>
      </pc:sldChg>
      <pc:sldChg chg="addSp delSp modSp add del mod">
        <pc:chgData name="Nick" userId="18c2fd88-b338-4461-b872-8727626d013f" providerId="ADAL" clId="{CA5CB0C2-D59D-4DCF-857C-0B3C8E9A41BC}" dt="2023-11-29T23:32:57.718" v="8693" actId="47"/>
        <pc:sldMkLst>
          <pc:docMk/>
          <pc:sldMk cId="1665914244" sldId="8036"/>
        </pc:sldMkLst>
        <pc:spChg chg="add del mod">
          <ac:chgData name="Nick" userId="18c2fd88-b338-4461-b872-8727626d013f" providerId="ADAL" clId="{CA5CB0C2-D59D-4DCF-857C-0B3C8E9A41BC}" dt="2023-11-21T18:58:06.922" v="1906" actId="478"/>
          <ac:spMkLst>
            <pc:docMk/>
            <pc:sldMk cId="1665914244" sldId="8036"/>
            <ac:spMk id="2" creationId="{BE681C34-EC2E-BB8F-FD51-83AB117086EF}"/>
          </ac:spMkLst>
        </pc:spChg>
        <pc:spChg chg="add mod">
          <ac:chgData name="Nick" userId="18c2fd88-b338-4461-b872-8727626d013f" providerId="ADAL" clId="{CA5CB0C2-D59D-4DCF-857C-0B3C8E9A41BC}" dt="2023-11-21T18:43:45.540" v="1017" actId="1076"/>
          <ac:spMkLst>
            <pc:docMk/>
            <pc:sldMk cId="1665914244" sldId="8036"/>
            <ac:spMk id="3" creationId="{FC641989-307A-9AEE-F903-A68BCEE86B92}"/>
          </ac:spMkLst>
        </pc:spChg>
        <pc:spChg chg="mod">
          <ac:chgData name="Nick" userId="18c2fd88-b338-4461-b872-8727626d013f" providerId="ADAL" clId="{CA5CB0C2-D59D-4DCF-857C-0B3C8E9A41BC}" dt="2023-11-21T18:25:01.543" v="683" actId="20577"/>
          <ac:spMkLst>
            <pc:docMk/>
            <pc:sldMk cId="1665914244" sldId="8036"/>
            <ac:spMk id="4" creationId="{00000000-0000-0000-0000-000000000000}"/>
          </ac:spMkLst>
        </pc:spChg>
        <pc:spChg chg="add del">
          <ac:chgData name="Nick" userId="18c2fd88-b338-4461-b872-8727626d013f" providerId="ADAL" clId="{CA5CB0C2-D59D-4DCF-857C-0B3C8E9A41BC}" dt="2023-11-21T18:25:35.273" v="685" actId="22"/>
          <ac:spMkLst>
            <pc:docMk/>
            <pc:sldMk cId="1665914244" sldId="8036"/>
            <ac:spMk id="7" creationId="{9ACEEEAE-6743-0B3D-E320-01BCE8B8842F}"/>
          </ac:spMkLst>
        </pc:spChg>
        <pc:spChg chg="del">
          <ac:chgData name="Nick" userId="18c2fd88-b338-4461-b872-8727626d013f" providerId="ADAL" clId="{CA5CB0C2-D59D-4DCF-857C-0B3C8E9A41BC}" dt="2023-11-21T16:11:22.578" v="557" actId="478"/>
          <ac:spMkLst>
            <pc:docMk/>
            <pc:sldMk cId="1665914244" sldId="8036"/>
            <ac:spMk id="8" creationId="{CDEB10D6-0885-5D04-6A1C-AF6FF756E0D3}"/>
          </ac:spMkLst>
        </pc:spChg>
        <pc:spChg chg="add del mod">
          <ac:chgData name="Nick" userId="18c2fd88-b338-4461-b872-8727626d013f" providerId="ADAL" clId="{CA5CB0C2-D59D-4DCF-857C-0B3C8E9A41BC}" dt="2023-11-21T18:27:18.174" v="789" actId="478"/>
          <ac:spMkLst>
            <pc:docMk/>
            <pc:sldMk cId="1665914244" sldId="8036"/>
            <ac:spMk id="9" creationId="{55E623B0-EEFB-77C7-5CFD-43033351916F}"/>
          </ac:spMkLst>
        </pc:spChg>
        <pc:spChg chg="add mod">
          <ac:chgData name="Nick" userId="18c2fd88-b338-4461-b872-8727626d013f" providerId="ADAL" clId="{CA5CB0C2-D59D-4DCF-857C-0B3C8E9A41BC}" dt="2023-11-21T21:19:37.324" v="1945" actId="20577"/>
          <ac:spMkLst>
            <pc:docMk/>
            <pc:sldMk cId="1665914244" sldId="8036"/>
            <ac:spMk id="10" creationId="{D035F692-8712-CAE7-6A60-4FF7E0481DD2}"/>
          </ac:spMkLst>
        </pc:spChg>
        <pc:spChg chg="add mod">
          <ac:chgData name="Nick" userId="18c2fd88-b338-4461-b872-8727626d013f" providerId="ADAL" clId="{CA5CB0C2-D59D-4DCF-857C-0B3C8E9A41BC}" dt="2023-11-21T21:23:49.642" v="2024" actId="20577"/>
          <ac:spMkLst>
            <pc:docMk/>
            <pc:sldMk cId="1665914244" sldId="8036"/>
            <ac:spMk id="12" creationId="{2148DE6C-22E6-881A-6A30-8CEE8C7EC3AC}"/>
          </ac:spMkLst>
        </pc:spChg>
        <pc:spChg chg="add del mod">
          <ac:chgData name="Nick" userId="18c2fd88-b338-4461-b872-8727626d013f" providerId="ADAL" clId="{CA5CB0C2-D59D-4DCF-857C-0B3C8E9A41BC}" dt="2023-11-21T18:56:22.280" v="1900" actId="478"/>
          <ac:spMkLst>
            <pc:docMk/>
            <pc:sldMk cId="1665914244" sldId="8036"/>
            <ac:spMk id="13" creationId="{C96A68CE-6E11-CB03-8F69-81AA450A0723}"/>
          </ac:spMkLst>
        </pc:spChg>
        <pc:spChg chg="del mod">
          <ac:chgData name="Nick" userId="18c2fd88-b338-4461-b872-8727626d013f" providerId="ADAL" clId="{CA5CB0C2-D59D-4DCF-857C-0B3C8E9A41BC}" dt="2023-11-21T16:27:09.258" v="627" actId="478"/>
          <ac:spMkLst>
            <pc:docMk/>
            <pc:sldMk cId="1665914244" sldId="8036"/>
            <ac:spMk id="14" creationId="{1BD28C64-5204-4D84-F7AC-66CDF6B710A9}"/>
          </ac:spMkLst>
        </pc:spChg>
        <pc:spChg chg="add del mod">
          <ac:chgData name="Nick" userId="18c2fd88-b338-4461-b872-8727626d013f" providerId="ADAL" clId="{CA5CB0C2-D59D-4DCF-857C-0B3C8E9A41BC}" dt="2023-11-21T21:19:12.956" v="1916" actId="478"/>
          <ac:spMkLst>
            <pc:docMk/>
            <pc:sldMk cId="1665914244" sldId="8036"/>
            <ac:spMk id="15" creationId="{2E249D7D-2DF6-0AB8-70E2-2A4ABCC15CC4}"/>
          </ac:spMkLst>
        </pc:spChg>
        <pc:spChg chg="add mod">
          <ac:chgData name="Nick" userId="18c2fd88-b338-4461-b872-8727626d013f" providerId="ADAL" clId="{CA5CB0C2-D59D-4DCF-857C-0B3C8E9A41BC}" dt="2023-11-21T19:00:01.300" v="1908" actId="1076"/>
          <ac:spMkLst>
            <pc:docMk/>
            <pc:sldMk cId="1665914244" sldId="8036"/>
            <ac:spMk id="16" creationId="{0469C6E0-A2A4-0468-1F34-86DDA8E62EBD}"/>
          </ac:spMkLst>
        </pc:spChg>
        <pc:picChg chg="del">
          <ac:chgData name="Nick" userId="18c2fd88-b338-4461-b872-8727626d013f" providerId="ADAL" clId="{CA5CB0C2-D59D-4DCF-857C-0B3C8E9A41BC}" dt="2023-11-21T16:11:18.923" v="556" actId="478"/>
          <ac:picMkLst>
            <pc:docMk/>
            <pc:sldMk cId="1665914244" sldId="8036"/>
            <ac:picMk id="11" creationId="{A1A5DC0B-BEB3-CEFD-6C3B-056B6EA5D834}"/>
          </ac:picMkLst>
        </pc:picChg>
      </pc:sldChg>
      <pc:sldChg chg="del">
        <pc:chgData name="Nick" userId="18c2fd88-b338-4461-b872-8727626d013f" providerId="ADAL" clId="{CA5CB0C2-D59D-4DCF-857C-0B3C8E9A41BC}" dt="2023-11-21T16:08:58.165" v="523" actId="47"/>
        <pc:sldMkLst>
          <pc:docMk/>
          <pc:sldMk cId="3502224692" sldId="8036"/>
        </pc:sldMkLst>
      </pc:sldChg>
      <pc:sldChg chg="addSp delSp modSp add del mod">
        <pc:chgData name="Nick" userId="18c2fd88-b338-4461-b872-8727626d013f" providerId="ADAL" clId="{CA5CB0C2-D59D-4DCF-857C-0B3C8E9A41BC}" dt="2023-11-29T23:32:59.429" v="8694" actId="47"/>
        <pc:sldMkLst>
          <pc:docMk/>
          <pc:sldMk cId="4153485944" sldId="8037"/>
        </pc:sldMkLst>
        <pc:spChg chg="add mod">
          <ac:chgData name="Nick" userId="18c2fd88-b338-4461-b872-8727626d013f" providerId="ADAL" clId="{CA5CB0C2-D59D-4DCF-857C-0B3C8E9A41BC}" dt="2023-11-21T17:52:47.781" v="665" actId="1076"/>
          <ac:spMkLst>
            <pc:docMk/>
            <pc:sldMk cId="4153485944" sldId="8037"/>
            <ac:spMk id="2" creationId="{E7FFDF1B-352C-5668-D443-BC3C94CB48C6}"/>
          </ac:spMkLst>
        </pc:spChg>
        <pc:spChg chg="mod">
          <ac:chgData name="Nick" userId="18c2fd88-b338-4461-b872-8727626d013f" providerId="ADAL" clId="{CA5CB0C2-D59D-4DCF-857C-0B3C8E9A41BC}" dt="2023-11-21T17:57:39.339" v="679" actId="20577"/>
          <ac:spMkLst>
            <pc:docMk/>
            <pc:sldMk cId="4153485944" sldId="8037"/>
            <ac:spMk id="4" creationId="{00000000-0000-0000-0000-000000000000}"/>
          </ac:spMkLst>
        </pc:spChg>
        <pc:spChg chg="mod">
          <ac:chgData name="Nick" userId="18c2fd88-b338-4461-b872-8727626d013f" providerId="ADAL" clId="{CA5CB0C2-D59D-4DCF-857C-0B3C8E9A41BC}" dt="2023-11-21T17:51:50.308" v="664" actId="20577"/>
          <ac:spMkLst>
            <pc:docMk/>
            <pc:sldMk cId="4153485944" sldId="8037"/>
            <ac:spMk id="8" creationId="{CDEB10D6-0885-5D04-6A1C-AF6FF756E0D3}"/>
          </ac:spMkLst>
        </pc:spChg>
        <pc:spChg chg="del">
          <ac:chgData name="Nick" userId="18c2fd88-b338-4461-b872-8727626d013f" providerId="ADAL" clId="{CA5CB0C2-D59D-4DCF-857C-0B3C8E9A41BC}" dt="2023-11-21T16:30:42.585" v="631" actId="478"/>
          <ac:spMkLst>
            <pc:docMk/>
            <pc:sldMk cId="4153485944" sldId="8037"/>
            <ac:spMk id="14" creationId="{1BD28C64-5204-4D84-F7AC-66CDF6B710A9}"/>
          </ac:spMkLst>
        </pc:spChg>
      </pc:sldChg>
      <pc:sldChg chg="modSp add del mod">
        <pc:chgData name="Nick" userId="18c2fd88-b338-4461-b872-8727626d013f" providerId="ADAL" clId="{CA5CB0C2-D59D-4DCF-857C-0B3C8E9A41BC}" dt="2023-11-29T18:57:05.487" v="2115" actId="47"/>
        <pc:sldMkLst>
          <pc:docMk/>
          <pc:sldMk cId="3373879125" sldId="8038"/>
        </pc:sldMkLst>
        <pc:spChg chg="mod">
          <ac:chgData name="Nick" userId="18c2fd88-b338-4461-b872-8727626d013f" providerId="ADAL" clId="{CA5CB0C2-D59D-4DCF-857C-0B3C8E9A41BC}" dt="2023-11-22T00:06:44.421" v="2045" actId="20577"/>
          <ac:spMkLst>
            <pc:docMk/>
            <pc:sldMk cId="3373879125" sldId="8038"/>
            <ac:spMk id="2" creationId="{31ADC9E0-466D-26F2-CD71-61435B1B67EC}"/>
          </ac:spMkLst>
        </pc:spChg>
      </pc:sldChg>
      <pc:sldChg chg="modSp add del mod">
        <pc:chgData name="Nick" userId="18c2fd88-b338-4461-b872-8727626d013f" providerId="ADAL" clId="{CA5CB0C2-D59D-4DCF-857C-0B3C8E9A41BC}" dt="2023-11-29T22:38:23.628" v="6000" actId="47"/>
        <pc:sldMkLst>
          <pc:docMk/>
          <pc:sldMk cId="3971548567" sldId="8038"/>
        </pc:sldMkLst>
        <pc:spChg chg="mod">
          <ac:chgData name="Nick" userId="18c2fd88-b338-4461-b872-8727626d013f" providerId="ADAL" clId="{CA5CB0C2-D59D-4DCF-857C-0B3C8E9A41BC}" dt="2023-11-29T18:57:33.011" v="2165" actId="20577"/>
          <ac:spMkLst>
            <pc:docMk/>
            <pc:sldMk cId="3971548567" sldId="8038"/>
            <ac:spMk id="2" creationId="{31ADC9E0-466D-26F2-CD71-61435B1B67EC}"/>
          </ac:spMkLst>
        </pc:spChg>
      </pc:sldChg>
      <pc:sldChg chg="addSp delSp modSp mod ord">
        <pc:chgData name="Nick" userId="18c2fd88-b338-4461-b872-8727626d013f" providerId="ADAL" clId="{CA5CB0C2-D59D-4DCF-857C-0B3C8E9A41BC}" dt="2023-11-29T22:36:43.077" v="5998" actId="20577"/>
        <pc:sldMkLst>
          <pc:docMk/>
          <pc:sldMk cId="3613986013" sldId="8039"/>
        </pc:sldMkLst>
        <pc:spChg chg="add del mod">
          <ac:chgData name="Nick" userId="18c2fd88-b338-4461-b872-8727626d013f" providerId="ADAL" clId="{CA5CB0C2-D59D-4DCF-857C-0B3C8E9A41BC}" dt="2023-11-29T19:51:56.885" v="4131" actId="478"/>
          <ac:spMkLst>
            <pc:docMk/>
            <pc:sldMk cId="3613986013" sldId="8039"/>
            <ac:spMk id="3" creationId="{1492D24C-E2A9-278D-6EF6-DD6B7F8E271E}"/>
          </ac:spMkLst>
        </pc:spChg>
        <pc:spChg chg="add mod">
          <ac:chgData name="Nick" userId="18c2fd88-b338-4461-b872-8727626d013f" providerId="ADAL" clId="{CA5CB0C2-D59D-4DCF-857C-0B3C8E9A41BC}" dt="2023-11-29T19:51:57.759" v="4132"/>
          <ac:spMkLst>
            <pc:docMk/>
            <pc:sldMk cId="3613986013" sldId="8039"/>
            <ac:spMk id="4" creationId="{742A2904-75B9-F57C-E18D-567B687AD0DF}"/>
          </ac:spMkLst>
        </pc:spChg>
        <pc:spChg chg="del">
          <ac:chgData name="Nick" userId="18c2fd88-b338-4461-b872-8727626d013f" providerId="ADAL" clId="{CA5CB0C2-D59D-4DCF-857C-0B3C8E9A41BC}" dt="2023-11-29T19:51:53.804" v="4130" actId="478"/>
          <ac:spMkLst>
            <pc:docMk/>
            <pc:sldMk cId="3613986013" sldId="8039"/>
            <ac:spMk id="5" creationId="{25141C95-66F0-5C53-A175-253DE7DE228E}"/>
          </ac:spMkLst>
        </pc:spChg>
        <pc:spChg chg="mod">
          <ac:chgData name="Nick" userId="18c2fd88-b338-4461-b872-8727626d013f" providerId="ADAL" clId="{CA5CB0C2-D59D-4DCF-857C-0B3C8E9A41BC}" dt="2023-11-29T22:36:43.077" v="5998" actId="20577"/>
          <ac:spMkLst>
            <pc:docMk/>
            <pc:sldMk cId="3613986013" sldId="8039"/>
            <ac:spMk id="6" creationId="{CD09B03A-EE12-470C-A64E-35DBCDEDBBAD}"/>
          </ac:spMkLst>
        </pc:spChg>
        <pc:picChg chg="mod">
          <ac:chgData name="Nick" userId="18c2fd88-b338-4461-b872-8727626d013f" providerId="ADAL" clId="{CA5CB0C2-D59D-4DCF-857C-0B3C8E9A41BC}" dt="2023-11-29T22:34:04.895" v="5836" actId="1076"/>
          <ac:picMkLst>
            <pc:docMk/>
            <pc:sldMk cId="3613986013" sldId="8039"/>
            <ac:picMk id="7" creationId="{50A12A71-E0F8-4D24-9045-3D0A6B832566}"/>
          </ac:picMkLst>
        </pc:picChg>
        <pc:picChg chg="mod">
          <ac:chgData name="Nick" userId="18c2fd88-b338-4461-b872-8727626d013f" providerId="ADAL" clId="{CA5CB0C2-D59D-4DCF-857C-0B3C8E9A41BC}" dt="2023-11-29T22:34:03.125" v="5835" actId="1076"/>
          <ac:picMkLst>
            <pc:docMk/>
            <pc:sldMk cId="3613986013" sldId="8039"/>
            <ac:picMk id="9" creationId="{2A96471C-5CDA-CCCB-5674-0F286C545219}"/>
          </ac:picMkLst>
        </pc:picChg>
      </pc:sldChg>
      <pc:sldChg chg="addSp delSp modSp mod ord">
        <pc:chgData name="Nick" userId="18c2fd88-b338-4461-b872-8727626d013f" providerId="ADAL" clId="{CA5CB0C2-D59D-4DCF-857C-0B3C8E9A41BC}" dt="2023-11-29T19:51:46.162" v="4129" actId="1076"/>
        <pc:sldMkLst>
          <pc:docMk/>
          <pc:sldMk cId="677818655" sldId="8040"/>
        </pc:sldMkLst>
        <pc:spChg chg="add del mod">
          <ac:chgData name="Nick" userId="18c2fd88-b338-4461-b872-8727626d013f" providerId="ADAL" clId="{CA5CB0C2-D59D-4DCF-857C-0B3C8E9A41BC}" dt="2023-11-29T19:51:39.414" v="4128" actId="478"/>
          <ac:spMkLst>
            <pc:docMk/>
            <pc:sldMk cId="677818655" sldId="8040"/>
            <ac:spMk id="3" creationId="{9DC61723-2928-E2CA-88E4-A7CC101283DC}"/>
          </ac:spMkLst>
        </pc:spChg>
        <pc:spChg chg="add mod">
          <ac:chgData name="Nick" userId="18c2fd88-b338-4461-b872-8727626d013f" providerId="ADAL" clId="{CA5CB0C2-D59D-4DCF-857C-0B3C8E9A41BC}" dt="2023-11-29T19:51:46.162" v="4129" actId="1076"/>
          <ac:spMkLst>
            <pc:docMk/>
            <pc:sldMk cId="677818655" sldId="8040"/>
            <ac:spMk id="4" creationId="{912529E2-6576-4E7C-C736-AF5620EB31A5}"/>
          </ac:spMkLst>
        </pc:spChg>
        <pc:spChg chg="del">
          <ac:chgData name="Nick" userId="18c2fd88-b338-4461-b872-8727626d013f" providerId="ADAL" clId="{CA5CB0C2-D59D-4DCF-857C-0B3C8E9A41BC}" dt="2023-11-29T19:51:31.043" v="4125" actId="478"/>
          <ac:spMkLst>
            <pc:docMk/>
            <pc:sldMk cId="677818655" sldId="8040"/>
            <ac:spMk id="5" creationId="{25141C95-66F0-5C53-A175-253DE7DE228E}"/>
          </ac:spMkLst>
        </pc:spChg>
      </pc:sldChg>
      <pc:sldChg chg="del">
        <pc:chgData name="Nick" userId="18c2fd88-b338-4461-b872-8727626d013f" providerId="ADAL" clId="{CA5CB0C2-D59D-4DCF-857C-0B3C8E9A41BC}" dt="2023-11-29T22:38:27.582" v="6001" actId="47"/>
        <pc:sldMkLst>
          <pc:docMk/>
          <pc:sldMk cId="1414775479" sldId="8102"/>
        </pc:sldMkLst>
      </pc:sldChg>
      <pc:sldChg chg="del">
        <pc:chgData name="Nick" userId="18c2fd88-b338-4461-b872-8727626d013f" providerId="ADAL" clId="{CA5CB0C2-D59D-4DCF-857C-0B3C8E9A41BC}" dt="2023-11-29T18:57:16.889" v="2117" actId="47"/>
        <pc:sldMkLst>
          <pc:docMk/>
          <pc:sldMk cId="487716907" sldId="8103"/>
        </pc:sldMkLst>
      </pc:sldChg>
      <pc:sldChg chg="del">
        <pc:chgData name="Nick" userId="18c2fd88-b338-4461-b872-8727626d013f" providerId="ADAL" clId="{CA5CB0C2-D59D-4DCF-857C-0B3C8E9A41BC}" dt="2023-11-29T18:57:17.823" v="2118" actId="47"/>
        <pc:sldMkLst>
          <pc:docMk/>
          <pc:sldMk cId="1641781473" sldId="8104"/>
        </pc:sldMkLst>
      </pc:sldChg>
      <pc:sldChg chg="modSp add mod">
        <pc:chgData name="Nick" userId="18c2fd88-b338-4461-b872-8727626d013f" providerId="ADAL" clId="{CA5CB0C2-D59D-4DCF-857C-0B3C8E9A41BC}" dt="2023-11-29T19:59:30.776" v="4151" actId="20577"/>
        <pc:sldMkLst>
          <pc:docMk/>
          <pc:sldMk cId="1502173312" sldId="8105"/>
        </pc:sldMkLst>
        <pc:spChg chg="mod">
          <ac:chgData name="Nick" userId="18c2fd88-b338-4461-b872-8727626d013f" providerId="ADAL" clId="{CA5CB0C2-D59D-4DCF-857C-0B3C8E9A41BC}" dt="2023-11-29T19:59:30.776" v="4151" actId="20577"/>
          <ac:spMkLst>
            <pc:docMk/>
            <pc:sldMk cId="1502173312" sldId="8105"/>
            <ac:spMk id="2" creationId="{3385753D-6AC9-0B54-520A-A44261676514}"/>
          </ac:spMkLst>
        </pc:spChg>
        <pc:spChg chg="mod">
          <ac:chgData name="Nick" userId="18c2fd88-b338-4461-b872-8727626d013f" providerId="ADAL" clId="{CA5CB0C2-D59D-4DCF-857C-0B3C8E9A41BC}" dt="2023-11-29T19:20:05.305" v="3018" actId="20577"/>
          <ac:spMkLst>
            <pc:docMk/>
            <pc:sldMk cId="1502173312" sldId="8105"/>
            <ac:spMk id="5" creationId="{25141C95-66F0-5C53-A175-253DE7DE228E}"/>
          </ac:spMkLst>
        </pc:spChg>
      </pc:sldChg>
      <pc:sldChg chg="del">
        <pc:chgData name="Nick" userId="18c2fd88-b338-4461-b872-8727626d013f" providerId="ADAL" clId="{CA5CB0C2-D59D-4DCF-857C-0B3C8E9A41BC}" dt="2023-11-29T18:58:25.628" v="2166" actId="2696"/>
        <pc:sldMkLst>
          <pc:docMk/>
          <pc:sldMk cId="3871380837" sldId="8105"/>
        </pc:sldMkLst>
      </pc:sldChg>
      <pc:sldChg chg="addSp delSp modSp add mod">
        <pc:chgData name="Nick" userId="18c2fd88-b338-4461-b872-8727626d013f" providerId="ADAL" clId="{CA5CB0C2-D59D-4DCF-857C-0B3C8E9A41BC}" dt="2023-11-29T23:10:31.967" v="7303" actId="20577"/>
        <pc:sldMkLst>
          <pc:docMk/>
          <pc:sldMk cId="783287399" sldId="8106"/>
        </pc:sldMkLst>
        <pc:spChg chg="add del mod">
          <ac:chgData name="Nick" userId="18c2fd88-b338-4461-b872-8727626d013f" providerId="ADAL" clId="{CA5CB0C2-D59D-4DCF-857C-0B3C8E9A41BC}" dt="2023-11-29T22:46:28.401" v="6126" actId="478"/>
          <ac:spMkLst>
            <pc:docMk/>
            <pc:sldMk cId="783287399" sldId="8106"/>
            <ac:spMk id="2" creationId="{B715D9FF-4EED-4E13-3326-B5D775236060}"/>
          </ac:spMkLst>
        </pc:spChg>
        <pc:spChg chg="mod">
          <ac:chgData name="Nick" userId="18c2fd88-b338-4461-b872-8727626d013f" providerId="ADAL" clId="{CA5CB0C2-D59D-4DCF-857C-0B3C8E9A41BC}" dt="2023-11-29T23:10:31.967" v="7303" actId="20577"/>
          <ac:spMkLst>
            <pc:docMk/>
            <pc:sldMk cId="783287399" sldId="8106"/>
            <ac:spMk id="5" creationId="{25141C95-66F0-5C53-A175-253DE7DE228E}"/>
          </ac:spMkLst>
        </pc:spChg>
      </pc:sldChg>
      <pc:sldChg chg="del">
        <pc:chgData name="Nick" userId="18c2fd88-b338-4461-b872-8727626d013f" providerId="ADAL" clId="{CA5CB0C2-D59D-4DCF-857C-0B3C8E9A41BC}" dt="2023-11-29T18:58:25.628" v="2166" actId="2696"/>
        <pc:sldMkLst>
          <pc:docMk/>
          <pc:sldMk cId="3835884015" sldId="8106"/>
        </pc:sldMkLst>
      </pc:sldChg>
      <pc:sldChg chg="del">
        <pc:chgData name="Nick" userId="18c2fd88-b338-4461-b872-8727626d013f" providerId="ADAL" clId="{CA5CB0C2-D59D-4DCF-857C-0B3C8E9A41BC}" dt="2023-11-29T18:58:25.628" v="2166" actId="2696"/>
        <pc:sldMkLst>
          <pc:docMk/>
          <pc:sldMk cId="1646559649" sldId="8107"/>
        </pc:sldMkLst>
      </pc:sldChg>
      <pc:sldChg chg="modSp add mod">
        <pc:chgData name="Nick" userId="18c2fd88-b338-4461-b872-8727626d013f" providerId="ADAL" clId="{CA5CB0C2-D59D-4DCF-857C-0B3C8E9A41BC}" dt="2023-11-29T23:21:13.610" v="8217" actId="20577"/>
        <pc:sldMkLst>
          <pc:docMk/>
          <pc:sldMk cId="3856392458" sldId="8107"/>
        </pc:sldMkLst>
        <pc:spChg chg="mod">
          <ac:chgData name="Nick" userId="18c2fd88-b338-4461-b872-8727626d013f" providerId="ADAL" clId="{CA5CB0C2-D59D-4DCF-857C-0B3C8E9A41BC}" dt="2023-11-29T23:21:13.610" v="8217" actId="20577"/>
          <ac:spMkLst>
            <pc:docMk/>
            <pc:sldMk cId="3856392458" sldId="8107"/>
            <ac:spMk id="5" creationId="{25141C95-66F0-5C53-A175-253DE7DE228E}"/>
          </ac:spMkLst>
        </pc:spChg>
      </pc:sldChg>
      <pc:sldChg chg="del">
        <pc:chgData name="Nick" userId="18c2fd88-b338-4461-b872-8727626d013f" providerId="ADAL" clId="{CA5CB0C2-D59D-4DCF-857C-0B3C8E9A41BC}" dt="2023-11-29T22:38:21.190" v="5999" actId="47"/>
        <pc:sldMkLst>
          <pc:docMk/>
          <pc:sldMk cId="2185916382" sldId="8108"/>
        </pc:sldMkLst>
      </pc:sldChg>
      <pc:sldChg chg="addSp modSp mod ord">
        <pc:chgData name="Nick" userId="18c2fd88-b338-4461-b872-8727626d013f" providerId="ADAL" clId="{CA5CB0C2-D59D-4DCF-857C-0B3C8E9A41BC}" dt="2023-11-29T23:37:09.015" v="8712" actId="20577"/>
        <pc:sldMkLst>
          <pc:docMk/>
          <pc:sldMk cId="2186168168" sldId="8141"/>
        </pc:sldMkLst>
        <pc:spChg chg="add mod">
          <ac:chgData name="Nick" userId="18c2fd88-b338-4461-b872-8727626d013f" providerId="ADAL" clId="{CA5CB0C2-D59D-4DCF-857C-0B3C8E9A41BC}" dt="2023-11-29T23:23:36.209" v="8282" actId="20577"/>
          <ac:spMkLst>
            <pc:docMk/>
            <pc:sldMk cId="2186168168" sldId="8141"/>
            <ac:spMk id="3" creationId="{A0E5C3FD-E2C0-E32C-F052-DBC193EA58F2}"/>
          </ac:spMkLst>
        </pc:spChg>
        <pc:spChg chg="add mod">
          <ac:chgData name="Nick" userId="18c2fd88-b338-4461-b872-8727626d013f" providerId="ADAL" clId="{CA5CB0C2-D59D-4DCF-857C-0B3C8E9A41BC}" dt="2023-11-29T23:37:00.643" v="8708"/>
          <ac:spMkLst>
            <pc:docMk/>
            <pc:sldMk cId="2186168168" sldId="8141"/>
            <ac:spMk id="4" creationId="{0A4AADAD-D1EA-3171-371E-0A22C6501671}"/>
          </ac:spMkLst>
        </pc:spChg>
        <pc:spChg chg="mod">
          <ac:chgData name="Nick" userId="18c2fd88-b338-4461-b872-8727626d013f" providerId="ADAL" clId="{CA5CB0C2-D59D-4DCF-857C-0B3C8E9A41BC}" dt="2023-11-29T23:37:09.015" v="8712" actId="20577"/>
          <ac:spMkLst>
            <pc:docMk/>
            <pc:sldMk cId="2186168168" sldId="8141"/>
            <ac:spMk id="55" creationId="{23C13596-7BF4-182D-151C-3B397DE9FC3A}"/>
          </ac:spMkLst>
        </pc:spChg>
      </pc:sldChg>
      <pc:sldChg chg="del">
        <pc:chgData name="Nick" userId="18c2fd88-b338-4461-b872-8727626d013f" providerId="ADAL" clId="{CA5CB0C2-D59D-4DCF-857C-0B3C8E9A41BC}" dt="2023-11-29T22:39:37.234" v="6004" actId="47"/>
        <pc:sldMkLst>
          <pc:docMk/>
          <pc:sldMk cId="3672978574" sldId="8142"/>
        </pc:sldMkLst>
      </pc:sldChg>
      <pc:sldChg chg="delSp modSp add mod">
        <pc:chgData name="Nick" userId="18c2fd88-b338-4461-b872-8727626d013f" providerId="ADAL" clId="{CA5CB0C2-D59D-4DCF-857C-0B3C8E9A41BC}" dt="2023-11-29T23:19:08.619" v="8056" actId="20577"/>
        <pc:sldMkLst>
          <pc:docMk/>
          <pc:sldMk cId="172983071" sldId="8143"/>
        </pc:sldMkLst>
        <pc:spChg chg="mod">
          <ac:chgData name="Nick" userId="18c2fd88-b338-4461-b872-8727626d013f" providerId="ADAL" clId="{CA5CB0C2-D59D-4DCF-857C-0B3C8E9A41BC}" dt="2023-11-29T23:05:44.580" v="7222" actId="20577"/>
          <ac:spMkLst>
            <pc:docMk/>
            <pc:sldMk cId="172983071" sldId="8143"/>
            <ac:spMk id="3" creationId="{939F0985-D52D-88E6-949C-C2B7D3BB9A92}"/>
          </ac:spMkLst>
        </pc:spChg>
        <pc:spChg chg="mod">
          <ac:chgData name="Nick" userId="18c2fd88-b338-4461-b872-8727626d013f" providerId="ADAL" clId="{CA5CB0C2-D59D-4DCF-857C-0B3C8E9A41BC}" dt="2023-11-29T23:19:08.619" v="8056" actId="20577"/>
          <ac:spMkLst>
            <pc:docMk/>
            <pc:sldMk cId="172983071" sldId="8143"/>
            <ac:spMk id="5" creationId="{25141C95-66F0-5C53-A175-253DE7DE228E}"/>
          </ac:spMkLst>
        </pc:spChg>
        <pc:spChg chg="del">
          <ac:chgData name="Nick" userId="18c2fd88-b338-4461-b872-8727626d013f" providerId="ADAL" clId="{CA5CB0C2-D59D-4DCF-857C-0B3C8E9A41BC}" dt="2023-11-29T23:04:29.599" v="7124" actId="478"/>
          <ac:spMkLst>
            <pc:docMk/>
            <pc:sldMk cId="172983071" sldId="8143"/>
            <ac:spMk id="6" creationId="{1015F572-EB31-86C0-420F-87667C29F2D4}"/>
          </ac:spMkLst>
        </pc:spChg>
      </pc:sldChg>
      <pc:sldChg chg="del">
        <pc:chgData name="Nick" userId="18c2fd88-b338-4461-b872-8727626d013f" providerId="ADAL" clId="{CA5CB0C2-D59D-4DCF-857C-0B3C8E9A41BC}" dt="2023-11-29T18:58:25.628" v="2166" actId="2696"/>
        <pc:sldMkLst>
          <pc:docMk/>
          <pc:sldMk cId="1957274598" sldId="8143"/>
        </pc:sldMkLst>
      </pc:sldChg>
      <pc:sldChg chg="del">
        <pc:chgData name="Nick" userId="18c2fd88-b338-4461-b872-8727626d013f" providerId="ADAL" clId="{CA5CB0C2-D59D-4DCF-857C-0B3C8E9A41BC}" dt="2023-11-29T18:58:25.628" v="2166" actId="2696"/>
        <pc:sldMkLst>
          <pc:docMk/>
          <pc:sldMk cId="2889213485" sldId="8144"/>
        </pc:sldMkLst>
      </pc:sldChg>
      <pc:sldChg chg="modSp add mod">
        <pc:chgData name="Nick" userId="18c2fd88-b338-4461-b872-8727626d013f" providerId="ADAL" clId="{CA5CB0C2-D59D-4DCF-857C-0B3C8E9A41BC}" dt="2023-11-29T23:20:43.953" v="8177" actId="20577"/>
        <pc:sldMkLst>
          <pc:docMk/>
          <pc:sldMk cId="3832410790" sldId="8144"/>
        </pc:sldMkLst>
        <pc:spChg chg="mod">
          <ac:chgData name="Nick" userId="18c2fd88-b338-4461-b872-8727626d013f" providerId="ADAL" clId="{CA5CB0C2-D59D-4DCF-857C-0B3C8E9A41BC}" dt="2023-11-29T23:20:43.953" v="8177" actId="20577"/>
          <ac:spMkLst>
            <pc:docMk/>
            <pc:sldMk cId="3832410790" sldId="8144"/>
            <ac:spMk id="5" creationId="{25141C95-66F0-5C53-A175-253DE7DE228E}"/>
          </ac:spMkLst>
        </pc:spChg>
      </pc:sldChg>
      <pc:sldChg chg="del">
        <pc:chgData name="Nick" userId="18c2fd88-b338-4461-b872-8727626d013f" providerId="ADAL" clId="{CA5CB0C2-D59D-4DCF-857C-0B3C8E9A41BC}" dt="2023-11-29T18:58:25.628" v="2166" actId="2696"/>
        <pc:sldMkLst>
          <pc:docMk/>
          <pc:sldMk cId="649267219" sldId="8145"/>
        </pc:sldMkLst>
      </pc:sldChg>
      <pc:sldChg chg="addSp delSp modSp add mod">
        <pc:chgData name="Nick" userId="18c2fd88-b338-4461-b872-8727626d013f" providerId="ADAL" clId="{CA5CB0C2-D59D-4DCF-857C-0B3C8E9A41BC}" dt="2023-11-29T23:47:59.027" v="8971" actId="20577"/>
        <pc:sldMkLst>
          <pc:docMk/>
          <pc:sldMk cId="2682675424" sldId="8145"/>
        </pc:sldMkLst>
        <pc:spChg chg="mod">
          <ac:chgData name="Nick" userId="18c2fd88-b338-4461-b872-8727626d013f" providerId="ADAL" clId="{CA5CB0C2-D59D-4DCF-857C-0B3C8E9A41BC}" dt="2023-11-29T23:19:32.066" v="8060"/>
          <ac:spMkLst>
            <pc:docMk/>
            <pc:sldMk cId="2682675424" sldId="8145"/>
            <ac:spMk id="5" creationId="{25141C95-66F0-5C53-A175-253DE7DE228E}"/>
          </ac:spMkLst>
        </pc:spChg>
        <pc:spChg chg="mod">
          <ac:chgData name="Nick" userId="18c2fd88-b338-4461-b872-8727626d013f" providerId="ADAL" clId="{CA5CB0C2-D59D-4DCF-857C-0B3C8E9A41BC}" dt="2023-11-29T23:47:59.027" v="8971" actId="20577"/>
          <ac:spMkLst>
            <pc:docMk/>
            <pc:sldMk cId="2682675424" sldId="8145"/>
            <ac:spMk id="6" creationId="{3FD5602E-68C2-4835-FF55-C893FB3C9BBD}"/>
          </ac:spMkLst>
        </pc:spChg>
        <pc:picChg chg="add del mod">
          <ac:chgData name="Nick" userId="18c2fd88-b338-4461-b872-8727626d013f" providerId="ADAL" clId="{CA5CB0C2-D59D-4DCF-857C-0B3C8E9A41BC}" dt="2023-11-29T23:25:22.186" v="8284" actId="478"/>
          <ac:picMkLst>
            <pc:docMk/>
            <pc:sldMk cId="2682675424" sldId="8145"/>
            <ac:picMk id="2" creationId="{8A59A2DF-DE16-F95A-8B20-228465C3424E}"/>
          </ac:picMkLst>
        </pc:picChg>
        <pc:picChg chg="add mod">
          <ac:chgData name="Nick" userId="18c2fd88-b338-4461-b872-8727626d013f" providerId="ADAL" clId="{CA5CB0C2-D59D-4DCF-857C-0B3C8E9A41BC}" dt="2023-11-29T23:27:03.829" v="8305" actId="1076"/>
          <ac:picMkLst>
            <pc:docMk/>
            <pc:sldMk cId="2682675424" sldId="8145"/>
            <ac:picMk id="3" creationId="{261033EA-CFD9-DBB9-90A0-FDCCFB14A4D7}"/>
          </ac:picMkLst>
        </pc:picChg>
      </pc:sldChg>
      <pc:sldChg chg="del">
        <pc:chgData name="Nick" userId="18c2fd88-b338-4461-b872-8727626d013f" providerId="ADAL" clId="{CA5CB0C2-D59D-4DCF-857C-0B3C8E9A41BC}" dt="2023-11-29T18:58:25.628" v="2166" actId="2696"/>
        <pc:sldMkLst>
          <pc:docMk/>
          <pc:sldMk cId="827280200" sldId="8146"/>
        </pc:sldMkLst>
      </pc:sldChg>
      <pc:sldChg chg="modSp add mod">
        <pc:chgData name="Nick" userId="18c2fd88-b338-4461-b872-8727626d013f" providerId="ADAL" clId="{CA5CB0C2-D59D-4DCF-857C-0B3C8E9A41BC}" dt="2023-11-29T23:21:57.141" v="8256" actId="13926"/>
        <pc:sldMkLst>
          <pc:docMk/>
          <pc:sldMk cId="3554176111" sldId="8146"/>
        </pc:sldMkLst>
        <pc:spChg chg="mod">
          <ac:chgData name="Nick" userId="18c2fd88-b338-4461-b872-8727626d013f" providerId="ADAL" clId="{CA5CB0C2-D59D-4DCF-857C-0B3C8E9A41BC}" dt="2023-11-29T23:19:44.362" v="8101" actId="20577"/>
          <ac:spMkLst>
            <pc:docMk/>
            <pc:sldMk cId="3554176111" sldId="8146"/>
            <ac:spMk id="5" creationId="{25141C95-66F0-5C53-A175-253DE7DE228E}"/>
          </ac:spMkLst>
        </pc:spChg>
        <pc:spChg chg="mod">
          <ac:chgData name="Nick" userId="18c2fd88-b338-4461-b872-8727626d013f" providerId="ADAL" clId="{CA5CB0C2-D59D-4DCF-857C-0B3C8E9A41BC}" dt="2023-11-29T23:21:57.141" v="8256" actId="13926"/>
          <ac:spMkLst>
            <pc:docMk/>
            <pc:sldMk cId="3554176111" sldId="8146"/>
            <ac:spMk id="10" creationId="{4E6245E7-C63D-E5D8-4E5E-484E4409BC61}"/>
          </ac:spMkLst>
        </pc:spChg>
      </pc:sldChg>
      <pc:sldChg chg="del">
        <pc:chgData name="Nick" userId="18c2fd88-b338-4461-b872-8727626d013f" providerId="ADAL" clId="{CA5CB0C2-D59D-4DCF-857C-0B3C8E9A41BC}" dt="2023-11-29T18:58:25.628" v="2166" actId="2696"/>
        <pc:sldMkLst>
          <pc:docMk/>
          <pc:sldMk cId="884813637" sldId="8147"/>
        </pc:sldMkLst>
      </pc:sldChg>
      <pc:sldChg chg="modSp add mod ord">
        <pc:chgData name="Nick" userId="18c2fd88-b338-4461-b872-8727626d013f" providerId="ADAL" clId="{CA5CB0C2-D59D-4DCF-857C-0B3C8E9A41BC}" dt="2023-11-29T23:32:35.384" v="8692" actId="20577"/>
        <pc:sldMkLst>
          <pc:docMk/>
          <pc:sldMk cId="1094625551" sldId="8147"/>
        </pc:sldMkLst>
        <pc:spChg chg="mod">
          <ac:chgData name="Nick" userId="18c2fd88-b338-4461-b872-8727626d013f" providerId="ADAL" clId="{CA5CB0C2-D59D-4DCF-857C-0B3C8E9A41BC}" dt="2023-11-29T23:32:35.384" v="8692" actId="20577"/>
          <ac:spMkLst>
            <pc:docMk/>
            <pc:sldMk cId="1094625551" sldId="8147"/>
            <ac:spMk id="5" creationId="{25141C95-66F0-5C53-A175-253DE7DE228E}"/>
          </ac:spMkLst>
        </pc:spChg>
      </pc:sldChg>
      <pc:sldChg chg="modSp add mod">
        <pc:chgData name="Nick" userId="18c2fd88-b338-4461-b872-8727626d013f" providerId="ADAL" clId="{CA5CB0C2-D59D-4DCF-857C-0B3C8E9A41BC}" dt="2023-11-29T23:32:15.524" v="8658" actId="6549"/>
        <pc:sldMkLst>
          <pc:docMk/>
          <pc:sldMk cId="433777058" sldId="8148"/>
        </pc:sldMkLst>
        <pc:spChg chg="mod">
          <ac:chgData name="Nick" userId="18c2fd88-b338-4461-b872-8727626d013f" providerId="ADAL" clId="{CA5CB0C2-D59D-4DCF-857C-0B3C8E9A41BC}" dt="2023-11-29T23:32:15.524" v="8658" actId="6549"/>
          <ac:spMkLst>
            <pc:docMk/>
            <pc:sldMk cId="433777058" sldId="8148"/>
            <ac:spMk id="2" creationId="{A6C0AB22-8D17-2B65-89F4-58CE7456D90C}"/>
          </ac:spMkLst>
        </pc:spChg>
        <pc:spChg chg="mod">
          <ac:chgData name="Nick" userId="18c2fd88-b338-4461-b872-8727626d013f" providerId="ADAL" clId="{CA5CB0C2-D59D-4DCF-857C-0B3C8E9A41BC}" dt="2023-11-29T23:31:09.938" v="8486" actId="20577"/>
          <ac:spMkLst>
            <pc:docMk/>
            <pc:sldMk cId="433777058" sldId="8148"/>
            <ac:spMk id="5" creationId="{25141C95-66F0-5C53-A175-253DE7DE228E}"/>
          </ac:spMkLst>
        </pc:spChg>
      </pc:sldChg>
      <pc:sldChg chg="del">
        <pc:chgData name="Nick" userId="18c2fd88-b338-4461-b872-8727626d013f" providerId="ADAL" clId="{CA5CB0C2-D59D-4DCF-857C-0B3C8E9A41BC}" dt="2023-11-29T18:58:25.628" v="2166" actId="2696"/>
        <pc:sldMkLst>
          <pc:docMk/>
          <pc:sldMk cId="942707512" sldId="8148"/>
        </pc:sldMkLst>
      </pc:sldChg>
      <pc:sldChg chg="del">
        <pc:chgData name="Nick" userId="18c2fd88-b338-4461-b872-8727626d013f" providerId="ADAL" clId="{CA5CB0C2-D59D-4DCF-857C-0B3C8E9A41BC}" dt="2023-11-29T18:58:25.628" v="2166" actId="2696"/>
        <pc:sldMkLst>
          <pc:docMk/>
          <pc:sldMk cId="883582926" sldId="8149"/>
        </pc:sldMkLst>
      </pc:sldChg>
      <pc:sldChg chg="add del">
        <pc:chgData name="Nick" userId="18c2fd88-b338-4461-b872-8727626d013f" providerId="ADAL" clId="{CA5CB0C2-D59D-4DCF-857C-0B3C8E9A41BC}" dt="2023-11-29T23:32:23.205" v="8659" actId="47"/>
        <pc:sldMkLst>
          <pc:docMk/>
          <pc:sldMk cId="3523706255" sldId="8149"/>
        </pc:sldMkLst>
      </pc:sldChg>
      <pc:sldChg chg="addSp delSp modSp add mod">
        <pc:chgData name="Nick" userId="18c2fd88-b338-4461-b872-8727626d013f" providerId="ADAL" clId="{CA5CB0C2-D59D-4DCF-857C-0B3C8E9A41BC}" dt="2023-11-29T23:38:13.261" v="8817" actId="13926"/>
        <pc:sldMkLst>
          <pc:docMk/>
          <pc:sldMk cId="2574376484" sldId="8150"/>
        </pc:sldMkLst>
        <pc:spChg chg="del mod">
          <ac:chgData name="Nick" userId="18c2fd88-b338-4461-b872-8727626d013f" providerId="ADAL" clId="{CA5CB0C2-D59D-4DCF-857C-0B3C8E9A41BC}" dt="2023-11-29T19:12:18.956" v="3008"/>
          <ac:spMkLst>
            <pc:docMk/>
            <pc:sldMk cId="2574376484" sldId="8150"/>
            <ac:spMk id="2" creationId="{3385753D-6AC9-0B54-520A-A44261676514}"/>
          </ac:spMkLst>
        </pc:spChg>
        <pc:spChg chg="add mod">
          <ac:chgData name="Nick" userId="18c2fd88-b338-4461-b872-8727626d013f" providerId="ADAL" clId="{CA5CB0C2-D59D-4DCF-857C-0B3C8E9A41BC}" dt="2023-11-29T23:38:13.261" v="8817" actId="13926"/>
          <ac:spMkLst>
            <pc:docMk/>
            <pc:sldMk cId="2574376484" sldId="8150"/>
            <ac:spMk id="3" creationId="{ABEB7015-84AB-C71D-8D82-7EA450D78F1C}"/>
          </ac:spMkLst>
        </pc:spChg>
        <pc:spChg chg="mod">
          <ac:chgData name="Nick" userId="18c2fd88-b338-4461-b872-8727626d013f" providerId="ADAL" clId="{CA5CB0C2-D59D-4DCF-857C-0B3C8E9A41BC}" dt="2023-11-29T19:20:30.123" v="3032" actId="20577"/>
          <ac:spMkLst>
            <pc:docMk/>
            <pc:sldMk cId="2574376484" sldId="8150"/>
            <ac:spMk id="5" creationId="{25141C95-66F0-5C53-A175-253DE7DE228E}"/>
          </ac:spMkLst>
        </pc:spChg>
      </pc:sldChg>
      <pc:sldChg chg="addSp delSp modSp add del mod">
        <pc:chgData name="Nick" userId="18c2fd88-b338-4461-b872-8727626d013f" providerId="ADAL" clId="{CA5CB0C2-D59D-4DCF-857C-0B3C8E9A41BC}" dt="2023-11-29T19:49:59.133" v="4116" actId="47"/>
        <pc:sldMkLst>
          <pc:docMk/>
          <pc:sldMk cId="1330865270" sldId="8151"/>
        </pc:sldMkLst>
        <pc:spChg chg="add del mod">
          <ac:chgData name="Nick" userId="18c2fd88-b338-4461-b872-8727626d013f" providerId="ADAL" clId="{CA5CB0C2-D59D-4DCF-857C-0B3C8E9A41BC}" dt="2023-11-29T19:48:21.404" v="4030"/>
          <ac:spMkLst>
            <pc:docMk/>
            <pc:sldMk cId="1330865270" sldId="8151"/>
            <ac:spMk id="2" creationId="{6662BD11-A884-0538-667A-162FB9116BD7}"/>
          </ac:spMkLst>
        </pc:spChg>
        <pc:spChg chg="mod">
          <ac:chgData name="Nick" userId="18c2fd88-b338-4461-b872-8727626d013f" providerId="ADAL" clId="{CA5CB0C2-D59D-4DCF-857C-0B3C8E9A41BC}" dt="2023-11-29T19:41:08.331" v="3956" actId="20577"/>
          <ac:spMkLst>
            <pc:docMk/>
            <pc:sldMk cId="1330865270" sldId="8151"/>
            <ac:spMk id="5" creationId="{25141C95-66F0-5C53-A175-253DE7DE228E}"/>
          </ac:spMkLst>
        </pc:spChg>
      </pc:sldChg>
      <pc:sldChg chg="addSp delSp modSp add mod">
        <pc:chgData name="Nick" userId="18c2fd88-b338-4461-b872-8727626d013f" providerId="ADAL" clId="{CA5CB0C2-D59D-4DCF-857C-0B3C8E9A41BC}" dt="2023-11-29T23:22:28.553" v="8276" actId="13926"/>
        <pc:sldMkLst>
          <pc:docMk/>
          <pc:sldMk cId="1030521503" sldId="8152"/>
        </pc:sldMkLst>
        <pc:spChg chg="mod">
          <ac:chgData name="Nick" userId="18c2fd88-b338-4461-b872-8727626d013f" providerId="ADAL" clId="{CA5CB0C2-D59D-4DCF-857C-0B3C8E9A41BC}" dt="2023-11-29T22:46:56.696" v="6144" actId="20577"/>
          <ac:spMkLst>
            <pc:docMk/>
            <pc:sldMk cId="1030521503" sldId="8152"/>
            <ac:spMk id="5" creationId="{25141C95-66F0-5C53-A175-253DE7DE228E}"/>
          </ac:spMkLst>
        </pc:spChg>
        <pc:spChg chg="add del mod">
          <ac:chgData name="Nick" userId="18c2fd88-b338-4461-b872-8727626d013f" providerId="ADAL" clId="{CA5CB0C2-D59D-4DCF-857C-0B3C8E9A41BC}" dt="2023-11-29T22:40:49.980" v="6012"/>
          <ac:spMkLst>
            <pc:docMk/>
            <pc:sldMk cId="1030521503" sldId="8152"/>
            <ac:spMk id="7" creationId="{E5490C1D-A14F-DDBA-3ED0-412AA95E899B}"/>
          </ac:spMkLst>
        </pc:spChg>
        <pc:spChg chg="add mod">
          <ac:chgData name="Nick" userId="18c2fd88-b338-4461-b872-8727626d013f" providerId="ADAL" clId="{CA5CB0C2-D59D-4DCF-857C-0B3C8E9A41BC}" dt="2023-11-29T23:22:24.101" v="8275" actId="13926"/>
          <ac:spMkLst>
            <pc:docMk/>
            <pc:sldMk cId="1030521503" sldId="8152"/>
            <ac:spMk id="9" creationId="{DC541571-8DFE-5236-FEC0-5CC190782E18}"/>
          </ac:spMkLst>
        </pc:spChg>
        <pc:spChg chg="add mod">
          <ac:chgData name="Nick" userId="18c2fd88-b338-4461-b872-8727626d013f" providerId="ADAL" clId="{CA5CB0C2-D59D-4DCF-857C-0B3C8E9A41BC}" dt="2023-11-29T23:22:28.553" v="8276" actId="13926"/>
          <ac:spMkLst>
            <pc:docMk/>
            <pc:sldMk cId="1030521503" sldId="8152"/>
            <ac:spMk id="10" creationId="{527D8D55-2284-14D7-09B2-4FC6C74D92E1}"/>
          </ac:spMkLst>
        </pc:spChg>
        <pc:graphicFrameChg chg="add del mod">
          <ac:chgData name="Nick" userId="18c2fd88-b338-4461-b872-8727626d013f" providerId="ADAL" clId="{CA5CB0C2-D59D-4DCF-857C-0B3C8E9A41BC}" dt="2023-11-29T21:53:10.053" v="5831"/>
          <ac:graphicFrameMkLst>
            <pc:docMk/>
            <pc:sldMk cId="1030521503" sldId="8152"/>
            <ac:graphicFrameMk id="4" creationId="{2ABD2D40-7554-EDB2-4BBE-00B289958A05}"/>
          </ac:graphicFrameMkLst>
        </pc:graphicFrameChg>
        <pc:picChg chg="add del">
          <ac:chgData name="Nick" userId="18c2fd88-b338-4461-b872-8727626d013f" providerId="ADAL" clId="{CA5CB0C2-D59D-4DCF-857C-0B3C8E9A41BC}" dt="2023-11-29T21:45:45.037" v="5826"/>
          <ac:picMkLst>
            <pc:docMk/>
            <pc:sldMk cId="1030521503" sldId="8152"/>
            <ac:picMk id="2" creationId="{122DD0ED-6D12-4FB0-BFCF-5A4D984244A9}"/>
          </ac:picMkLst>
        </pc:picChg>
        <pc:picChg chg="add del">
          <ac:chgData name="Nick" userId="18c2fd88-b338-4461-b872-8727626d013f" providerId="ADAL" clId="{CA5CB0C2-D59D-4DCF-857C-0B3C8E9A41BC}" dt="2023-11-29T21:53:08.943" v="5829" actId="478"/>
          <ac:picMkLst>
            <pc:docMk/>
            <pc:sldMk cId="1030521503" sldId="8152"/>
            <ac:picMk id="3" creationId="{A6D066AD-89D7-2686-94AB-B1AD5FC3A153}"/>
          </ac:picMkLst>
        </pc:picChg>
        <pc:picChg chg="add del mod">
          <ac:chgData name="Nick" userId="18c2fd88-b338-4461-b872-8727626d013f" providerId="ADAL" clId="{CA5CB0C2-D59D-4DCF-857C-0B3C8E9A41BC}" dt="2023-11-29T22:40:52.115" v="6013" actId="478"/>
          <ac:picMkLst>
            <pc:docMk/>
            <pc:sldMk cId="1030521503" sldId="8152"/>
            <ac:picMk id="6" creationId="{5F45E11A-87D0-9F1C-4E31-D4198DDC605B}"/>
          </ac:picMkLst>
        </pc:picChg>
        <pc:picChg chg="add mod">
          <ac:chgData name="Nick" userId="18c2fd88-b338-4461-b872-8727626d013f" providerId="ADAL" clId="{CA5CB0C2-D59D-4DCF-857C-0B3C8E9A41BC}" dt="2023-11-29T22:41:37.262" v="6015" actId="1076"/>
          <ac:picMkLst>
            <pc:docMk/>
            <pc:sldMk cId="1030521503" sldId="8152"/>
            <ac:picMk id="8" creationId="{BDD86D73-0873-996E-D4D7-50E83583B2CB}"/>
          </ac:picMkLst>
        </pc:picChg>
      </pc:sldChg>
      <pc:sldChg chg="addSp delSp modSp add mod">
        <pc:chgData name="Nick" userId="18c2fd88-b338-4461-b872-8727626d013f" providerId="ADAL" clId="{CA5CB0C2-D59D-4DCF-857C-0B3C8E9A41BC}" dt="2023-11-29T21:03:48.261" v="5824" actId="1076"/>
        <pc:sldMkLst>
          <pc:docMk/>
          <pc:sldMk cId="1925906204" sldId="8153"/>
        </pc:sldMkLst>
        <pc:spChg chg="add del mod">
          <ac:chgData name="Nick" userId="18c2fd88-b338-4461-b872-8727626d013f" providerId="ADAL" clId="{CA5CB0C2-D59D-4DCF-857C-0B3C8E9A41BC}" dt="2023-11-29T20:07:02.656" v="4254" actId="478"/>
          <ac:spMkLst>
            <pc:docMk/>
            <pc:sldMk cId="1925906204" sldId="8153"/>
            <ac:spMk id="2" creationId="{EF92F83A-CF7C-6954-B15A-D40356FEE05C}"/>
          </ac:spMkLst>
        </pc:spChg>
        <pc:spChg chg="del">
          <ac:chgData name="Nick" userId="18c2fd88-b338-4461-b872-8727626d013f" providerId="ADAL" clId="{CA5CB0C2-D59D-4DCF-857C-0B3C8E9A41BC}" dt="2023-11-29T19:50:14.529" v="4119" actId="478"/>
          <ac:spMkLst>
            <pc:docMk/>
            <pc:sldMk cId="1925906204" sldId="8153"/>
            <ac:spMk id="3" creationId="{D04B2F43-F605-CB07-B813-1A9CBC715167}"/>
          </ac:spMkLst>
        </pc:spChg>
        <pc:spChg chg="del">
          <ac:chgData name="Nick" userId="18c2fd88-b338-4461-b872-8727626d013f" providerId="ADAL" clId="{CA5CB0C2-D59D-4DCF-857C-0B3C8E9A41BC}" dt="2023-11-29T19:50:09.967" v="4118" actId="478"/>
          <ac:spMkLst>
            <pc:docMk/>
            <pc:sldMk cId="1925906204" sldId="8153"/>
            <ac:spMk id="4" creationId="{DD1BD76C-E88D-F7CD-F183-8FB15ED918CE}"/>
          </ac:spMkLst>
        </pc:spChg>
        <pc:spChg chg="del">
          <ac:chgData name="Nick" userId="18c2fd88-b338-4461-b872-8727626d013f" providerId="ADAL" clId="{CA5CB0C2-D59D-4DCF-857C-0B3C8E9A41BC}" dt="2023-11-29T19:50:17.019" v="4120" actId="478"/>
          <ac:spMkLst>
            <pc:docMk/>
            <pc:sldMk cId="1925906204" sldId="8153"/>
            <ac:spMk id="6" creationId="{4C547BD0-6F54-2A54-19F1-66F886E8DA81}"/>
          </ac:spMkLst>
        </pc:spChg>
        <pc:spChg chg="add del mod">
          <ac:chgData name="Nick" userId="18c2fd88-b338-4461-b872-8727626d013f" providerId="ADAL" clId="{CA5CB0C2-D59D-4DCF-857C-0B3C8E9A41BC}" dt="2023-11-29T20:27:32.953" v="4429" actId="478"/>
          <ac:spMkLst>
            <pc:docMk/>
            <pc:sldMk cId="1925906204" sldId="8153"/>
            <ac:spMk id="7" creationId="{F6D7CB96-5C32-89BB-F14F-F43BAE8B15B9}"/>
          </ac:spMkLst>
        </pc:spChg>
        <pc:spChg chg="del">
          <ac:chgData name="Nick" userId="18c2fd88-b338-4461-b872-8727626d013f" providerId="ADAL" clId="{CA5CB0C2-D59D-4DCF-857C-0B3C8E9A41BC}" dt="2023-11-29T19:50:14.529" v="4119" actId="478"/>
          <ac:spMkLst>
            <pc:docMk/>
            <pc:sldMk cId="1925906204" sldId="8153"/>
            <ac:spMk id="8" creationId="{BE2C88D1-D2B0-0A4D-7E59-C886EC90EC6B}"/>
          </ac:spMkLst>
        </pc:spChg>
        <pc:spChg chg="del">
          <ac:chgData name="Nick" userId="18c2fd88-b338-4461-b872-8727626d013f" providerId="ADAL" clId="{CA5CB0C2-D59D-4DCF-857C-0B3C8E9A41BC}" dt="2023-11-29T19:50:14.529" v="4119" actId="478"/>
          <ac:spMkLst>
            <pc:docMk/>
            <pc:sldMk cId="1925906204" sldId="8153"/>
            <ac:spMk id="9" creationId="{622116C5-295D-3D8A-33C3-2139E0710AF0}"/>
          </ac:spMkLst>
        </pc:spChg>
        <pc:spChg chg="add del mod">
          <ac:chgData name="Nick" userId="18c2fd88-b338-4461-b872-8727626d013f" providerId="ADAL" clId="{CA5CB0C2-D59D-4DCF-857C-0B3C8E9A41BC}" dt="2023-11-29T20:08:05.935" v="4302" actId="478"/>
          <ac:spMkLst>
            <pc:docMk/>
            <pc:sldMk cId="1925906204" sldId="8153"/>
            <ac:spMk id="10" creationId="{33CC46E7-B03E-D0D6-2D92-EB8A425BCDE8}"/>
          </ac:spMkLst>
        </pc:spChg>
        <pc:spChg chg="add del mod">
          <ac:chgData name="Nick" userId="18c2fd88-b338-4461-b872-8727626d013f" providerId="ADAL" clId="{CA5CB0C2-D59D-4DCF-857C-0B3C8E9A41BC}" dt="2023-11-29T20:08:07.444" v="4303" actId="478"/>
          <ac:spMkLst>
            <pc:docMk/>
            <pc:sldMk cId="1925906204" sldId="8153"/>
            <ac:spMk id="11" creationId="{A2942BC3-40C4-4E09-2301-37F0A970ED2D}"/>
          </ac:spMkLst>
        </pc:spChg>
        <pc:spChg chg="add del mod">
          <ac:chgData name="Nick" userId="18c2fd88-b338-4461-b872-8727626d013f" providerId="ADAL" clId="{CA5CB0C2-D59D-4DCF-857C-0B3C8E9A41BC}" dt="2023-11-29T20:08:13.001" v="4305" actId="478"/>
          <ac:spMkLst>
            <pc:docMk/>
            <pc:sldMk cId="1925906204" sldId="8153"/>
            <ac:spMk id="12" creationId="{52638508-84AF-73AE-FB9E-6A4D1196871E}"/>
          </ac:spMkLst>
        </pc:spChg>
        <pc:spChg chg="add del mod">
          <ac:chgData name="Nick" userId="18c2fd88-b338-4461-b872-8727626d013f" providerId="ADAL" clId="{CA5CB0C2-D59D-4DCF-857C-0B3C8E9A41BC}" dt="2023-11-29T20:28:47.660" v="4447" actId="478"/>
          <ac:spMkLst>
            <pc:docMk/>
            <pc:sldMk cId="1925906204" sldId="8153"/>
            <ac:spMk id="13" creationId="{B63D1ADE-F3AB-2EF0-8DA6-6378F060695E}"/>
          </ac:spMkLst>
        </pc:spChg>
        <pc:spChg chg="add del mod">
          <ac:chgData name="Nick" userId="18c2fd88-b338-4461-b872-8727626d013f" providerId="ADAL" clId="{CA5CB0C2-D59D-4DCF-857C-0B3C8E9A41BC}" dt="2023-11-29T20:28:34.088" v="4443" actId="478"/>
          <ac:spMkLst>
            <pc:docMk/>
            <pc:sldMk cId="1925906204" sldId="8153"/>
            <ac:spMk id="14" creationId="{B4070CB6-D58C-944D-0B21-405A87C41248}"/>
          </ac:spMkLst>
        </pc:spChg>
        <pc:spChg chg="add del mod">
          <ac:chgData name="Nick" userId="18c2fd88-b338-4461-b872-8727626d013f" providerId="ADAL" clId="{CA5CB0C2-D59D-4DCF-857C-0B3C8E9A41BC}" dt="2023-11-29T20:18:23.862" v="4379" actId="478"/>
          <ac:spMkLst>
            <pc:docMk/>
            <pc:sldMk cId="1925906204" sldId="8153"/>
            <ac:spMk id="32" creationId="{057B64B2-FEE0-6FD0-6E79-E68CEFA93A08}"/>
          </ac:spMkLst>
        </pc:spChg>
        <pc:spChg chg="add del mod">
          <ac:chgData name="Nick" userId="18c2fd88-b338-4461-b872-8727626d013f" providerId="ADAL" clId="{CA5CB0C2-D59D-4DCF-857C-0B3C8E9A41BC}" dt="2023-11-29T20:24:44.319" v="4398" actId="478"/>
          <ac:spMkLst>
            <pc:docMk/>
            <pc:sldMk cId="1925906204" sldId="8153"/>
            <ac:spMk id="33" creationId="{0B0960AF-F795-AC8E-BA99-012DBCAEE2B7}"/>
          </ac:spMkLst>
        </pc:spChg>
        <pc:spChg chg="add del mod">
          <ac:chgData name="Nick" userId="18c2fd88-b338-4461-b872-8727626d013f" providerId="ADAL" clId="{CA5CB0C2-D59D-4DCF-857C-0B3C8E9A41BC}" dt="2023-11-29T20:20:05.335" v="4386" actId="478"/>
          <ac:spMkLst>
            <pc:docMk/>
            <pc:sldMk cId="1925906204" sldId="8153"/>
            <ac:spMk id="34" creationId="{A76EBBEC-AFD7-8511-930F-EDE576A50E9B}"/>
          </ac:spMkLst>
        </pc:spChg>
        <pc:spChg chg="add del mod">
          <ac:chgData name="Nick" userId="18c2fd88-b338-4461-b872-8727626d013f" providerId="ADAL" clId="{CA5CB0C2-D59D-4DCF-857C-0B3C8E9A41BC}" dt="2023-11-29T20:20:56.843" v="4395" actId="478"/>
          <ac:spMkLst>
            <pc:docMk/>
            <pc:sldMk cId="1925906204" sldId="8153"/>
            <ac:spMk id="35" creationId="{3FB59325-9EDD-9A74-5ED3-657E249B40EB}"/>
          </ac:spMkLst>
        </pc:spChg>
        <pc:spChg chg="add del">
          <ac:chgData name="Nick" userId="18c2fd88-b338-4461-b872-8727626d013f" providerId="ADAL" clId="{CA5CB0C2-D59D-4DCF-857C-0B3C8E9A41BC}" dt="2023-11-29T20:24:29.695" v="4397" actId="478"/>
          <ac:spMkLst>
            <pc:docMk/>
            <pc:sldMk cId="1925906204" sldId="8153"/>
            <ac:spMk id="36" creationId="{B73D1DE0-365B-BB65-DFDE-F2928FCF5407}"/>
          </ac:spMkLst>
        </pc:spChg>
        <pc:spChg chg="add del mod">
          <ac:chgData name="Nick" userId="18c2fd88-b338-4461-b872-8727626d013f" providerId="ADAL" clId="{CA5CB0C2-D59D-4DCF-857C-0B3C8E9A41BC}" dt="2023-11-29T20:25:13.457" v="4403" actId="478"/>
          <ac:spMkLst>
            <pc:docMk/>
            <pc:sldMk cId="1925906204" sldId="8153"/>
            <ac:spMk id="37" creationId="{34170609-2A27-7D62-E13F-676ED8DA5811}"/>
          </ac:spMkLst>
        </pc:spChg>
        <pc:spChg chg="add del">
          <ac:chgData name="Nick" userId="18c2fd88-b338-4461-b872-8727626d013f" providerId="ADAL" clId="{CA5CB0C2-D59D-4DCF-857C-0B3C8E9A41BC}" dt="2023-11-29T20:25:25.215" v="4405" actId="478"/>
          <ac:spMkLst>
            <pc:docMk/>
            <pc:sldMk cId="1925906204" sldId="8153"/>
            <ac:spMk id="38" creationId="{D4F2A4F5-5B06-20F8-CD51-F7C86B196E0F}"/>
          </ac:spMkLst>
        </pc:spChg>
        <pc:spChg chg="add del mod">
          <ac:chgData name="Nick" userId="18c2fd88-b338-4461-b872-8727626d013f" providerId="ADAL" clId="{CA5CB0C2-D59D-4DCF-857C-0B3C8E9A41BC}" dt="2023-11-29T20:26:12.816" v="4408" actId="478"/>
          <ac:spMkLst>
            <pc:docMk/>
            <pc:sldMk cId="1925906204" sldId="8153"/>
            <ac:spMk id="39" creationId="{F7E19BF1-B829-BBB8-7DF3-475B4CDEBD06}"/>
          </ac:spMkLst>
        </pc:spChg>
        <pc:spChg chg="add del mod">
          <ac:chgData name="Nick" userId="18c2fd88-b338-4461-b872-8727626d013f" providerId="ADAL" clId="{CA5CB0C2-D59D-4DCF-857C-0B3C8E9A41BC}" dt="2023-11-29T20:41:16.994" v="4727" actId="478"/>
          <ac:spMkLst>
            <pc:docMk/>
            <pc:sldMk cId="1925906204" sldId="8153"/>
            <ac:spMk id="40" creationId="{818B414E-5598-0400-6D9C-4DF15D0755B3}"/>
          </ac:spMkLst>
        </pc:spChg>
        <pc:spChg chg="add mod">
          <ac:chgData name="Nick" userId="18c2fd88-b338-4461-b872-8727626d013f" providerId="ADAL" clId="{CA5CB0C2-D59D-4DCF-857C-0B3C8E9A41BC}" dt="2023-11-29T21:03:48.261" v="5824" actId="1076"/>
          <ac:spMkLst>
            <pc:docMk/>
            <pc:sldMk cId="1925906204" sldId="8153"/>
            <ac:spMk id="41" creationId="{71306A10-85A9-02D6-B33A-7FF776AB038D}"/>
          </ac:spMkLst>
        </pc:spChg>
        <pc:spChg chg="add del mod">
          <ac:chgData name="Nick" userId="18c2fd88-b338-4461-b872-8727626d013f" providerId="ADAL" clId="{CA5CB0C2-D59D-4DCF-857C-0B3C8E9A41BC}" dt="2023-11-29T20:42:09.902" v="4739" actId="478"/>
          <ac:spMkLst>
            <pc:docMk/>
            <pc:sldMk cId="1925906204" sldId="8153"/>
            <ac:spMk id="42" creationId="{58694689-555B-1119-9AE6-88747F5F40A7}"/>
          </ac:spMkLst>
        </pc:spChg>
        <pc:spChg chg="add del mod">
          <ac:chgData name="Nick" userId="18c2fd88-b338-4461-b872-8727626d013f" providerId="ADAL" clId="{CA5CB0C2-D59D-4DCF-857C-0B3C8E9A41BC}" dt="2023-11-29T20:42:30.513" v="4745" actId="478"/>
          <ac:spMkLst>
            <pc:docMk/>
            <pc:sldMk cId="1925906204" sldId="8153"/>
            <ac:spMk id="43" creationId="{95F2CB4E-03E9-D891-F58D-9A8D013E4A6B}"/>
          </ac:spMkLst>
        </pc:spChg>
        <pc:spChg chg="add del mod">
          <ac:chgData name="Nick" userId="18c2fd88-b338-4461-b872-8727626d013f" providerId="ADAL" clId="{CA5CB0C2-D59D-4DCF-857C-0B3C8E9A41BC}" dt="2023-11-29T20:42:21.815" v="4742" actId="478"/>
          <ac:spMkLst>
            <pc:docMk/>
            <pc:sldMk cId="1925906204" sldId="8153"/>
            <ac:spMk id="44" creationId="{6214D9D9-365D-1E4B-520B-57E3F3147C79}"/>
          </ac:spMkLst>
        </pc:spChg>
        <pc:spChg chg="add del mod">
          <ac:chgData name="Nick" userId="18c2fd88-b338-4461-b872-8727626d013f" providerId="ADAL" clId="{CA5CB0C2-D59D-4DCF-857C-0B3C8E9A41BC}" dt="2023-11-29T20:32:37.349" v="4457"/>
          <ac:spMkLst>
            <pc:docMk/>
            <pc:sldMk cId="1925906204" sldId="8153"/>
            <ac:spMk id="45" creationId="{E8764D50-334A-45BF-71A0-A8CA5B27B1AF}"/>
          </ac:spMkLst>
        </pc:spChg>
        <pc:spChg chg="add mod">
          <ac:chgData name="Nick" userId="18c2fd88-b338-4461-b872-8727626d013f" providerId="ADAL" clId="{CA5CB0C2-D59D-4DCF-857C-0B3C8E9A41BC}" dt="2023-11-29T21:03:48.261" v="5824" actId="1076"/>
          <ac:spMkLst>
            <pc:docMk/>
            <pc:sldMk cId="1925906204" sldId="8153"/>
            <ac:spMk id="46" creationId="{3AB2E860-4010-F3B2-CBF3-FD27F79FF296}"/>
          </ac:spMkLst>
        </pc:spChg>
        <pc:spChg chg="add del mod">
          <ac:chgData name="Nick" userId="18c2fd88-b338-4461-b872-8727626d013f" providerId="ADAL" clId="{CA5CB0C2-D59D-4DCF-857C-0B3C8E9A41BC}" dt="2023-11-29T20:41:22.610" v="4729"/>
          <ac:spMkLst>
            <pc:docMk/>
            <pc:sldMk cId="1925906204" sldId="8153"/>
            <ac:spMk id="47" creationId="{B65A56D7-F541-E73C-6874-DC8E6140DA14}"/>
          </ac:spMkLst>
        </pc:spChg>
        <pc:spChg chg="add mod">
          <ac:chgData name="Nick" userId="18c2fd88-b338-4461-b872-8727626d013f" providerId="ADAL" clId="{CA5CB0C2-D59D-4DCF-857C-0B3C8E9A41BC}" dt="2023-11-29T21:03:48.261" v="5824" actId="1076"/>
          <ac:spMkLst>
            <pc:docMk/>
            <pc:sldMk cId="1925906204" sldId="8153"/>
            <ac:spMk id="48" creationId="{5F207B95-A275-C0B3-225F-BCA561A1379F}"/>
          </ac:spMkLst>
        </pc:spChg>
        <pc:spChg chg="add mod">
          <ac:chgData name="Nick" userId="18c2fd88-b338-4461-b872-8727626d013f" providerId="ADAL" clId="{CA5CB0C2-D59D-4DCF-857C-0B3C8E9A41BC}" dt="2023-11-29T21:03:48.261" v="5824" actId="1076"/>
          <ac:spMkLst>
            <pc:docMk/>
            <pc:sldMk cId="1925906204" sldId="8153"/>
            <ac:spMk id="49" creationId="{5358841A-1E2C-A8AA-1500-ADFCFFA7C848}"/>
          </ac:spMkLst>
        </pc:spChg>
        <pc:spChg chg="add mod">
          <ac:chgData name="Nick" userId="18c2fd88-b338-4461-b872-8727626d013f" providerId="ADAL" clId="{CA5CB0C2-D59D-4DCF-857C-0B3C8E9A41BC}" dt="2023-11-29T21:03:48.261" v="5824" actId="1076"/>
          <ac:spMkLst>
            <pc:docMk/>
            <pc:sldMk cId="1925906204" sldId="8153"/>
            <ac:spMk id="50" creationId="{00F48BDF-F236-8FD0-1F06-7F4C2334F79F}"/>
          </ac:spMkLst>
        </pc:spChg>
        <pc:spChg chg="add mod">
          <ac:chgData name="Nick" userId="18c2fd88-b338-4461-b872-8727626d013f" providerId="ADAL" clId="{CA5CB0C2-D59D-4DCF-857C-0B3C8E9A41BC}" dt="2023-11-29T21:03:48.261" v="5824" actId="1076"/>
          <ac:spMkLst>
            <pc:docMk/>
            <pc:sldMk cId="1925906204" sldId="8153"/>
            <ac:spMk id="51" creationId="{338C2062-E385-40F9-8719-85592ECB5569}"/>
          </ac:spMkLst>
        </pc:spChg>
        <pc:cxnChg chg="add del mod">
          <ac:chgData name="Nick" userId="18c2fd88-b338-4461-b872-8727626d013f" providerId="ADAL" clId="{CA5CB0C2-D59D-4DCF-857C-0B3C8E9A41BC}" dt="2023-11-29T20:26:59.833" v="4419" actId="478"/>
          <ac:cxnSpMkLst>
            <pc:docMk/>
            <pc:sldMk cId="1925906204" sldId="8153"/>
            <ac:cxnSpMk id="16" creationId="{CAD078C8-E13B-8340-67C1-BC8BBB438473}"/>
          </ac:cxnSpMkLst>
        </pc:cxnChg>
        <pc:cxnChg chg="add del mod">
          <ac:chgData name="Nick" userId="18c2fd88-b338-4461-b872-8727626d013f" providerId="ADAL" clId="{CA5CB0C2-D59D-4DCF-857C-0B3C8E9A41BC}" dt="2023-11-29T20:27:04.974" v="4420" actId="478"/>
          <ac:cxnSpMkLst>
            <pc:docMk/>
            <pc:sldMk cId="1925906204" sldId="8153"/>
            <ac:cxnSpMk id="20" creationId="{C12127C6-1D90-785F-EBF7-E3BE8A5CB2A8}"/>
          </ac:cxnSpMkLst>
        </pc:cxnChg>
      </pc:sldChg>
      <pc:sldChg chg="addSp modSp add mod">
        <pc:chgData name="Nick" userId="18c2fd88-b338-4461-b872-8727626d013f" providerId="ADAL" clId="{CA5CB0C2-D59D-4DCF-857C-0B3C8E9A41BC}" dt="2023-11-29T23:22:14.504" v="8274" actId="13926"/>
        <pc:sldMkLst>
          <pc:docMk/>
          <pc:sldMk cId="3107343907" sldId="8154"/>
        </pc:sldMkLst>
        <pc:spChg chg="add mod">
          <ac:chgData name="Nick" userId="18c2fd88-b338-4461-b872-8727626d013f" providerId="ADAL" clId="{CA5CB0C2-D59D-4DCF-857C-0B3C8E9A41BC}" dt="2023-11-29T23:22:14.504" v="8274" actId="13926"/>
          <ac:spMkLst>
            <pc:docMk/>
            <pc:sldMk cId="3107343907" sldId="8154"/>
            <ac:spMk id="2" creationId="{5225839B-BEF2-687F-2FEB-07CE28F11E1C}"/>
          </ac:spMkLst>
        </pc:spChg>
        <pc:spChg chg="mod">
          <ac:chgData name="Nick" userId="18c2fd88-b338-4461-b872-8727626d013f" providerId="ADAL" clId="{CA5CB0C2-D59D-4DCF-857C-0B3C8E9A41BC}" dt="2023-11-29T22:47:04.634" v="6160" actId="20577"/>
          <ac:spMkLst>
            <pc:docMk/>
            <pc:sldMk cId="3107343907" sldId="8154"/>
            <ac:spMk id="5" creationId="{25141C95-66F0-5C53-A175-253DE7DE228E}"/>
          </ac:spMkLst>
        </pc:spChg>
        <pc:picChg chg="mod">
          <ac:chgData name="Nick" userId="18c2fd88-b338-4461-b872-8727626d013f" providerId="ADAL" clId="{CA5CB0C2-D59D-4DCF-857C-0B3C8E9A41BC}" dt="2023-11-29T22:43:32.291" v="6037" actId="1076"/>
          <ac:picMkLst>
            <pc:docMk/>
            <pc:sldMk cId="3107343907" sldId="8154"/>
            <ac:picMk id="3" creationId="{A6D066AD-89D7-2686-94AB-B1AD5FC3A153}"/>
          </ac:picMkLst>
        </pc:picChg>
      </pc:sldChg>
      <pc:sldChg chg="addSp delSp modSp add mod">
        <pc:chgData name="Nick" userId="18c2fd88-b338-4461-b872-8727626d013f" providerId="ADAL" clId="{CA5CB0C2-D59D-4DCF-857C-0B3C8E9A41BC}" dt="2023-11-30T00:15:28.492" v="8983" actId="313"/>
        <pc:sldMkLst>
          <pc:docMk/>
          <pc:sldMk cId="345576710" sldId="8155"/>
        </pc:sldMkLst>
        <pc:spChg chg="add mod">
          <ac:chgData name="Nick" userId="18c2fd88-b338-4461-b872-8727626d013f" providerId="ADAL" clId="{CA5CB0C2-D59D-4DCF-857C-0B3C8E9A41BC}" dt="2023-11-30T00:15:28.492" v="8983" actId="313"/>
          <ac:spMkLst>
            <pc:docMk/>
            <pc:sldMk cId="345576710" sldId="8155"/>
            <ac:spMk id="2" creationId="{25AE6708-E301-D977-CBF6-61D7C8AAE7C7}"/>
          </ac:spMkLst>
        </pc:spChg>
        <pc:spChg chg="del">
          <ac:chgData name="Nick" userId="18c2fd88-b338-4461-b872-8727626d013f" providerId="ADAL" clId="{CA5CB0C2-D59D-4DCF-857C-0B3C8E9A41BC}" dt="2023-11-29T22:47:29.929" v="6164" actId="478"/>
          <ac:spMkLst>
            <pc:docMk/>
            <pc:sldMk cId="345576710" sldId="8155"/>
            <ac:spMk id="13" creationId="{4DA6A48B-5F8F-5160-230F-FBF948B5B233}"/>
          </ac:spMkLst>
        </pc:spChg>
        <pc:spChg chg="del">
          <ac:chgData name="Nick" userId="18c2fd88-b338-4461-b872-8727626d013f" providerId="ADAL" clId="{CA5CB0C2-D59D-4DCF-857C-0B3C8E9A41BC}" dt="2023-11-29T22:47:18.885" v="6162" actId="478"/>
          <ac:spMkLst>
            <pc:docMk/>
            <pc:sldMk cId="345576710" sldId="8155"/>
            <ac:spMk id="14" creationId="{8B018873-84F8-8BD1-0A46-3EC957DCD4A6}"/>
          </ac:spMkLst>
        </pc:spChg>
        <pc:spChg chg="del">
          <ac:chgData name="Nick" userId="18c2fd88-b338-4461-b872-8727626d013f" providerId="ADAL" clId="{CA5CB0C2-D59D-4DCF-857C-0B3C8E9A41BC}" dt="2023-11-29T22:47:18.885" v="6162" actId="478"/>
          <ac:spMkLst>
            <pc:docMk/>
            <pc:sldMk cId="345576710" sldId="8155"/>
            <ac:spMk id="18" creationId="{4FD7687C-0A5A-4903-3019-ABD8E4DB41E6}"/>
          </ac:spMkLst>
        </pc:spChg>
        <pc:spChg chg="del">
          <ac:chgData name="Nick" userId="18c2fd88-b338-4461-b872-8727626d013f" providerId="ADAL" clId="{CA5CB0C2-D59D-4DCF-857C-0B3C8E9A41BC}" dt="2023-11-29T22:47:18.885" v="6162" actId="478"/>
          <ac:spMkLst>
            <pc:docMk/>
            <pc:sldMk cId="345576710" sldId="8155"/>
            <ac:spMk id="19" creationId="{17861764-4A08-C7DF-FA5A-1DFB00C273EC}"/>
          </ac:spMkLst>
        </pc:spChg>
        <pc:graphicFrameChg chg="del">
          <ac:chgData name="Nick" userId="18c2fd88-b338-4461-b872-8727626d013f" providerId="ADAL" clId="{CA5CB0C2-D59D-4DCF-857C-0B3C8E9A41BC}" dt="2023-11-29T22:47:27.809" v="6163" actId="478"/>
          <ac:graphicFrameMkLst>
            <pc:docMk/>
            <pc:sldMk cId="345576710" sldId="8155"/>
            <ac:graphicFrameMk id="7" creationId="{F5184C5A-DEE6-6193-C52C-3125492062FD}"/>
          </ac:graphicFrameMkLst>
        </pc:graphicFrameChg>
        <pc:graphicFrameChg chg="del">
          <ac:chgData name="Nick" userId="18c2fd88-b338-4461-b872-8727626d013f" providerId="ADAL" clId="{CA5CB0C2-D59D-4DCF-857C-0B3C8E9A41BC}" dt="2023-11-29T22:47:27.809" v="6163" actId="478"/>
          <ac:graphicFrameMkLst>
            <pc:docMk/>
            <pc:sldMk cId="345576710" sldId="8155"/>
            <ac:graphicFrameMk id="8" creationId="{C15714ED-BE89-0C01-01CD-DD9B41B087F1}"/>
          </ac:graphicFrameMkLst>
        </pc:graphicFrameChg>
        <pc:graphicFrameChg chg="del">
          <ac:chgData name="Nick" userId="18c2fd88-b338-4461-b872-8727626d013f" providerId="ADAL" clId="{CA5CB0C2-D59D-4DCF-857C-0B3C8E9A41BC}" dt="2023-11-29T22:47:18.885" v="6162" actId="478"/>
          <ac:graphicFrameMkLst>
            <pc:docMk/>
            <pc:sldMk cId="345576710" sldId="8155"/>
            <ac:graphicFrameMk id="11" creationId="{B17FBE66-AAA2-9858-9E80-8BFDB20F67E5}"/>
          </ac:graphicFrameMkLst>
        </pc:graphicFrameChg>
        <pc:graphicFrameChg chg="del">
          <ac:chgData name="Nick" userId="18c2fd88-b338-4461-b872-8727626d013f" providerId="ADAL" clId="{CA5CB0C2-D59D-4DCF-857C-0B3C8E9A41BC}" dt="2023-11-29T22:47:27.809" v="6163" actId="478"/>
          <ac:graphicFrameMkLst>
            <pc:docMk/>
            <pc:sldMk cId="345576710" sldId="8155"/>
            <ac:graphicFrameMk id="17" creationId="{FEA3E8B0-C655-FBB8-C0F2-94C04FE1537D}"/>
          </ac:graphicFrameMkLst>
        </pc:graphicFrameChg>
        <pc:graphicFrameChg chg="del">
          <ac:chgData name="Nick" userId="18c2fd88-b338-4461-b872-8727626d013f" providerId="ADAL" clId="{CA5CB0C2-D59D-4DCF-857C-0B3C8E9A41BC}" dt="2023-11-29T22:47:18.885" v="6162" actId="478"/>
          <ac:graphicFrameMkLst>
            <pc:docMk/>
            <pc:sldMk cId="345576710" sldId="8155"/>
            <ac:graphicFrameMk id="33" creationId="{229099DD-E644-9441-655B-DA7F0F0CDDD4}"/>
          </ac:graphicFrameMkLst>
        </pc:graphicFrameChg>
        <pc:cxnChg chg="del">
          <ac:chgData name="Nick" userId="18c2fd88-b338-4461-b872-8727626d013f" providerId="ADAL" clId="{CA5CB0C2-D59D-4DCF-857C-0B3C8E9A41BC}" dt="2023-11-29T22:47:18.885" v="6162" actId="478"/>
          <ac:cxnSpMkLst>
            <pc:docMk/>
            <pc:sldMk cId="345576710" sldId="8155"/>
            <ac:cxnSpMk id="21" creationId="{4F9BC3D2-673A-5981-0452-EB0CEFAEC85F}"/>
          </ac:cxnSpMkLst>
        </pc:cxnChg>
        <pc:cxnChg chg="del">
          <ac:chgData name="Nick" userId="18c2fd88-b338-4461-b872-8727626d013f" providerId="ADAL" clId="{CA5CB0C2-D59D-4DCF-857C-0B3C8E9A41BC}" dt="2023-11-29T22:47:18.885" v="6162" actId="478"/>
          <ac:cxnSpMkLst>
            <pc:docMk/>
            <pc:sldMk cId="345576710" sldId="8155"/>
            <ac:cxnSpMk id="29" creationId="{7FDA4F98-4983-961F-2762-EBCA71CC15CC}"/>
          </ac:cxnSpMkLst>
        </pc:cxnChg>
      </pc:sldChg>
      <pc:sldChg chg="modSp add del mod">
        <pc:chgData name="Nick" userId="18c2fd88-b338-4461-b872-8727626d013f" providerId="ADAL" clId="{CA5CB0C2-D59D-4DCF-857C-0B3C8E9A41BC}" dt="2023-11-29T23:30:47.195" v="8420" actId="47"/>
        <pc:sldMkLst>
          <pc:docMk/>
          <pc:sldMk cId="2517980355" sldId="8156"/>
        </pc:sldMkLst>
        <pc:spChg chg="mod">
          <ac:chgData name="Nick" userId="18c2fd88-b338-4461-b872-8727626d013f" providerId="ADAL" clId="{CA5CB0C2-D59D-4DCF-857C-0B3C8E9A41BC}" dt="2023-11-29T23:27:34.415" v="8310" actId="21"/>
          <ac:spMkLst>
            <pc:docMk/>
            <pc:sldMk cId="2517980355" sldId="8156"/>
            <ac:spMk id="6" creationId="{3FD5602E-68C2-4835-FF55-C893FB3C9BBD}"/>
          </ac:spMkLst>
        </pc:spChg>
      </pc:sldChg>
      <pc:sldChg chg="addSp delSp modSp add mod ord">
        <pc:chgData name="Nick" userId="18c2fd88-b338-4461-b872-8727626d013f" providerId="ADAL" clId="{CA5CB0C2-D59D-4DCF-857C-0B3C8E9A41BC}" dt="2023-11-29T23:30:31.421" v="8419" actId="20577"/>
        <pc:sldMkLst>
          <pc:docMk/>
          <pc:sldMk cId="1276999238" sldId="8157"/>
        </pc:sldMkLst>
        <pc:spChg chg="mod">
          <ac:chgData name="Nick" userId="18c2fd88-b338-4461-b872-8727626d013f" providerId="ADAL" clId="{CA5CB0C2-D59D-4DCF-857C-0B3C8E9A41BC}" dt="2023-11-29T23:30:31.421" v="8419" actId="20577"/>
          <ac:spMkLst>
            <pc:docMk/>
            <pc:sldMk cId="1276999238" sldId="8157"/>
            <ac:spMk id="6" creationId="{3FD5602E-68C2-4835-FF55-C893FB3C9BBD}"/>
          </ac:spMkLst>
        </pc:spChg>
        <pc:picChg chg="add mod">
          <ac:chgData name="Nick" userId="18c2fd88-b338-4461-b872-8727626d013f" providerId="ADAL" clId="{CA5CB0C2-D59D-4DCF-857C-0B3C8E9A41BC}" dt="2023-11-29T23:28:33.289" v="8319" actId="1076"/>
          <ac:picMkLst>
            <pc:docMk/>
            <pc:sldMk cId="1276999238" sldId="8157"/>
            <ac:picMk id="2" creationId="{60E8CA47-E819-A510-E3F5-A4F8D2E772E4}"/>
          </ac:picMkLst>
        </pc:picChg>
        <pc:picChg chg="del">
          <ac:chgData name="Nick" userId="18c2fd88-b338-4461-b872-8727626d013f" providerId="ADAL" clId="{CA5CB0C2-D59D-4DCF-857C-0B3C8E9A41BC}" dt="2023-11-29T23:28:26.695" v="8317" actId="478"/>
          <ac:picMkLst>
            <pc:docMk/>
            <pc:sldMk cId="1276999238" sldId="8157"/>
            <ac:picMk id="3" creationId="{261033EA-CFD9-DBB9-90A0-FDCCFB14A4D7}"/>
          </ac:picMkLst>
        </pc:picChg>
        <pc:picChg chg="add mod">
          <ac:chgData name="Nick" userId="18c2fd88-b338-4461-b872-8727626d013f" providerId="ADAL" clId="{CA5CB0C2-D59D-4DCF-857C-0B3C8E9A41BC}" dt="2023-11-29T23:29:22.288" v="8331" actId="1076"/>
          <ac:picMkLst>
            <pc:docMk/>
            <pc:sldMk cId="1276999238" sldId="8157"/>
            <ac:picMk id="4" creationId="{9CA949C9-6389-D12F-85C9-EF57D97F785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810" cy="479733"/>
          </a:xfrm>
          <a:prstGeom prst="rect">
            <a:avLst/>
          </a:prstGeom>
        </p:spPr>
        <p:txBody>
          <a:bodyPr vert="horz" lIns="94699" tIns="47350" rIns="94699" bIns="47350" rtlCol="0"/>
          <a:lstStyle>
            <a:lvl1pPr algn="l">
              <a:defRPr sz="1200"/>
            </a:lvl1pPr>
          </a:lstStyle>
          <a:p>
            <a:endParaRPr lang="en-US"/>
          </a:p>
        </p:txBody>
      </p:sp>
      <p:sp>
        <p:nvSpPr>
          <p:cNvPr id="3" name="Date Placeholder 2"/>
          <p:cNvSpPr>
            <a:spLocks noGrp="1"/>
          </p:cNvSpPr>
          <p:nvPr>
            <p:ph type="dt" sz="quarter" idx="1"/>
          </p:nvPr>
        </p:nvSpPr>
        <p:spPr>
          <a:xfrm>
            <a:off x="4143737" y="0"/>
            <a:ext cx="3169810" cy="479733"/>
          </a:xfrm>
          <a:prstGeom prst="rect">
            <a:avLst/>
          </a:prstGeom>
        </p:spPr>
        <p:txBody>
          <a:bodyPr vert="horz" lIns="94699" tIns="47350" rIns="94699" bIns="47350" rtlCol="0"/>
          <a:lstStyle>
            <a:lvl1pPr algn="r">
              <a:defRPr sz="1200"/>
            </a:lvl1pPr>
          </a:lstStyle>
          <a:p>
            <a:fld id="{79A87F4A-76EC-46D1-AF5C-1F66D90E8128}" type="datetimeFigureOut">
              <a:rPr lang="en-US" smtClean="0"/>
              <a:pPr/>
              <a:t>12/4/2023</a:t>
            </a:fld>
            <a:endParaRPr lang="en-US"/>
          </a:p>
        </p:txBody>
      </p:sp>
      <p:sp>
        <p:nvSpPr>
          <p:cNvPr id="4" name="Footer Placeholder 3"/>
          <p:cNvSpPr>
            <a:spLocks noGrp="1"/>
          </p:cNvSpPr>
          <p:nvPr>
            <p:ph type="ftr" sz="quarter" idx="2"/>
          </p:nvPr>
        </p:nvSpPr>
        <p:spPr>
          <a:xfrm>
            <a:off x="1" y="9119831"/>
            <a:ext cx="3169810" cy="479733"/>
          </a:xfrm>
          <a:prstGeom prst="rect">
            <a:avLst/>
          </a:prstGeom>
        </p:spPr>
        <p:txBody>
          <a:bodyPr vert="horz" lIns="94699" tIns="47350" rIns="94699" bIns="47350" rtlCol="0" anchor="b"/>
          <a:lstStyle>
            <a:lvl1pPr algn="l">
              <a:defRPr sz="1200"/>
            </a:lvl1pPr>
          </a:lstStyle>
          <a:p>
            <a:endParaRPr lang="en-US"/>
          </a:p>
        </p:txBody>
      </p:sp>
      <p:sp>
        <p:nvSpPr>
          <p:cNvPr id="5" name="Slide Number Placeholder 4"/>
          <p:cNvSpPr>
            <a:spLocks noGrp="1"/>
          </p:cNvSpPr>
          <p:nvPr>
            <p:ph type="sldNum" sz="quarter" idx="3"/>
          </p:nvPr>
        </p:nvSpPr>
        <p:spPr>
          <a:xfrm>
            <a:off x="4143737" y="9119831"/>
            <a:ext cx="3169810" cy="479733"/>
          </a:xfrm>
          <a:prstGeom prst="rect">
            <a:avLst/>
          </a:prstGeom>
        </p:spPr>
        <p:txBody>
          <a:bodyPr vert="horz" lIns="94699" tIns="47350" rIns="94699" bIns="47350" rtlCol="0" anchor="b"/>
          <a:lstStyle>
            <a:lvl1pPr algn="r">
              <a:defRPr sz="1200"/>
            </a:lvl1pPr>
          </a:lstStyle>
          <a:p>
            <a:fld id="{71747403-B9BB-4124-BFED-1CACFD144FFA}" type="slidenum">
              <a:rPr lang="en-US" smtClean="0"/>
              <a:pPr/>
              <a:t>‹#›</a:t>
            </a:fld>
            <a:endParaRPr lang="en-US"/>
          </a:p>
        </p:txBody>
      </p:sp>
    </p:spTree>
    <p:extLst>
      <p:ext uri="{BB962C8B-B14F-4D97-AF65-F5344CB8AC3E}">
        <p14:creationId xmlns:p14="http://schemas.microsoft.com/office/powerpoint/2010/main" val="2504684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40" tIns="47421" rIns="94840" bIns="47421" rtlCol="0"/>
          <a:lstStyle>
            <a:lvl1pPr algn="l">
              <a:defRPr sz="1200"/>
            </a:lvl1pPr>
          </a:lstStyle>
          <a:p>
            <a:endParaRPr lang="en-US"/>
          </a:p>
        </p:txBody>
      </p:sp>
      <p:sp>
        <p:nvSpPr>
          <p:cNvPr id="3" name="Date Placeholder 2"/>
          <p:cNvSpPr>
            <a:spLocks noGrp="1"/>
          </p:cNvSpPr>
          <p:nvPr>
            <p:ph type="dt" idx="1"/>
          </p:nvPr>
        </p:nvSpPr>
        <p:spPr>
          <a:xfrm>
            <a:off x="4142963" y="0"/>
            <a:ext cx="3170583" cy="480388"/>
          </a:xfrm>
          <a:prstGeom prst="rect">
            <a:avLst/>
          </a:prstGeom>
        </p:spPr>
        <p:txBody>
          <a:bodyPr vert="horz" lIns="94840" tIns="47421" rIns="94840" bIns="47421" rtlCol="0"/>
          <a:lstStyle>
            <a:lvl1pPr algn="r">
              <a:defRPr sz="1200"/>
            </a:lvl1pPr>
          </a:lstStyle>
          <a:p>
            <a:fld id="{3A107FB3-10E6-4D01-96E0-1030136A4F7B}" type="datetimeFigureOut">
              <a:rPr lang="en-US" smtClean="0"/>
              <a:pPr/>
              <a:t>12/4/2023</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4840" tIns="47421" rIns="94840" bIns="47421" rtlCol="0" anchor="ctr"/>
          <a:lstStyle/>
          <a:p>
            <a:endParaRPr lang="en-US"/>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1" rIns="94840" bIns="474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174"/>
            <a:ext cx="3170583" cy="480388"/>
          </a:xfrm>
          <a:prstGeom prst="rect">
            <a:avLst/>
          </a:prstGeom>
        </p:spPr>
        <p:txBody>
          <a:bodyPr vert="horz" lIns="94840" tIns="47421" rIns="94840" bIns="47421" rtlCol="0" anchor="b"/>
          <a:lstStyle>
            <a:lvl1pPr algn="l">
              <a:defRPr sz="1200"/>
            </a:lvl1pPr>
          </a:lstStyle>
          <a:p>
            <a:endParaRPr lang="en-US"/>
          </a:p>
        </p:txBody>
      </p:sp>
      <p:sp>
        <p:nvSpPr>
          <p:cNvPr id="7" name="Slide Number Placeholder 6"/>
          <p:cNvSpPr>
            <a:spLocks noGrp="1"/>
          </p:cNvSpPr>
          <p:nvPr>
            <p:ph type="sldNum" sz="quarter" idx="5"/>
          </p:nvPr>
        </p:nvSpPr>
        <p:spPr>
          <a:xfrm>
            <a:off x="4142963" y="9119174"/>
            <a:ext cx="3170583" cy="480388"/>
          </a:xfrm>
          <a:prstGeom prst="rect">
            <a:avLst/>
          </a:prstGeom>
        </p:spPr>
        <p:txBody>
          <a:bodyPr vert="horz" lIns="94840" tIns="47421" rIns="94840" bIns="47421" rtlCol="0" anchor="b"/>
          <a:lstStyle>
            <a:lvl1pPr algn="r">
              <a:defRPr sz="1200"/>
            </a:lvl1pPr>
          </a:lstStyle>
          <a:p>
            <a:fld id="{217A75D7-9DD4-479A-87AF-53FD5CBA43BD}" type="slidenum">
              <a:rPr lang="en-US" smtClean="0"/>
              <a:pPr/>
              <a:t>‹#›</a:t>
            </a:fld>
            <a:endParaRPr lang="en-US"/>
          </a:p>
        </p:txBody>
      </p:sp>
    </p:spTree>
    <p:extLst>
      <p:ext uri="{BB962C8B-B14F-4D97-AF65-F5344CB8AC3E}">
        <p14:creationId xmlns:p14="http://schemas.microsoft.com/office/powerpoint/2010/main" val="142607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7A75D7-9DD4-479A-87AF-53FD5CBA43B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14</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1230566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15</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303062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16</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655809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17</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550073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18</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1843510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19</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3541795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20</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2829817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21</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212479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22</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1574314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23</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252780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2</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24</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182587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25</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2463166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26</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1632830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27</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3229034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28</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2214267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29</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1562098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8507">
              <a:defRPr/>
            </a:pPr>
            <a:fld id="{217A75D7-9DD4-479A-87AF-53FD5CBA43BD}" type="slidenum">
              <a:rPr lang="en-US">
                <a:solidFill>
                  <a:prstClr val="black"/>
                </a:solidFill>
                <a:latin typeface="Calibri"/>
              </a:rPr>
              <a:pPr defTabSz="948507">
                <a:defRPr/>
              </a:pPr>
              <a:t>30</a:t>
            </a:fld>
            <a:endParaRPr lang="en-US">
              <a:solidFill>
                <a:prstClr val="black"/>
              </a:solidFill>
              <a:latin typeface="Calibri"/>
            </a:endParaRPr>
          </a:p>
        </p:txBody>
      </p:sp>
    </p:spTree>
    <p:extLst>
      <p:ext uri="{BB962C8B-B14F-4D97-AF65-F5344CB8AC3E}">
        <p14:creationId xmlns:p14="http://schemas.microsoft.com/office/powerpoint/2010/main" val="4277629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7A75D7-9DD4-479A-87AF-53FD5CBA43BD}"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5</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12515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6</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2029723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7</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58211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10</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121619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11</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144643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a:latin typeface="Arial" panose="020B0604020202020204" pitchFamily="34" charset="0"/>
              </a:rPr>
              <a:t>Recall that what we are interested in with a Class Cost of Service Study is determining how to allocate the total revenue requirement across the various customer classes. </a:t>
            </a:r>
          </a:p>
          <a:p>
            <a:endParaRPr lang="en-US" altLang="en-US" sz="1200">
              <a:latin typeface="Arial" panose="020B0604020202020204" pitchFamily="34" charset="0"/>
            </a:endParaRPr>
          </a:p>
          <a:p>
            <a:r>
              <a:rPr lang="en-US" altLang="en-US" sz="1200">
                <a:latin typeface="Arial" panose="020B0604020202020204" pitchFamily="34" charset="0"/>
              </a:rPr>
              <a:t>Now, we are going to discuss the various steps involved in a CCOSS. The first step is called functionalization and asks to what operating function a cost belongs (i.e. generation, transmission, or distribution). The next step is classification which further assigns the functionalized costs into categories based on the drivers of those costs, i.e. are they providing energy, capacity, or acquiring new customers? And, the third and final step in a CCOSS is allocation, which is allocating the functionalized and classified costs to the various rate classes. </a:t>
            </a:r>
          </a:p>
          <a:p>
            <a:endParaRPr lang="en-US"/>
          </a:p>
        </p:txBody>
      </p:sp>
      <p:sp>
        <p:nvSpPr>
          <p:cNvPr id="4" name="Slide Number Placeholder 3"/>
          <p:cNvSpPr>
            <a:spLocks noGrp="1"/>
          </p:cNvSpPr>
          <p:nvPr>
            <p:ph type="sldNum" sz="quarter" idx="5"/>
          </p:nvPr>
        </p:nvSpPr>
        <p:spPr/>
        <p:txBody>
          <a:bodyPr/>
          <a:lstStyle/>
          <a:p>
            <a:fld id="{84B7C84C-173D-44E2-B7DF-4EFAADB72456}" type="slidenum">
              <a:rPr lang="en-US" smtClean="0"/>
              <a:pPr/>
              <a:t>12</a:t>
            </a:fld>
            <a:endParaRPr lang="en-US"/>
          </a:p>
        </p:txBody>
      </p:sp>
    </p:spTree>
    <p:extLst>
      <p:ext uri="{BB962C8B-B14F-4D97-AF65-F5344CB8AC3E}">
        <p14:creationId xmlns:p14="http://schemas.microsoft.com/office/powerpoint/2010/main" val="401748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217A75D7-9DD4-479A-87AF-53FD5CBA43BD}" type="slidenum">
              <a:rPr lang="en-US" smtClean="0"/>
              <a:pPr/>
              <a:t>13</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2734542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11289" y="0"/>
            <a:ext cx="12208256" cy="6867144"/>
          </a:xfrm>
          <a:prstGeom prst="rect">
            <a:avLst/>
          </a:prstGeom>
          <a:noFill/>
          <a:ln w="9525">
            <a:noFill/>
            <a:miter lim="800000"/>
            <a:headEnd/>
            <a:tailEnd/>
          </a:ln>
          <a:effectLst/>
        </p:spPr>
      </p:pic>
      <p:sp>
        <p:nvSpPr>
          <p:cNvPr id="2" name="Title 1"/>
          <p:cNvSpPr>
            <a:spLocks noGrp="1"/>
          </p:cNvSpPr>
          <p:nvPr>
            <p:ph type="ctrTitle"/>
          </p:nvPr>
        </p:nvSpPr>
        <p:spPr>
          <a:xfrm>
            <a:off x="1099658" y="838200"/>
            <a:ext cx="10121500" cy="1676400"/>
          </a:xfrm>
          <a:prstGeom prst="rect">
            <a:avLst/>
          </a:prstGeom>
        </p:spPr>
        <p:txBody>
          <a:bodyPr anchor="b" anchorCtr="0">
            <a:noAutofit/>
          </a:bodyPr>
          <a:lstStyle>
            <a:lvl1pPr algn="l">
              <a:lnSpc>
                <a:spcPct val="110000"/>
              </a:lnSpc>
              <a:defRPr sz="3750" b="0" cap="none" spc="75" baseline="0">
                <a:solidFill>
                  <a:schemeClr val="bg1"/>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100135" y="2590800"/>
            <a:ext cx="10160000" cy="457200"/>
          </a:xfrm>
          <a:prstGeom prst="rect">
            <a:avLst/>
          </a:prstGeom>
        </p:spPr>
        <p:txBody>
          <a:bodyPr anchor="ctr"/>
          <a:lstStyle>
            <a:lvl1pPr marL="0" indent="0" algn="l">
              <a:buNone/>
              <a:defRPr sz="1200" b="1" cap="all" baseline="0">
                <a:solidFill>
                  <a:schemeClr val="bg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cxnSp>
        <p:nvCxnSpPr>
          <p:cNvPr id="12" name="Straight Connector 11"/>
          <p:cNvCxnSpPr/>
          <p:nvPr userDrawn="1"/>
        </p:nvCxnSpPr>
        <p:spPr>
          <a:xfrm flipV="1">
            <a:off x="1219200" y="2590800"/>
            <a:ext cx="9753600" cy="0"/>
          </a:xfrm>
          <a:prstGeom prst="line">
            <a:avLst/>
          </a:prstGeom>
          <a:ln w="3175"/>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userDrawn="1"/>
        </p:nvCxnSpPr>
        <p:spPr>
          <a:xfrm flipV="1">
            <a:off x="1219200" y="3048000"/>
            <a:ext cx="9753600" cy="0"/>
          </a:xfrm>
          <a:prstGeom prst="line">
            <a:avLst/>
          </a:prstGeom>
          <a:ln w="3175"/>
        </p:spPr>
        <p:style>
          <a:lnRef idx="2">
            <a:schemeClr val="accent5"/>
          </a:lnRef>
          <a:fillRef idx="0">
            <a:schemeClr val="accent5"/>
          </a:fillRef>
          <a:effectRef idx="1">
            <a:schemeClr val="accent5"/>
          </a:effectRef>
          <a:fontRef idx="minor">
            <a:schemeClr val="tx1"/>
          </a:fontRef>
        </p:style>
      </p:cxn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Standard Content with Copy">
    <p:spTree>
      <p:nvGrpSpPr>
        <p:cNvPr id="1" name=""/>
        <p:cNvGrpSpPr/>
        <p:nvPr/>
      </p:nvGrpSpPr>
      <p:grpSpPr>
        <a:xfrm>
          <a:off x="0" y="0"/>
          <a:ext cx="0" cy="0"/>
          <a:chOff x="0" y="0"/>
          <a:chExt cx="0" cy="0"/>
        </a:xfrm>
      </p:grpSpPr>
      <p:sp>
        <p:nvSpPr>
          <p:cNvPr id="2" name="Title 1"/>
          <p:cNvSpPr>
            <a:spLocks noGrp="1"/>
          </p:cNvSpPr>
          <p:nvPr>
            <p:ph type="title"/>
          </p:nvPr>
        </p:nvSpPr>
        <p:spPr>
          <a:xfrm>
            <a:off x="493623" y="742750"/>
            <a:ext cx="11112900" cy="533400"/>
          </a:xfrm>
          <a:prstGeom prst="rect">
            <a:avLst/>
          </a:prstGeom>
        </p:spPr>
        <p:txBody>
          <a:bodyPr anchor="ctr" anchorCtr="0">
            <a:normAutofit/>
          </a:bodyPr>
          <a:lstStyle>
            <a:lvl1pPr algn="l">
              <a:defRPr sz="1650" b="0" cap="all" spc="75" baseline="0">
                <a:solidFill>
                  <a:schemeClr val="tx1">
                    <a:lumMod val="65000"/>
                    <a:lumOff val="35000"/>
                  </a:schemeClr>
                </a:solidFill>
                <a:latin typeface="Arial" pitchFamily="34" charset="0"/>
              </a:defRPr>
            </a:lvl1pPr>
          </a:lstStyle>
          <a:p>
            <a:r>
              <a:rPr lang="en-US"/>
              <a:t>Click to edit Master title style</a:t>
            </a:r>
          </a:p>
        </p:txBody>
      </p:sp>
      <p:sp>
        <p:nvSpPr>
          <p:cNvPr id="3" name="Content Placeholder 2"/>
          <p:cNvSpPr>
            <a:spLocks noGrp="1"/>
          </p:cNvSpPr>
          <p:nvPr>
            <p:ph sz="half" idx="1"/>
          </p:nvPr>
        </p:nvSpPr>
        <p:spPr>
          <a:xfrm>
            <a:off x="493624" y="1372403"/>
            <a:ext cx="11100067" cy="428325"/>
          </a:xfrm>
          <a:prstGeom prst="rect">
            <a:avLst/>
          </a:prstGeom>
        </p:spPr>
        <p:txBody>
          <a:bodyPr anchor="ctr"/>
          <a:lstStyle>
            <a:lvl1pPr marL="0" indent="0">
              <a:lnSpc>
                <a:spcPct val="120000"/>
              </a:lnSpc>
              <a:spcBef>
                <a:spcPts val="0"/>
              </a:spcBef>
              <a:buNone/>
              <a:defRPr sz="1050" b="1" cap="all" baseline="0">
                <a:solidFill>
                  <a:schemeClr val="accent5">
                    <a:lumMod val="75000"/>
                  </a:schemeClr>
                </a:solidFill>
                <a:latin typeface="Arial" pitchFamily="34" charset="0"/>
                <a:cs typeface="Arial" pitchFamily="34" charset="0"/>
              </a:defRPr>
            </a:lvl1pPr>
            <a:lvl2pPr>
              <a:defRPr sz="1650">
                <a:solidFill>
                  <a:schemeClr val="tx1">
                    <a:lumMod val="75000"/>
                    <a:lumOff val="25000"/>
                  </a:schemeClr>
                </a:solidFill>
                <a:latin typeface="Times New Roman" pitchFamily="18" charset="0"/>
                <a:cs typeface="Times New Roman" pitchFamily="18" charset="0"/>
              </a:defRPr>
            </a:lvl2pPr>
            <a:lvl3pPr>
              <a:defRPr sz="1650">
                <a:solidFill>
                  <a:schemeClr val="tx1">
                    <a:lumMod val="75000"/>
                    <a:lumOff val="25000"/>
                  </a:schemeClr>
                </a:solidFill>
                <a:latin typeface="Times New Roman" pitchFamily="18" charset="0"/>
                <a:cs typeface="Times New Roman" pitchFamily="18" charset="0"/>
              </a:defRPr>
            </a:lvl3pPr>
            <a:lvl4pPr>
              <a:defRPr sz="1650">
                <a:solidFill>
                  <a:schemeClr val="tx1">
                    <a:lumMod val="75000"/>
                    <a:lumOff val="25000"/>
                  </a:schemeClr>
                </a:solidFill>
                <a:latin typeface="Times New Roman" pitchFamily="18" charset="0"/>
                <a:cs typeface="Times New Roman" pitchFamily="18" charset="0"/>
              </a:defRPr>
            </a:lvl4pPr>
            <a:lvl5pPr>
              <a:defRPr sz="1650">
                <a:solidFill>
                  <a:schemeClr val="tx1">
                    <a:lumMod val="75000"/>
                    <a:lumOff val="25000"/>
                  </a:schemeClr>
                </a:solidFill>
                <a:latin typeface="Times New Roman" pitchFamily="18" charset="0"/>
                <a:cs typeface="Times New Roman" pitchFamily="18" charset="0"/>
              </a:defRPr>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2"/>
          </p:nvPr>
        </p:nvSpPr>
        <p:spPr>
          <a:xfrm>
            <a:off x="496711" y="2057400"/>
            <a:ext cx="11074400" cy="3657600"/>
          </a:xfrm>
          <a:prstGeom prst="rect">
            <a:avLst/>
          </a:prstGeom>
        </p:spPr>
        <p:txBody>
          <a:bodyPr/>
          <a:lstStyle>
            <a:lvl1pPr marL="0" indent="0">
              <a:lnSpc>
                <a:spcPct val="120000"/>
              </a:lnSpc>
              <a:spcBef>
                <a:spcPts val="150"/>
              </a:spcBef>
              <a:buNone/>
              <a:defRPr sz="1200">
                <a:solidFill>
                  <a:schemeClr val="tx1">
                    <a:lumMod val="65000"/>
                    <a:lumOff val="35000"/>
                  </a:schemeClr>
                </a:solidFill>
                <a:latin typeface="Arial" pitchFamily="34" charset="0"/>
              </a:defRPr>
            </a:lvl1pPr>
            <a:lvl2pPr marL="0" indent="0">
              <a:lnSpc>
                <a:spcPct val="120000"/>
              </a:lnSpc>
              <a:spcBef>
                <a:spcPts val="150"/>
              </a:spcBef>
              <a:buNone/>
              <a:defRPr sz="1200">
                <a:solidFill>
                  <a:schemeClr val="tx1">
                    <a:lumMod val="65000"/>
                    <a:lumOff val="35000"/>
                  </a:schemeClr>
                </a:solidFill>
                <a:latin typeface="Arial" pitchFamily="34" charset="0"/>
              </a:defRPr>
            </a:lvl2pPr>
            <a:lvl3pPr marL="0" indent="0">
              <a:lnSpc>
                <a:spcPct val="120000"/>
              </a:lnSpc>
              <a:spcBef>
                <a:spcPts val="150"/>
              </a:spcBef>
              <a:buNone/>
              <a:defRPr sz="1200">
                <a:solidFill>
                  <a:schemeClr val="tx1">
                    <a:lumMod val="65000"/>
                    <a:lumOff val="35000"/>
                  </a:schemeClr>
                </a:solidFill>
                <a:latin typeface="Arial" pitchFamily="34" charset="0"/>
              </a:defRPr>
            </a:lvl3pPr>
            <a:lvl4pPr marL="0" indent="0">
              <a:lnSpc>
                <a:spcPct val="120000"/>
              </a:lnSpc>
              <a:spcBef>
                <a:spcPts val="150"/>
              </a:spcBef>
              <a:buNone/>
              <a:defRPr sz="1200">
                <a:solidFill>
                  <a:schemeClr val="tx1">
                    <a:lumMod val="65000"/>
                    <a:lumOff val="35000"/>
                  </a:schemeClr>
                </a:solidFill>
                <a:latin typeface="Arial" pitchFamily="34" charset="0"/>
              </a:defRPr>
            </a:lvl4pPr>
            <a:lvl5pPr marL="0" indent="0">
              <a:lnSpc>
                <a:spcPct val="120000"/>
              </a:lnSpc>
              <a:spcBef>
                <a:spcPts val="150"/>
              </a:spcBef>
              <a:buNone/>
              <a:defRPr sz="1200">
                <a:solidFill>
                  <a:schemeClr val="tx1">
                    <a:lumMod val="65000"/>
                    <a:lumOff val="35000"/>
                  </a:schemeClr>
                </a:solidFill>
                <a:latin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635267" y="1352350"/>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userDrawn="1"/>
        </p:nvCxnSpPr>
        <p:spPr>
          <a:xfrm>
            <a:off x="648100" y="1822375"/>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
        <p:nvSpPr>
          <p:cNvPr id="15" name="TextBox 14"/>
          <p:cNvSpPr txBox="1"/>
          <p:nvPr userDrawn="1"/>
        </p:nvSpPr>
        <p:spPr>
          <a:xfrm>
            <a:off x="495169" y="6324600"/>
            <a:ext cx="3264033" cy="196208"/>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75" b="0" cap="all" spc="75" baseline="0" dirty="0">
                <a:solidFill>
                  <a:schemeClr val="tx1">
                    <a:lumMod val="65000"/>
                    <a:lumOff val="35000"/>
                  </a:schemeClr>
                </a:solidFill>
                <a:latin typeface="Arial" pitchFamily="34" charset="0"/>
                <a:cs typeface="Arial" pitchFamily="34" charset="0"/>
              </a:rPr>
              <a:t>Slide </a:t>
            </a:r>
            <a:fld id="{E3D8E51D-5B59-45E4-AFF8-CE614DB7212D}" type="slidenum">
              <a:rPr lang="en-US" sz="675" b="0" cap="all" spc="75" baseline="0" smtClean="0">
                <a:solidFill>
                  <a:schemeClr val="tx1">
                    <a:lumMod val="65000"/>
                    <a:lumOff val="35000"/>
                  </a:schemeClr>
                </a:solidFill>
                <a:latin typeface="Arial" pitchFamily="34" charset="0"/>
                <a:cs typeface="Arial" pitchFamily="34" charset="0"/>
              </a:rPr>
              <a:pPr marL="0" marR="0" indent="0" algn="l" defTabSz="685800" rtl="0" eaLnBrk="1" fontAlgn="auto" latinLnBrk="0" hangingPunct="1">
                <a:lnSpc>
                  <a:spcPct val="100000"/>
                </a:lnSpc>
                <a:spcBef>
                  <a:spcPts val="0"/>
                </a:spcBef>
                <a:spcAft>
                  <a:spcPts val="0"/>
                </a:spcAft>
                <a:buClrTx/>
                <a:buSzTx/>
                <a:buFontTx/>
                <a:buNone/>
                <a:tabLst/>
                <a:defRPr/>
              </a:pPr>
              <a:t>‹#›</a:t>
            </a:fld>
            <a:r>
              <a:rPr lang="en-US" sz="675" b="0" cap="all" spc="75" baseline="0" dirty="0">
                <a:solidFill>
                  <a:schemeClr val="tx1">
                    <a:lumMod val="65000"/>
                    <a:lumOff val="35000"/>
                  </a:schemeClr>
                </a:solidFill>
                <a:latin typeface="Arial" pitchFamily="34" charset="0"/>
                <a:cs typeface="Arial" pitchFamily="34" charset="0"/>
              </a:rPr>
              <a:t> | DECEMBER 6, 2023</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tandard Conten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03370" y="742750"/>
            <a:ext cx="11112900" cy="533400"/>
          </a:xfrm>
          <a:prstGeom prst="rect">
            <a:avLst/>
          </a:prstGeom>
        </p:spPr>
        <p:txBody>
          <a:bodyPr anchor="ctr" anchorCtr="0">
            <a:normAutofit/>
          </a:bodyPr>
          <a:lstStyle>
            <a:lvl1pPr algn="l">
              <a:defRPr sz="1650" b="0" cap="all" spc="75" baseline="0">
                <a:solidFill>
                  <a:schemeClr val="tx1">
                    <a:lumMod val="65000"/>
                    <a:lumOff val="35000"/>
                  </a:schemeClr>
                </a:solidFill>
                <a:latin typeface="Arial" pitchFamily="34" charset="0"/>
              </a:defRPr>
            </a:lvl1pPr>
          </a:lstStyle>
          <a:p>
            <a:r>
              <a:rPr lang="en-US"/>
              <a:t>Click to edit Master title style</a:t>
            </a:r>
          </a:p>
        </p:txBody>
      </p:sp>
      <p:sp>
        <p:nvSpPr>
          <p:cNvPr id="3" name="Content Placeholder 2"/>
          <p:cNvSpPr>
            <a:spLocks noGrp="1"/>
          </p:cNvSpPr>
          <p:nvPr>
            <p:ph sz="half" idx="1"/>
          </p:nvPr>
        </p:nvSpPr>
        <p:spPr>
          <a:xfrm>
            <a:off x="504913" y="1372403"/>
            <a:ext cx="11100067" cy="428325"/>
          </a:xfrm>
          <a:prstGeom prst="rect">
            <a:avLst/>
          </a:prstGeom>
        </p:spPr>
        <p:txBody>
          <a:bodyPr anchor="ctr"/>
          <a:lstStyle>
            <a:lvl1pPr marL="0" indent="0">
              <a:lnSpc>
                <a:spcPct val="120000"/>
              </a:lnSpc>
              <a:spcBef>
                <a:spcPts val="0"/>
              </a:spcBef>
              <a:buNone/>
              <a:defRPr sz="1050" b="1" cap="all" baseline="0">
                <a:solidFill>
                  <a:schemeClr val="accent5">
                    <a:lumMod val="75000"/>
                  </a:schemeClr>
                </a:solidFill>
                <a:latin typeface="Arial" pitchFamily="34" charset="0"/>
                <a:cs typeface="Arial" pitchFamily="34" charset="0"/>
              </a:defRPr>
            </a:lvl1pPr>
            <a:lvl2pPr>
              <a:defRPr sz="1650">
                <a:solidFill>
                  <a:schemeClr val="tx1">
                    <a:lumMod val="75000"/>
                    <a:lumOff val="25000"/>
                  </a:schemeClr>
                </a:solidFill>
                <a:latin typeface="Times New Roman" pitchFamily="18" charset="0"/>
                <a:cs typeface="Times New Roman" pitchFamily="18" charset="0"/>
              </a:defRPr>
            </a:lvl2pPr>
            <a:lvl3pPr>
              <a:defRPr sz="1650">
                <a:solidFill>
                  <a:schemeClr val="tx1">
                    <a:lumMod val="75000"/>
                    <a:lumOff val="25000"/>
                  </a:schemeClr>
                </a:solidFill>
                <a:latin typeface="Times New Roman" pitchFamily="18" charset="0"/>
                <a:cs typeface="Times New Roman" pitchFamily="18" charset="0"/>
              </a:defRPr>
            </a:lvl3pPr>
            <a:lvl4pPr>
              <a:defRPr sz="1650">
                <a:solidFill>
                  <a:schemeClr val="tx1">
                    <a:lumMod val="75000"/>
                    <a:lumOff val="25000"/>
                  </a:schemeClr>
                </a:solidFill>
                <a:latin typeface="Times New Roman" pitchFamily="18" charset="0"/>
                <a:cs typeface="Times New Roman" pitchFamily="18" charset="0"/>
              </a:defRPr>
            </a:lvl4pPr>
            <a:lvl5pPr>
              <a:defRPr sz="1650">
                <a:solidFill>
                  <a:schemeClr val="tx1">
                    <a:lumMod val="75000"/>
                    <a:lumOff val="25000"/>
                  </a:schemeClr>
                </a:solidFill>
                <a:latin typeface="Times New Roman" pitchFamily="18" charset="0"/>
                <a:cs typeface="Times New Roman" pitchFamily="18" charset="0"/>
              </a:defRPr>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2"/>
          </p:nvPr>
        </p:nvSpPr>
        <p:spPr>
          <a:xfrm>
            <a:off x="508000" y="2057400"/>
            <a:ext cx="11074400" cy="3657600"/>
          </a:xfrm>
          <a:prstGeom prst="rect">
            <a:avLst/>
          </a:prstGeom>
        </p:spPr>
        <p:txBody>
          <a:bodyPr/>
          <a:lstStyle>
            <a:lvl1pPr marL="171450" indent="-171450">
              <a:lnSpc>
                <a:spcPct val="120000"/>
              </a:lnSpc>
              <a:spcBef>
                <a:spcPts val="150"/>
              </a:spcBef>
              <a:defRPr sz="1200">
                <a:solidFill>
                  <a:schemeClr val="tx1">
                    <a:lumMod val="65000"/>
                    <a:lumOff val="35000"/>
                  </a:schemeClr>
                </a:solidFill>
                <a:latin typeface="Arial" pitchFamily="34" charset="0"/>
              </a:defRPr>
            </a:lvl1pPr>
            <a:lvl2pPr marL="171450" indent="-171450">
              <a:lnSpc>
                <a:spcPct val="120000"/>
              </a:lnSpc>
              <a:spcBef>
                <a:spcPts val="150"/>
              </a:spcBef>
              <a:defRPr sz="1200">
                <a:solidFill>
                  <a:schemeClr val="tx1">
                    <a:lumMod val="65000"/>
                    <a:lumOff val="35000"/>
                  </a:schemeClr>
                </a:solidFill>
                <a:latin typeface="Arial" pitchFamily="34" charset="0"/>
              </a:defRPr>
            </a:lvl2pPr>
            <a:lvl3pPr marL="171450" indent="-171450">
              <a:lnSpc>
                <a:spcPct val="120000"/>
              </a:lnSpc>
              <a:spcBef>
                <a:spcPts val="150"/>
              </a:spcBef>
              <a:defRPr sz="1200">
                <a:solidFill>
                  <a:schemeClr val="tx1">
                    <a:lumMod val="65000"/>
                    <a:lumOff val="35000"/>
                  </a:schemeClr>
                </a:solidFill>
                <a:latin typeface="Arial" pitchFamily="34" charset="0"/>
              </a:defRPr>
            </a:lvl3pPr>
            <a:lvl4pPr marL="171450" indent="-171450">
              <a:lnSpc>
                <a:spcPct val="120000"/>
              </a:lnSpc>
              <a:spcBef>
                <a:spcPts val="150"/>
              </a:spcBef>
              <a:defRPr sz="1200">
                <a:solidFill>
                  <a:schemeClr val="tx1">
                    <a:lumMod val="65000"/>
                    <a:lumOff val="35000"/>
                  </a:schemeClr>
                </a:solidFill>
                <a:latin typeface="Arial" pitchFamily="34" charset="0"/>
              </a:defRPr>
            </a:lvl4pPr>
            <a:lvl5pPr marL="171450" indent="-171450">
              <a:lnSpc>
                <a:spcPct val="120000"/>
              </a:lnSpc>
              <a:spcBef>
                <a:spcPts val="150"/>
              </a:spcBef>
              <a:defRPr sz="1200">
                <a:solidFill>
                  <a:schemeClr val="tx1">
                    <a:lumMod val="65000"/>
                    <a:lumOff val="35000"/>
                  </a:schemeClr>
                </a:solidFill>
                <a:latin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635267" y="1352350"/>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userDrawn="1"/>
        </p:nvCxnSpPr>
        <p:spPr>
          <a:xfrm>
            <a:off x="648100" y="1822375"/>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
        <p:nvSpPr>
          <p:cNvPr id="15" name="TextBox 14"/>
          <p:cNvSpPr txBox="1"/>
          <p:nvPr userDrawn="1"/>
        </p:nvSpPr>
        <p:spPr>
          <a:xfrm>
            <a:off x="495169" y="6324600"/>
            <a:ext cx="3264033" cy="196208"/>
          </a:xfrm>
          <a:prstGeom prst="rect">
            <a:avLst/>
          </a:prstGeom>
          <a:noFill/>
        </p:spPr>
        <p:txBody>
          <a:bodyPr wrap="square" rtlCol="0">
            <a:spAutoFit/>
          </a:bodyPr>
          <a:lstStyle/>
          <a:p>
            <a:pPr algn="l"/>
            <a:r>
              <a:rPr lang="en-US" sz="675" b="0" cap="all" spc="75" baseline="0" dirty="0">
                <a:solidFill>
                  <a:schemeClr val="tx1">
                    <a:lumMod val="65000"/>
                    <a:lumOff val="35000"/>
                  </a:schemeClr>
                </a:solidFill>
                <a:latin typeface="Arial" pitchFamily="34" charset="0"/>
                <a:cs typeface="Arial" pitchFamily="34" charset="0"/>
              </a:rPr>
              <a:t>Slide </a:t>
            </a:r>
            <a:fld id="{E3D8E51D-5B59-45E4-AFF8-CE614DB7212D}" type="slidenum">
              <a:rPr lang="en-US" sz="675" b="0" cap="all" spc="75" baseline="0" smtClean="0">
                <a:solidFill>
                  <a:schemeClr val="tx1">
                    <a:lumMod val="65000"/>
                    <a:lumOff val="35000"/>
                  </a:schemeClr>
                </a:solidFill>
                <a:latin typeface="Arial" pitchFamily="34" charset="0"/>
                <a:cs typeface="Arial" pitchFamily="34" charset="0"/>
              </a:rPr>
              <a:pPr algn="l"/>
              <a:t>‹#›</a:t>
            </a:fld>
            <a:r>
              <a:rPr lang="en-US" sz="675" b="0" cap="all" spc="75" baseline="0" dirty="0">
                <a:solidFill>
                  <a:schemeClr val="tx1">
                    <a:lumMod val="65000"/>
                    <a:lumOff val="35000"/>
                  </a:schemeClr>
                </a:solidFill>
                <a:latin typeface="Arial" pitchFamily="34" charset="0"/>
                <a:cs typeface="Arial" pitchFamily="34" charset="0"/>
              </a:rPr>
              <a:t> | DECEMBER 6, 2023</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624" y="753177"/>
            <a:ext cx="11100067" cy="533399"/>
          </a:xfrm>
          <a:prstGeom prst="rect">
            <a:avLst/>
          </a:prstGeom>
        </p:spPr>
        <p:txBody>
          <a:bodyPr anchor="ctr" anchorCtr="0">
            <a:normAutofit/>
          </a:bodyPr>
          <a:lstStyle>
            <a:lvl1pPr algn="l">
              <a:defRPr sz="1650" b="0" cap="all" spc="75" baseline="0">
                <a:solidFill>
                  <a:schemeClr val="accent5">
                    <a:lumMod val="75000"/>
                  </a:schemeClr>
                </a:solidFill>
                <a:latin typeface="Arial" pitchFamily="34" charset="0"/>
              </a:defRPr>
            </a:lvl1pPr>
          </a:lstStyle>
          <a:p>
            <a:r>
              <a:rPr lang="en-US"/>
              <a:t>Click to edit Master title style</a:t>
            </a:r>
          </a:p>
        </p:txBody>
      </p:sp>
      <p:sp>
        <p:nvSpPr>
          <p:cNvPr id="3" name="Content Placeholder 2"/>
          <p:cNvSpPr>
            <a:spLocks noGrp="1"/>
          </p:cNvSpPr>
          <p:nvPr>
            <p:ph idx="1"/>
          </p:nvPr>
        </p:nvSpPr>
        <p:spPr>
          <a:xfrm>
            <a:off x="506457" y="1524000"/>
            <a:ext cx="11087233" cy="4343400"/>
          </a:xfrm>
          <a:prstGeom prst="rect">
            <a:avLst/>
          </a:prstGeom>
        </p:spPr>
        <p:txBody>
          <a:bodyPr/>
          <a:lstStyle>
            <a:lvl1pPr marL="0" indent="0">
              <a:lnSpc>
                <a:spcPct val="120000"/>
              </a:lnSpc>
              <a:spcBef>
                <a:spcPts val="0"/>
              </a:spcBef>
              <a:buNone/>
              <a:defRPr sz="1350" b="0">
                <a:solidFill>
                  <a:schemeClr val="tx1">
                    <a:lumMod val="75000"/>
                    <a:lumOff val="25000"/>
                  </a:schemeClr>
                </a:solidFill>
                <a:latin typeface="Arial" pitchFamily="34" charset="0"/>
                <a:cs typeface="Arial" pitchFamily="34" charset="0"/>
              </a:defRPr>
            </a:lvl1pPr>
            <a:lvl2pPr>
              <a:defRPr sz="1650" b="0">
                <a:solidFill>
                  <a:schemeClr val="tx1">
                    <a:lumMod val="75000"/>
                    <a:lumOff val="25000"/>
                  </a:schemeClr>
                </a:solidFill>
                <a:latin typeface="Times New Roman" pitchFamily="18" charset="0"/>
                <a:cs typeface="Times New Roman" pitchFamily="18" charset="0"/>
              </a:defRPr>
            </a:lvl2pPr>
            <a:lvl3pPr>
              <a:defRPr sz="1650" b="0">
                <a:solidFill>
                  <a:schemeClr val="tx1">
                    <a:lumMod val="75000"/>
                    <a:lumOff val="25000"/>
                  </a:schemeClr>
                </a:solidFill>
                <a:latin typeface="Times New Roman" pitchFamily="18" charset="0"/>
                <a:cs typeface="Times New Roman" pitchFamily="18" charset="0"/>
              </a:defRPr>
            </a:lvl3pPr>
            <a:lvl4pPr>
              <a:defRPr sz="1650" b="0">
                <a:solidFill>
                  <a:schemeClr val="tx1">
                    <a:lumMod val="75000"/>
                    <a:lumOff val="25000"/>
                  </a:schemeClr>
                </a:solidFill>
                <a:latin typeface="Times New Roman" pitchFamily="18" charset="0"/>
                <a:cs typeface="Times New Roman" pitchFamily="18" charset="0"/>
              </a:defRPr>
            </a:lvl4pPr>
            <a:lvl5pPr>
              <a:defRPr sz="1650" b="0">
                <a:solidFill>
                  <a:schemeClr val="tx1">
                    <a:lumMod val="75000"/>
                    <a:lumOff val="25000"/>
                  </a:schemeClr>
                </a:solidFill>
                <a:latin typeface="Times New Roman" pitchFamily="18" charset="0"/>
                <a:cs typeface="Times New Roman" pitchFamily="18" charset="0"/>
              </a:defRPr>
            </a:lvl5pPr>
          </a:lstStyle>
          <a:p>
            <a:pPr lvl="0"/>
            <a:r>
              <a:rPr lang="en-US" dirty="0"/>
              <a:t>Click to edit Master text styles</a:t>
            </a:r>
          </a:p>
        </p:txBody>
      </p:sp>
      <p:cxnSp>
        <p:nvCxnSpPr>
          <p:cNvPr id="10" name="Straight Connector 9"/>
          <p:cNvCxnSpPr/>
          <p:nvPr userDrawn="1"/>
        </p:nvCxnSpPr>
        <p:spPr>
          <a:xfrm>
            <a:off x="635267" y="762000"/>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9" name="Straight Connector 8"/>
          <p:cNvCxnSpPr/>
          <p:nvPr userDrawn="1"/>
        </p:nvCxnSpPr>
        <p:spPr>
          <a:xfrm>
            <a:off x="648100" y="1295400"/>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495169" y="6324600"/>
            <a:ext cx="3264033" cy="196208"/>
          </a:xfrm>
          <a:prstGeom prst="rect">
            <a:avLst/>
          </a:prstGeom>
          <a:noFill/>
        </p:spPr>
        <p:txBody>
          <a:bodyPr wrap="square" rtlCol="0">
            <a:spAutoFit/>
          </a:bodyPr>
          <a:lstStyle/>
          <a:p>
            <a:pPr algn="l"/>
            <a:r>
              <a:rPr lang="en-US" sz="675" b="0" cap="all" spc="75" baseline="0" dirty="0">
                <a:solidFill>
                  <a:schemeClr val="tx1">
                    <a:lumMod val="65000"/>
                    <a:lumOff val="35000"/>
                  </a:schemeClr>
                </a:solidFill>
                <a:latin typeface="Arial" pitchFamily="34" charset="0"/>
                <a:cs typeface="Arial" pitchFamily="34" charset="0"/>
              </a:rPr>
              <a:t>Slide </a:t>
            </a:r>
            <a:fld id="{E3D8E51D-5B59-45E4-AFF8-CE614DB7212D}" type="slidenum">
              <a:rPr lang="en-US" sz="675" b="0" cap="all" spc="75" baseline="0" smtClean="0">
                <a:solidFill>
                  <a:schemeClr val="tx1">
                    <a:lumMod val="65000"/>
                    <a:lumOff val="35000"/>
                  </a:schemeClr>
                </a:solidFill>
                <a:latin typeface="Arial" pitchFamily="34" charset="0"/>
                <a:cs typeface="Arial" pitchFamily="34" charset="0"/>
              </a:rPr>
              <a:pPr algn="l"/>
              <a:t>‹#›</a:t>
            </a:fld>
            <a:r>
              <a:rPr lang="en-US" sz="675" b="0" cap="all" spc="75" baseline="0" dirty="0">
                <a:solidFill>
                  <a:schemeClr val="tx1">
                    <a:lumMod val="65000"/>
                    <a:lumOff val="35000"/>
                  </a:schemeClr>
                </a:solidFill>
                <a:latin typeface="Arial" pitchFamily="34" charset="0"/>
                <a:cs typeface="Arial" pitchFamily="34" charset="0"/>
              </a:rPr>
              <a:t> | DECEMBER 6, 2023</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with Graphic">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11176000" cy="427038"/>
          </a:xfrm>
          <a:prstGeom prst="rect">
            <a:avLst/>
          </a:prstGeom>
        </p:spPr>
        <p:txBody>
          <a:bodyPr anchor="ctr"/>
          <a:lstStyle>
            <a:lvl1pPr algn="l">
              <a:defRPr sz="1050" b="1" cap="all" spc="75" baseline="0">
                <a:solidFill>
                  <a:schemeClr val="accent5">
                    <a:lumMod val="75000"/>
                  </a:schemeClr>
                </a:solidFill>
                <a:latin typeface="Arial" pitchFamily="34" charset="0"/>
              </a:defRPr>
            </a:lvl1pPr>
          </a:lstStyle>
          <a:p>
            <a:r>
              <a:rPr lang="en-US"/>
              <a:t>Click to edit Master title style</a:t>
            </a:r>
          </a:p>
        </p:txBody>
      </p:sp>
      <p:cxnSp>
        <p:nvCxnSpPr>
          <p:cNvPr id="4" name="Straight Connector 3"/>
          <p:cNvCxnSpPr/>
          <p:nvPr userDrawn="1"/>
        </p:nvCxnSpPr>
        <p:spPr>
          <a:xfrm>
            <a:off x="648100" y="1041399"/>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
        <p:nvSpPr>
          <p:cNvPr id="5" name="TextBox 4"/>
          <p:cNvSpPr txBox="1"/>
          <p:nvPr userDrawn="1"/>
        </p:nvSpPr>
        <p:spPr>
          <a:xfrm>
            <a:off x="495169" y="6324600"/>
            <a:ext cx="3264033" cy="196208"/>
          </a:xfrm>
          <a:prstGeom prst="rect">
            <a:avLst/>
          </a:prstGeom>
          <a:noFill/>
        </p:spPr>
        <p:txBody>
          <a:bodyPr wrap="square" rtlCol="0">
            <a:spAutoFit/>
          </a:bodyPr>
          <a:lstStyle/>
          <a:p>
            <a:pPr algn="l"/>
            <a:r>
              <a:rPr lang="en-US" sz="675" b="0" cap="all" spc="75" baseline="0" dirty="0">
                <a:solidFill>
                  <a:schemeClr val="tx1">
                    <a:lumMod val="65000"/>
                    <a:lumOff val="35000"/>
                  </a:schemeClr>
                </a:solidFill>
                <a:latin typeface="Arial" pitchFamily="34" charset="0"/>
                <a:cs typeface="Arial" pitchFamily="34" charset="0"/>
              </a:rPr>
              <a:t>Slide </a:t>
            </a:r>
            <a:fld id="{E3D8E51D-5B59-45E4-AFF8-CE614DB7212D}" type="slidenum">
              <a:rPr lang="en-US" sz="675" b="0" cap="all" spc="75" baseline="0" smtClean="0">
                <a:solidFill>
                  <a:schemeClr val="tx1">
                    <a:lumMod val="65000"/>
                    <a:lumOff val="35000"/>
                  </a:schemeClr>
                </a:solidFill>
                <a:latin typeface="Arial" pitchFamily="34" charset="0"/>
                <a:cs typeface="Arial" pitchFamily="34" charset="0"/>
              </a:rPr>
              <a:pPr algn="l"/>
              <a:t>‹#›</a:t>
            </a:fld>
            <a:r>
              <a:rPr lang="en-US" sz="675" b="0" cap="all" spc="75" baseline="0" dirty="0">
                <a:solidFill>
                  <a:schemeClr val="tx1">
                    <a:lumMod val="65000"/>
                    <a:lumOff val="35000"/>
                  </a:schemeClr>
                </a:solidFill>
                <a:latin typeface="Arial" pitchFamily="34" charset="0"/>
                <a:cs typeface="Arial" pitchFamily="34" charset="0"/>
              </a:rPr>
              <a:t> | DECEMBER 6, 2023</a:t>
            </a:r>
          </a:p>
        </p:txBody>
      </p:sp>
      <p:cxnSp>
        <p:nvCxnSpPr>
          <p:cNvPr id="7" name="Straight Connector 6"/>
          <p:cNvCxnSpPr/>
          <p:nvPr userDrawn="1"/>
        </p:nvCxnSpPr>
        <p:spPr>
          <a:xfrm>
            <a:off x="666047" y="609600"/>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495169" y="6324600"/>
            <a:ext cx="3264033" cy="196208"/>
          </a:xfrm>
          <a:prstGeom prst="rect">
            <a:avLst/>
          </a:prstGeom>
          <a:noFill/>
        </p:spPr>
        <p:txBody>
          <a:bodyPr wrap="square" rtlCol="0">
            <a:spAutoFit/>
          </a:bodyPr>
          <a:lstStyle/>
          <a:p>
            <a:pPr algn="l"/>
            <a:r>
              <a:rPr lang="en-US" sz="675" b="0" cap="all" spc="75" baseline="0" dirty="0">
                <a:solidFill>
                  <a:schemeClr val="tx1">
                    <a:lumMod val="65000"/>
                    <a:lumOff val="35000"/>
                  </a:schemeClr>
                </a:solidFill>
                <a:latin typeface="Arial" pitchFamily="34" charset="0"/>
                <a:cs typeface="Arial" pitchFamily="34" charset="0"/>
              </a:rPr>
              <a:t>Slide </a:t>
            </a:r>
            <a:fld id="{E3D8E51D-5B59-45E4-AFF8-CE614DB7212D}" type="slidenum">
              <a:rPr lang="en-US" sz="675" b="0" cap="all" spc="75" baseline="0" smtClean="0">
                <a:solidFill>
                  <a:schemeClr val="tx1">
                    <a:lumMod val="65000"/>
                    <a:lumOff val="35000"/>
                  </a:schemeClr>
                </a:solidFill>
                <a:latin typeface="Arial" pitchFamily="34" charset="0"/>
                <a:cs typeface="Arial" pitchFamily="34" charset="0"/>
              </a:rPr>
              <a:pPr algn="l"/>
              <a:t>‹#›</a:t>
            </a:fld>
            <a:r>
              <a:rPr lang="en-US" sz="675" b="0" cap="all" spc="75" baseline="0" dirty="0">
                <a:solidFill>
                  <a:schemeClr val="tx1">
                    <a:lumMod val="65000"/>
                    <a:lumOff val="35000"/>
                  </a:schemeClr>
                </a:solidFill>
                <a:latin typeface="Arial" pitchFamily="34" charset="0"/>
                <a:cs typeface="Arial" pitchFamily="34" charset="0"/>
              </a:rPr>
              <a:t> | DECEMBER 6, 2023</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No Template">
    <p:spTree>
      <p:nvGrpSpPr>
        <p:cNvPr id="1" name=""/>
        <p:cNvGrpSpPr/>
        <p:nvPr/>
      </p:nvGrpSpPr>
      <p:grpSpPr>
        <a:xfrm>
          <a:off x="0" y="0"/>
          <a:ext cx="0" cy="0"/>
          <a:chOff x="0" y="0"/>
          <a:chExt cx="0" cy="0"/>
        </a:xfrm>
      </p:grpSpPr>
      <p:pic>
        <p:nvPicPr>
          <p:cNvPr id="3" name="Picture 2" descr="CHA-PowerPoint-Innerpage.jpg"/>
          <p:cNvPicPr>
            <a:picLocks noChangeAspect="1"/>
          </p:cNvPicPr>
          <p:nvPr userDrawn="1"/>
        </p:nvPicPr>
        <p:blipFill>
          <a:blip r:embed="rId2" cstate="print"/>
          <a:srcRect l="18333" r="6786" b="7778"/>
          <a:stretch>
            <a:fillRect/>
          </a:stretch>
        </p:blipFill>
        <p:spPr>
          <a:xfrm>
            <a:off x="-1" y="0"/>
            <a:ext cx="12192001" cy="685800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3" name="Picture 2" descr="CHA-PowerPoint-Innerpage.jpg"/>
          <p:cNvPicPr>
            <a:picLocks noChangeAspect="1"/>
          </p:cNvPicPr>
          <p:nvPr userDrawn="1"/>
        </p:nvPicPr>
        <p:blipFill>
          <a:blip r:embed="rId2" cstate="print"/>
          <a:srcRect l="18333" r="6786" b="7778"/>
          <a:stretch>
            <a:fillRect/>
          </a:stretch>
        </p:blipFill>
        <p:spPr>
          <a:xfrm>
            <a:off x="-1" y="0"/>
            <a:ext cx="12192001" cy="6858000"/>
          </a:xfrm>
          <a:prstGeom prst="rect">
            <a:avLst/>
          </a:prstGeom>
        </p:spPr>
      </p:pic>
      <p:pic>
        <p:nvPicPr>
          <p:cNvPr id="1026" name="Picture 2"/>
          <p:cNvPicPr>
            <a:picLocks noChangeAspect="1" noChangeArrowheads="1"/>
          </p:cNvPicPr>
          <p:nvPr userDrawn="1"/>
        </p:nvPicPr>
        <p:blipFill>
          <a:blip r:embed="rId3" cstate="print"/>
          <a:srcRect/>
          <a:stretch>
            <a:fillRect/>
          </a:stretch>
        </p:blipFill>
        <p:spPr bwMode="auto">
          <a:xfrm>
            <a:off x="-16256" y="-2117"/>
            <a:ext cx="12208256" cy="6867144"/>
          </a:xfrm>
          <a:prstGeom prst="rect">
            <a:avLst/>
          </a:prstGeom>
          <a:noFill/>
          <a:ln w="9525">
            <a:noFill/>
            <a:miter lim="800000"/>
            <a:headEnd/>
            <a:tailEnd/>
          </a:ln>
          <a:effectLst/>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0" cstate="print"/>
          <a:srcRect/>
          <a:stretch>
            <a:fillRect/>
          </a:stretch>
        </p:blipFill>
        <p:spPr bwMode="auto">
          <a:xfrm>
            <a:off x="-16256" y="0"/>
            <a:ext cx="12208256" cy="686714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2" r:id="rId3"/>
    <p:sldLayoutId id="2147483650" r:id="rId4"/>
    <p:sldLayoutId id="2147483654" r:id="rId5"/>
    <p:sldLayoutId id="2147483655" r:id="rId6"/>
    <p:sldLayoutId id="2147483657" r:id="rId7"/>
    <p:sldLayoutId id="2147483659" r:id="rId8"/>
  </p:sldLayoutIdLst>
  <p:transition>
    <p:fade/>
  </p:transition>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0.emf"/><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D1CA71-DB34-4E88-DF58-CB782F860C2E}"/>
              </a:ext>
            </a:extLst>
          </p:cNvPr>
          <p:cNvSpPr>
            <a:spLocks noGrp="1"/>
          </p:cNvSpPr>
          <p:nvPr>
            <p:ph type="ctrTitle"/>
          </p:nvPr>
        </p:nvSpPr>
        <p:spPr/>
        <p:txBody>
          <a:bodyPr/>
          <a:lstStyle/>
          <a:p>
            <a:r>
              <a:rPr lang="en-US" dirty="0"/>
              <a:t>Pricing Advisory Committee	</a:t>
            </a:r>
          </a:p>
        </p:txBody>
      </p:sp>
      <p:sp>
        <p:nvSpPr>
          <p:cNvPr id="7" name="Subtitle 6">
            <a:extLst>
              <a:ext uri="{FF2B5EF4-FFF2-40B4-BE49-F238E27FC236}">
                <a16:creationId xmlns:a16="http://schemas.microsoft.com/office/drawing/2014/main" id="{D40BAD6D-643A-A61A-574B-78F43126C59F}"/>
              </a:ext>
            </a:extLst>
          </p:cNvPr>
          <p:cNvSpPr>
            <a:spLocks noGrp="1"/>
          </p:cNvSpPr>
          <p:nvPr>
            <p:ph type="subTitle" idx="1"/>
          </p:nvPr>
        </p:nvSpPr>
        <p:spPr/>
        <p:txBody>
          <a:bodyPr/>
          <a:lstStyle/>
          <a:p>
            <a:r>
              <a:rPr lang="en-US" dirty="0"/>
              <a:t>Meeting #3											December 6, 2023</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1978" y="660083"/>
            <a:ext cx="9738360" cy="320279"/>
          </a:xfrm>
        </p:spPr>
        <p:txBody>
          <a:bodyPr/>
          <a:lstStyle/>
          <a:p>
            <a:pPr algn="ctr"/>
            <a:r>
              <a:rPr lang="en-US" sz="1200" dirty="0"/>
              <a:t>REVENUE REQUIREMENT, CLASS COST OF SERVICE &amp; RATE DESIGN</a:t>
            </a:r>
          </a:p>
        </p:txBody>
      </p:sp>
      <p:sp>
        <p:nvSpPr>
          <p:cNvPr id="3" name="Subtitle 3"/>
          <p:cNvSpPr txBox="1">
            <a:spLocks/>
          </p:cNvSpPr>
          <p:nvPr/>
        </p:nvSpPr>
        <p:spPr>
          <a:xfrm>
            <a:off x="1534298" y="2178284"/>
            <a:ext cx="5429250" cy="2800350"/>
          </a:xfrm>
          <a:prstGeom prst="rect">
            <a:avLst/>
          </a:prstGeom>
        </p:spPr>
        <p:txBody>
          <a:bodyPr/>
          <a:lstStyle/>
          <a:p>
            <a:pPr marL="257175" indent="-257175">
              <a:spcBef>
                <a:spcPct val="20000"/>
              </a:spcBef>
              <a:buFont typeface="Arial" pitchFamily="34" charset="0"/>
              <a:buChar char="•"/>
              <a:defRPr/>
            </a:pPr>
            <a:endParaRPr lang="en-US" sz="1500"/>
          </a:p>
        </p:txBody>
      </p:sp>
      <p:sp>
        <p:nvSpPr>
          <p:cNvPr id="5" name="Title 1">
            <a:extLst>
              <a:ext uri="{FF2B5EF4-FFF2-40B4-BE49-F238E27FC236}">
                <a16:creationId xmlns:a16="http://schemas.microsoft.com/office/drawing/2014/main" id="{77FAF8FB-9D15-49BE-878F-80A6B93AB23D}"/>
              </a:ext>
            </a:extLst>
          </p:cNvPr>
          <p:cNvSpPr txBox="1">
            <a:spLocks/>
          </p:cNvSpPr>
          <p:nvPr/>
        </p:nvSpPr>
        <p:spPr>
          <a:xfrm>
            <a:off x="2470356" y="136988"/>
            <a:ext cx="6806381" cy="429483"/>
          </a:xfrm>
          <a:prstGeom prst="rect">
            <a:avLst/>
          </a:prstGeom>
        </p:spPr>
        <p:txBody>
          <a:bodyPr anchor="ctr">
            <a:normAutofit fontScale="97500"/>
          </a:bodyPr>
          <a:lstStyle>
            <a:lvl1pPr algn="l" defTabSz="914400" rtl="0" eaLnBrk="1" latinLnBrk="0" hangingPunct="1">
              <a:spcBef>
                <a:spcPct val="0"/>
              </a:spcBef>
              <a:buNone/>
              <a:defRPr sz="1400" b="1" kern="1200" cap="all" spc="100" baseline="0">
                <a:solidFill>
                  <a:schemeClr val="accent5">
                    <a:lumMod val="75000"/>
                  </a:schemeClr>
                </a:solidFill>
                <a:latin typeface="Arial" pitchFamily="34" charset="0"/>
                <a:ea typeface="+mj-ea"/>
                <a:cs typeface="+mj-cs"/>
              </a:defRPr>
            </a:lvl1pPr>
          </a:lstStyle>
          <a:p>
            <a:pPr algn="ctr"/>
            <a:r>
              <a:rPr lang="en-US" sz="1500" dirty="0"/>
              <a:t>BACKGROUND</a:t>
            </a:r>
          </a:p>
        </p:txBody>
      </p:sp>
      <p:sp>
        <p:nvSpPr>
          <p:cNvPr id="6" name="Rectangle: Rounded Corners 5">
            <a:extLst>
              <a:ext uri="{FF2B5EF4-FFF2-40B4-BE49-F238E27FC236}">
                <a16:creationId xmlns:a16="http://schemas.microsoft.com/office/drawing/2014/main" id="{F597B217-C621-3221-4314-CC1EFC8C5431}"/>
              </a:ext>
            </a:extLst>
          </p:cNvPr>
          <p:cNvSpPr/>
          <p:nvPr/>
        </p:nvSpPr>
        <p:spPr>
          <a:xfrm>
            <a:off x="674255" y="1330036"/>
            <a:ext cx="3038763" cy="12561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Revenue Requirement</a:t>
            </a:r>
          </a:p>
        </p:txBody>
      </p:sp>
      <p:sp>
        <p:nvSpPr>
          <p:cNvPr id="7" name="Rectangle: Rounded Corners 6">
            <a:extLst>
              <a:ext uri="{FF2B5EF4-FFF2-40B4-BE49-F238E27FC236}">
                <a16:creationId xmlns:a16="http://schemas.microsoft.com/office/drawing/2014/main" id="{71E66C3C-B134-FBEA-5F49-1F75FDDAD582}"/>
              </a:ext>
            </a:extLst>
          </p:cNvPr>
          <p:cNvSpPr/>
          <p:nvPr/>
        </p:nvSpPr>
        <p:spPr>
          <a:xfrm>
            <a:off x="3273901" y="2950386"/>
            <a:ext cx="3038763" cy="1256146"/>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Class Cost of Service</a:t>
            </a:r>
          </a:p>
        </p:txBody>
      </p:sp>
      <p:sp>
        <p:nvSpPr>
          <p:cNvPr id="9" name="Rectangle: Rounded Corners 8">
            <a:extLst>
              <a:ext uri="{FF2B5EF4-FFF2-40B4-BE49-F238E27FC236}">
                <a16:creationId xmlns:a16="http://schemas.microsoft.com/office/drawing/2014/main" id="{752CC41C-AFF8-3F3F-D9DD-FA5496C81616}"/>
              </a:ext>
            </a:extLst>
          </p:cNvPr>
          <p:cNvSpPr/>
          <p:nvPr/>
        </p:nvSpPr>
        <p:spPr>
          <a:xfrm>
            <a:off x="5873546" y="4570736"/>
            <a:ext cx="3038763" cy="12561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Rate Design (Prices)</a:t>
            </a:r>
          </a:p>
        </p:txBody>
      </p:sp>
      <p:sp>
        <p:nvSpPr>
          <p:cNvPr id="10" name="Arrow: Bent-Up 9">
            <a:extLst>
              <a:ext uri="{FF2B5EF4-FFF2-40B4-BE49-F238E27FC236}">
                <a16:creationId xmlns:a16="http://schemas.microsoft.com/office/drawing/2014/main" id="{3902BBF5-955A-7589-47B9-DCAC2DF9916B}"/>
              </a:ext>
            </a:extLst>
          </p:cNvPr>
          <p:cNvSpPr/>
          <p:nvPr/>
        </p:nvSpPr>
        <p:spPr>
          <a:xfrm rot="5400000">
            <a:off x="1696556" y="2472415"/>
            <a:ext cx="1336965" cy="1661483"/>
          </a:xfrm>
          <a:prstGeom prst="bentUpArrow">
            <a:avLst>
              <a:gd name="adj1" fmla="val 25000"/>
              <a:gd name="adj2" fmla="val 28846"/>
              <a:gd name="adj3" fmla="val 50000"/>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Bent-Up 11">
            <a:extLst>
              <a:ext uri="{FF2B5EF4-FFF2-40B4-BE49-F238E27FC236}">
                <a16:creationId xmlns:a16="http://schemas.microsoft.com/office/drawing/2014/main" id="{F0CD38C7-FB2B-87FD-2D95-8A93D949A241}"/>
              </a:ext>
            </a:extLst>
          </p:cNvPr>
          <p:cNvSpPr/>
          <p:nvPr/>
        </p:nvSpPr>
        <p:spPr>
          <a:xfrm rot="5400000">
            <a:off x="4338689" y="3605555"/>
            <a:ext cx="822039" cy="2163803"/>
          </a:xfrm>
          <a:prstGeom prst="bentUpArrow">
            <a:avLst>
              <a:gd name="adj1" fmla="val 25000"/>
              <a:gd name="adj2" fmla="val 28846"/>
              <a:gd name="adj3" fmla="val 50000"/>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7550865-0611-6DD5-FD10-6BB8B639B795}"/>
              </a:ext>
            </a:extLst>
          </p:cNvPr>
          <p:cNvSpPr txBox="1"/>
          <p:nvPr/>
        </p:nvSpPr>
        <p:spPr>
          <a:xfrm>
            <a:off x="3855121" y="1607364"/>
            <a:ext cx="7722270" cy="738664"/>
          </a:xfrm>
          <a:prstGeom prst="rect">
            <a:avLst/>
          </a:prstGeom>
          <a:noFill/>
        </p:spPr>
        <p:txBody>
          <a:bodyPr wrap="square" rtlCol="0">
            <a:spAutoFit/>
          </a:bodyPr>
          <a:lstStyle/>
          <a:p>
            <a:r>
              <a:rPr lang="en-US" sz="1400" dirty="0"/>
              <a:t>Compares the revenues of the utility to its expenses to determine the overall level of revenue necessary to operate the utility and afford the utility an opportunity to earn a regulated rate of return on its capital investments. </a:t>
            </a:r>
            <a:r>
              <a:rPr lang="en-US" sz="1400" b="1" dirty="0"/>
              <a:t>[The size of the pie]</a:t>
            </a:r>
          </a:p>
        </p:txBody>
      </p:sp>
      <p:sp>
        <p:nvSpPr>
          <p:cNvPr id="15" name="TextBox 14">
            <a:extLst>
              <a:ext uri="{FF2B5EF4-FFF2-40B4-BE49-F238E27FC236}">
                <a16:creationId xmlns:a16="http://schemas.microsoft.com/office/drawing/2014/main" id="{DE99A3D2-6413-1819-F781-FEEB61DD5768}"/>
              </a:ext>
            </a:extLst>
          </p:cNvPr>
          <p:cNvSpPr txBox="1"/>
          <p:nvPr/>
        </p:nvSpPr>
        <p:spPr>
          <a:xfrm>
            <a:off x="6474691" y="3213619"/>
            <a:ext cx="5033818" cy="861774"/>
          </a:xfrm>
          <a:prstGeom prst="rect">
            <a:avLst/>
          </a:prstGeom>
          <a:noFill/>
        </p:spPr>
        <p:txBody>
          <a:bodyPr wrap="square" rtlCol="0">
            <a:spAutoFit/>
          </a:bodyPr>
          <a:lstStyle/>
          <a:p>
            <a:r>
              <a:rPr lang="en-US" dirty="0"/>
              <a:t>Equitably allocate the system revenue requirement among the various customer classes  </a:t>
            </a:r>
            <a:r>
              <a:rPr lang="en-US" sz="1400" b="1" dirty="0"/>
              <a:t>[The size of the pie pieces]</a:t>
            </a:r>
          </a:p>
        </p:txBody>
      </p:sp>
      <p:sp>
        <p:nvSpPr>
          <p:cNvPr id="16" name="TextBox 15">
            <a:extLst>
              <a:ext uri="{FF2B5EF4-FFF2-40B4-BE49-F238E27FC236}">
                <a16:creationId xmlns:a16="http://schemas.microsoft.com/office/drawing/2014/main" id="{C4757FCF-989C-4145-13B8-6A61AEE3B2CA}"/>
              </a:ext>
            </a:extLst>
          </p:cNvPr>
          <p:cNvSpPr txBox="1"/>
          <p:nvPr/>
        </p:nvSpPr>
        <p:spPr>
          <a:xfrm>
            <a:off x="8995271" y="4741871"/>
            <a:ext cx="3022369" cy="1169551"/>
          </a:xfrm>
          <a:prstGeom prst="rect">
            <a:avLst/>
          </a:prstGeom>
          <a:noFill/>
        </p:spPr>
        <p:txBody>
          <a:bodyPr wrap="square" rtlCol="0">
            <a:spAutoFit/>
          </a:bodyPr>
          <a:lstStyle/>
          <a:p>
            <a:r>
              <a:rPr lang="en-US" sz="1400" dirty="0"/>
              <a:t>Design rates for each rate class to recover each classes allocated cost to serve including considerations of other rate design goals and objectives. </a:t>
            </a:r>
            <a:r>
              <a:rPr lang="en-US" sz="1400" b="1" dirty="0"/>
              <a:t>[How each piece is served]</a:t>
            </a:r>
          </a:p>
        </p:txBody>
      </p:sp>
      <p:sp>
        <p:nvSpPr>
          <p:cNvPr id="17" name="Rectangle 16">
            <a:extLst>
              <a:ext uri="{FF2B5EF4-FFF2-40B4-BE49-F238E27FC236}">
                <a16:creationId xmlns:a16="http://schemas.microsoft.com/office/drawing/2014/main" id="{8DC32568-FE7F-4F7C-E77D-0A8B7CAFDD34}"/>
              </a:ext>
            </a:extLst>
          </p:cNvPr>
          <p:cNvSpPr/>
          <p:nvPr/>
        </p:nvSpPr>
        <p:spPr>
          <a:xfrm>
            <a:off x="2950962" y="2804258"/>
            <a:ext cx="8626429" cy="1548401"/>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Curved Down 20">
            <a:extLst>
              <a:ext uri="{FF2B5EF4-FFF2-40B4-BE49-F238E27FC236}">
                <a16:creationId xmlns:a16="http://schemas.microsoft.com/office/drawing/2014/main" id="{2C26DEC3-57F0-FF83-35CA-5AD8BD28CFAD}"/>
              </a:ext>
            </a:extLst>
          </p:cNvPr>
          <p:cNvSpPr/>
          <p:nvPr/>
        </p:nvSpPr>
        <p:spPr>
          <a:xfrm rot="12662036">
            <a:off x="-621712" y="3864507"/>
            <a:ext cx="6184136" cy="1960058"/>
          </a:xfrm>
          <a:prstGeom prst="curvedDownArrow">
            <a:avLst>
              <a:gd name="adj1" fmla="val 7467"/>
              <a:gd name="adj2" fmla="val 50000"/>
              <a:gd name="adj3" fmla="val 25918"/>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453D0AA-74EE-1046-E184-F3F1D745BA03}"/>
              </a:ext>
            </a:extLst>
          </p:cNvPr>
          <p:cNvSpPr txBox="1"/>
          <p:nvPr/>
        </p:nvSpPr>
        <p:spPr>
          <a:xfrm rot="1964970">
            <a:off x="1488405" y="5141980"/>
            <a:ext cx="1981798" cy="369332"/>
          </a:xfrm>
          <a:prstGeom prst="rect">
            <a:avLst/>
          </a:prstGeom>
          <a:noFill/>
        </p:spPr>
        <p:txBody>
          <a:bodyPr wrap="square" rtlCol="0">
            <a:spAutoFit/>
          </a:bodyPr>
          <a:lstStyle/>
          <a:p>
            <a:r>
              <a:rPr lang="en-US" dirty="0"/>
              <a:t>Customer Behavior</a:t>
            </a:r>
          </a:p>
        </p:txBody>
      </p:sp>
    </p:spTree>
    <p:extLst>
      <p:ext uri="{BB962C8B-B14F-4D97-AF65-F5344CB8AC3E}">
        <p14:creationId xmlns:p14="http://schemas.microsoft.com/office/powerpoint/2010/main" val="11806589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1978" y="660083"/>
            <a:ext cx="9738360" cy="320279"/>
          </a:xfrm>
        </p:spPr>
        <p:txBody>
          <a:bodyPr/>
          <a:lstStyle/>
          <a:p>
            <a:pPr algn="ctr"/>
            <a:r>
              <a:rPr lang="en-US" sz="1200" dirty="0"/>
              <a:t>CLASS COST OF SERVICE STUDY (CCOSS): PURPOSE</a:t>
            </a:r>
          </a:p>
        </p:txBody>
      </p:sp>
      <p:sp>
        <p:nvSpPr>
          <p:cNvPr id="5" name="Title 1">
            <a:extLst>
              <a:ext uri="{FF2B5EF4-FFF2-40B4-BE49-F238E27FC236}">
                <a16:creationId xmlns:a16="http://schemas.microsoft.com/office/drawing/2014/main" id="{77FAF8FB-9D15-49BE-878F-80A6B93AB23D}"/>
              </a:ext>
            </a:extLst>
          </p:cNvPr>
          <p:cNvSpPr txBox="1">
            <a:spLocks/>
          </p:cNvSpPr>
          <p:nvPr/>
        </p:nvSpPr>
        <p:spPr>
          <a:xfrm>
            <a:off x="2470356" y="136988"/>
            <a:ext cx="6806381" cy="429483"/>
          </a:xfrm>
          <a:prstGeom prst="rect">
            <a:avLst/>
          </a:prstGeom>
        </p:spPr>
        <p:txBody>
          <a:bodyPr anchor="ctr">
            <a:normAutofit fontScale="97500"/>
          </a:bodyPr>
          <a:lstStyle>
            <a:lvl1pPr algn="l" defTabSz="914400" rtl="0" eaLnBrk="1" latinLnBrk="0" hangingPunct="1">
              <a:spcBef>
                <a:spcPct val="0"/>
              </a:spcBef>
              <a:buNone/>
              <a:defRPr sz="1400" b="1" kern="1200" cap="all" spc="100" baseline="0">
                <a:solidFill>
                  <a:schemeClr val="accent5">
                    <a:lumMod val="75000"/>
                  </a:schemeClr>
                </a:solidFill>
                <a:latin typeface="Arial" pitchFamily="34" charset="0"/>
                <a:ea typeface="+mj-ea"/>
                <a:cs typeface="+mj-cs"/>
              </a:defRPr>
            </a:lvl1pPr>
          </a:lstStyle>
          <a:p>
            <a:pPr algn="ctr"/>
            <a:r>
              <a:rPr lang="en-US" sz="1500" dirty="0"/>
              <a:t>BACKGROUND</a:t>
            </a:r>
          </a:p>
        </p:txBody>
      </p:sp>
      <p:sp>
        <p:nvSpPr>
          <p:cNvPr id="8" name="TextBox 7">
            <a:extLst>
              <a:ext uri="{FF2B5EF4-FFF2-40B4-BE49-F238E27FC236}">
                <a16:creationId xmlns:a16="http://schemas.microsoft.com/office/drawing/2014/main" id="{CDEB10D6-0885-5D04-6A1C-AF6FF756E0D3}"/>
              </a:ext>
            </a:extLst>
          </p:cNvPr>
          <p:cNvSpPr txBox="1"/>
          <p:nvPr/>
        </p:nvSpPr>
        <p:spPr>
          <a:xfrm>
            <a:off x="6234546" y="2632364"/>
            <a:ext cx="5006110" cy="4431983"/>
          </a:xfrm>
          <a:prstGeom prst="rect">
            <a:avLst/>
          </a:prstGeom>
          <a:noFill/>
        </p:spPr>
        <p:txBody>
          <a:bodyPr wrap="square" rtlCol="0">
            <a:spAutoFit/>
          </a:bodyPr>
          <a:lstStyle/>
          <a:p>
            <a:r>
              <a:rPr lang="en-US" sz="1600" dirty="0"/>
              <a:t>Sometimes the cost a given customer or customer class imposes on the system is known.</a:t>
            </a:r>
          </a:p>
          <a:p>
            <a:endParaRPr lang="en-US" sz="1600" dirty="0"/>
          </a:p>
          <a:p>
            <a:r>
              <a:rPr lang="en-US" sz="1600" dirty="0"/>
              <a:t>If the specific cost to serve a customer is not known for some or all of its use of the system, a class cost of service study is performed to estimate the cost to serve imposed on the system by each class of customers.</a:t>
            </a:r>
          </a:p>
          <a:p>
            <a:endParaRPr lang="en-US" sz="1600" dirty="0"/>
          </a:p>
          <a:p>
            <a:r>
              <a:rPr lang="en-US" sz="1600" dirty="0"/>
              <a:t>The final result of a class cost of service study is a determination of the amount of annual revenue a utility must recover from each customer class to cover each classes cost of service.</a:t>
            </a:r>
          </a:p>
          <a:p>
            <a:endParaRPr lang="en-US" dirty="0"/>
          </a:p>
          <a:p>
            <a:endParaRPr lang="en-US" dirty="0"/>
          </a:p>
          <a:p>
            <a:endParaRPr lang="en-US" dirty="0"/>
          </a:p>
          <a:p>
            <a:endParaRPr lang="en-US" dirty="0"/>
          </a:p>
          <a:p>
            <a:endParaRPr lang="en-US" dirty="0"/>
          </a:p>
        </p:txBody>
      </p:sp>
      <p:sp>
        <p:nvSpPr>
          <p:cNvPr id="14" name="Rectangle: Rounded Corners 13">
            <a:extLst>
              <a:ext uri="{FF2B5EF4-FFF2-40B4-BE49-F238E27FC236}">
                <a16:creationId xmlns:a16="http://schemas.microsoft.com/office/drawing/2014/main" id="{1BD28C64-5204-4D84-F7AC-66CDF6B710A9}"/>
              </a:ext>
            </a:extLst>
          </p:cNvPr>
          <p:cNvSpPr/>
          <p:nvPr/>
        </p:nvSpPr>
        <p:spPr>
          <a:xfrm>
            <a:off x="1770984" y="1252181"/>
            <a:ext cx="8205123" cy="11083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 attribute the utility cost of service to different customer classes based on how those customers caused the utility to incur costs necessary to provide utility service.</a:t>
            </a:r>
          </a:p>
        </p:txBody>
      </p:sp>
      <p:pic>
        <p:nvPicPr>
          <p:cNvPr id="2" name="Picture 1">
            <a:extLst>
              <a:ext uri="{FF2B5EF4-FFF2-40B4-BE49-F238E27FC236}">
                <a16:creationId xmlns:a16="http://schemas.microsoft.com/office/drawing/2014/main" id="{B5BD773D-4B7B-5234-633E-AADD415F45AF}"/>
              </a:ext>
            </a:extLst>
          </p:cNvPr>
          <p:cNvPicPr>
            <a:picLocks noChangeAspect="1"/>
          </p:cNvPicPr>
          <p:nvPr/>
        </p:nvPicPr>
        <p:blipFill>
          <a:blip r:embed="rId3"/>
          <a:stretch>
            <a:fillRect/>
          </a:stretch>
        </p:blipFill>
        <p:spPr>
          <a:xfrm>
            <a:off x="1097451" y="2771620"/>
            <a:ext cx="4584589" cy="2755631"/>
          </a:xfrm>
          <a:prstGeom prst="rect">
            <a:avLst/>
          </a:prstGeom>
        </p:spPr>
      </p:pic>
    </p:spTree>
    <p:extLst>
      <p:ext uri="{BB962C8B-B14F-4D97-AF65-F5344CB8AC3E}">
        <p14:creationId xmlns:p14="http://schemas.microsoft.com/office/powerpoint/2010/main" val="34212253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AB2F0-1323-EF12-F5B3-805DE9250FA1}"/>
              </a:ext>
            </a:extLst>
          </p:cNvPr>
          <p:cNvSpPr>
            <a:spLocks noGrp="1"/>
          </p:cNvSpPr>
          <p:nvPr>
            <p:ph sz="half" idx="1"/>
          </p:nvPr>
        </p:nvSpPr>
        <p:spPr/>
        <p:txBody>
          <a:bodyPr/>
          <a:lstStyle/>
          <a:p>
            <a:r>
              <a:rPr lang="en-US"/>
              <a:t>Elements of Class Cost of Service</a:t>
            </a:r>
          </a:p>
        </p:txBody>
      </p:sp>
      <p:sp>
        <p:nvSpPr>
          <p:cNvPr id="4" name="Content Placeholder 3">
            <a:extLst>
              <a:ext uri="{FF2B5EF4-FFF2-40B4-BE49-F238E27FC236}">
                <a16:creationId xmlns:a16="http://schemas.microsoft.com/office/drawing/2014/main" id="{B98A6B41-ACEA-1A29-B825-BDFBD8347363}"/>
              </a:ext>
            </a:extLst>
          </p:cNvPr>
          <p:cNvSpPr>
            <a:spLocks noGrp="1"/>
          </p:cNvSpPr>
          <p:nvPr>
            <p:ph sz="half" idx="2"/>
          </p:nvPr>
        </p:nvSpPr>
        <p:spPr/>
        <p:txBody>
          <a:bodyPr/>
          <a:lstStyle/>
          <a:p>
            <a:pPr marL="285750" indent="-285750">
              <a:buFont typeface="Arial" panose="020B0604020202020204" pitchFamily="34" charset="0"/>
              <a:buChar char="•"/>
            </a:pPr>
            <a:r>
              <a:rPr lang="en-US" altLang="en-US" sz="1800" u="sng" dirty="0"/>
              <a:t>Step 1: Functionalization: “To which operating function do the costs belong?” </a:t>
            </a:r>
          </a:p>
          <a:p>
            <a:r>
              <a:rPr lang="en-US" altLang="en-US" dirty="0"/>
              <a:t>This step assigns the total revenue requirement to specified operating utility function categories (e.g., generation, transmission, distribution)</a:t>
            </a:r>
          </a:p>
          <a:p>
            <a:pPr eaLnBrk="1" hangingPunct="1">
              <a:lnSpc>
                <a:spcPct val="20000"/>
              </a:lnSpc>
              <a:defRPr/>
            </a:pPr>
            <a:endParaRPr lang="en-US" altLang="en-US" sz="1800" dirty="0"/>
          </a:p>
          <a:p>
            <a:pPr eaLnBrk="1" hangingPunct="1">
              <a:lnSpc>
                <a:spcPct val="0"/>
              </a:lnSpc>
              <a:defRPr/>
            </a:pPr>
            <a:endParaRPr lang="en-US" altLang="en-US" sz="1800" i="1" dirty="0"/>
          </a:p>
          <a:p>
            <a:pPr marL="285750" indent="-285750">
              <a:buFont typeface="Arial" panose="020B0604020202020204" pitchFamily="34" charset="0"/>
              <a:buChar char="•"/>
              <a:defRPr/>
            </a:pPr>
            <a:r>
              <a:rPr lang="en-US" altLang="en-US" sz="1800" u="sng" dirty="0"/>
              <a:t>Step 2: Classification: “What caused the costs?”</a:t>
            </a:r>
          </a:p>
          <a:p>
            <a:pPr lvl="1">
              <a:defRPr/>
            </a:pPr>
            <a:r>
              <a:rPr lang="en-US" altLang="en-US" dirty="0"/>
              <a:t>This step further assigns the functionalized costs into categories based on primary cost drivers for those costs, i.e., based on whether the costs are sensitive to providing capacity, energy, or adding customers</a:t>
            </a:r>
          </a:p>
          <a:p>
            <a:pPr>
              <a:lnSpc>
                <a:spcPct val="30000"/>
              </a:lnSpc>
              <a:defRPr/>
            </a:pPr>
            <a:endParaRPr lang="en-US" altLang="en-US" sz="1800" dirty="0"/>
          </a:p>
          <a:p>
            <a:pPr marL="285750" indent="-285750">
              <a:buFont typeface="Arial" panose="020B0604020202020204" pitchFamily="34" charset="0"/>
              <a:buChar char="•"/>
              <a:defRPr/>
            </a:pPr>
            <a:r>
              <a:rPr lang="en-US" altLang="en-US" sz="1800" u="sng" dirty="0"/>
              <a:t>Step 3: Allocation: “How much should each rate class pay?”</a:t>
            </a:r>
          </a:p>
          <a:p>
            <a:pPr lvl="1" eaLnBrk="1" hangingPunct="1">
              <a:defRPr/>
            </a:pPr>
            <a:r>
              <a:rPr lang="en-US" altLang="en-US" dirty="0"/>
              <a:t>This final step allocates the functionalized and classified costs to the various customer rate classes, which is the final result of the class cost of service study </a:t>
            </a:r>
          </a:p>
          <a:p>
            <a:endParaRPr lang="en-US" dirty="0"/>
          </a:p>
        </p:txBody>
      </p:sp>
      <p:sp>
        <p:nvSpPr>
          <p:cNvPr id="5" name="Rectangle 4">
            <a:extLst>
              <a:ext uri="{FF2B5EF4-FFF2-40B4-BE49-F238E27FC236}">
                <a16:creationId xmlns:a16="http://schemas.microsoft.com/office/drawing/2014/main" id="{EEF6B9D1-C6C4-AA77-2199-9548698B6DE2}"/>
              </a:ext>
            </a:extLst>
          </p:cNvPr>
          <p:cNvSpPr/>
          <p:nvPr/>
        </p:nvSpPr>
        <p:spPr>
          <a:xfrm>
            <a:off x="420198" y="3700185"/>
            <a:ext cx="10801984" cy="668615"/>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83D14C0-EA67-7387-020A-60D4DA46C3BC}"/>
              </a:ext>
            </a:extLst>
          </p:cNvPr>
          <p:cNvSpPr txBox="1">
            <a:spLocks/>
          </p:cNvSpPr>
          <p:nvPr/>
        </p:nvSpPr>
        <p:spPr>
          <a:xfrm>
            <a:off x="2417999" y="928258"/>
            <a:ext cx="6806381" cy="429483"/>
          </a:xfrm>
          <a:prstGeom prst="rect">
            <a:avLst/>
          </a:prstGeom>
        </p:spPr>
        <p:txBody>
          <a:bodyPr anchor="ctr">
            <a:normAutofit fontScale="97500"/>
          </a:bodyPr>
          <a:lstStyle>
            <a:lvl1pPr algn="l" defTabSz="914400" rtl="0" eaLnBrk="1" latinLnBrk="0" hangingPunct="1">
              <a:spcBef>
                <a:spcPct val="0"/>
              </a:spcBef>
              <a:buNone/>
              <a:defRPr sz="1400" b="1" kern="1200" cap="all" spc="100" baseline="0">
                <a:solidFill>
                  <a:schemeClr val="accent5">
                    <a:lumMod val="75000"/>
                  </a:schemeClr>
                </a:solidFill>
                <a:latin typeface="Arial" pitchFamily="34" charset="0"/>
                <a:ea typeface="+mj-ea"/>
                <a:cs typeface="+mj-cs"/>
              </a:defRPr>
            </a:lvl1pPr>
          </a:lstStyle>
          <a:p>
            <a:pPr algn="ctr"/>
            <a:r>
              <a:rPr lang="en-US" sz="1500" dirty="0"/>
              <a:t>BACKGROUND</a:t>
            </a:r>
          </a:p>
        </p:txBody>
      </p:sp>
    </p:spTree>
    <p:extLst>
      <p:ext uri="{BB962C8B-B14F-4D97-AF65-F5344CB8AC3E}">
        <p14:creationId xmlns:p14="http://schemas.microsoft.com/office/powerpoint/2010/main" val="5308815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Overview</a:t>
            </a:r>
          </a:p>
        </p:txBody>
      </p:sp>
      <p:sp>
        <p:nvSpPr>
          <p:cNvPr id="2" name="TextBox 1">
            <a:extLst>
              <a:ext uri="{FF2B5EF4-FFF2-40B4-BE49-F238E27FC236}">
                <a16:creationId xmlns:a16="http://schemas.microsoft.com/office/drawing/2014/main" id="{3385753D-6AC9-0B54-520A-A44261676514}"/>
              </a:ext>
            </a:extLst>
          </p:cNvPr>
          <p:cNvSpPr txBox="1"/>
          <p:nvPr/>
        </p:nvSpPr>
        <p:spPr>
          <a:xfrm>
            <a:off x="655782" y="1256145"/>
            <a:ext cx="10954327" cy="4801314"/>
          </a:xfrm>
          <a:prstGeom prst="rect">
            <a:avLst/>
          </a:prstGeom>
          <a:noFill/>
        </p:spPr>
        <p:txBody>
          <a:bodyPr wrap="square" rtlCol="0">
            <a:spAutoFit/>
          </a:bodyPr>
          <a:lstStyle/>
          <a:p>
            <a:r>
              <a:rPr lang="en-US" dirty="0"/>
              <a:t>Objective:  Synchronize cost allocation with planning process which drives investments in the utility system and create internally consistent allocations across recovery mechanisms</a:t>
            </a:r>
          </a:p>
          <a:p>
            <a:endParaRPr lang="en-US" dirty="0"/>
          </a:p>
          <a:p>
            <a:r>
              <a:rPr lang="en-US" dirty="0"/>
              <a:t>Fundamental Concept for Allocation of Production Functional Costs:</a:t>
            </a:r>
          </a:p>
          <a:p>
            <a:pPr marL="285750" indent="-285750">
              <a:buFont typeface="Arial" panose="020B0604020202020204" pitchFamily="34" charset="0"/>
              <a:buChar char="•"/>
            </a:pPr>
            <a:endParaRPr lang="en-US" dirty="0"/>
          </a:p>
          <a:p>
            <a:pPr lvl="1"/>
            <a:r>
              <a:rPr lang="en-US" dirty="0"/>
              <a:t>Two-Step process at the outset to decompose hourly class gross load data into two data sets.  (</a:t>
            </a:r>
            <a:r>
              <a:rPr lang="en-US" dirty="0" err="1"/>
              <a:t>i</a:t>
            </a:r>
            <a:r>
              <a:rPr lang="en-US" dirty="0"/>
              <a:t>) hourly class loads served by renewable energy resources; and (ii) hourly class net loads.</a:t>
            </a:r>
          </a:p>
          <a:p>
            <a:pPr lvl="1"/>
            <a:endParaRPr lang="en-US" dirty="0"/>
          </a:p>
          <a:p>
            <a:pPr lvl="1"/>
            <a:r>
              <a:rPr lang="en-US" dirty="0" err="1"/>
              <a:t>i</a:t>
            </a:r>
            <a:r>
              <a:rPr lang="en-US" dirty="0"/>
              <a:t>.	In the first step we identify renewable energy used to serve customer loads including the charging of storage.  This will serve as the basis the for the allocation of renewable resource cost (both </a:t>
            </a:r>
            <a:r>
              <a:rPr lang="en-US" dirty="0" err="1"/>
              <a:t>ppa</a:t>
            </a:r>
            <a:r>
              <a:rPr lang="en-US" dirty="0"/>
              <a:t> and utility owned) </a:t>
            </a:r>
          </a:p>
          <a:p>
            <a:pPr lvl="1"/>
            <a:endParaRPr lang="en-US" dirty="0"/>
          </a:p>
          <a:p>
            <a:pPr lvl="1"/>
            <a:r>
              <a:rPr lang="en-US" dirty="0"/>
              <a:t>ii.	Next, we deduct the loads served by renewable resources from the gross class loads to yield customer class net loads.  The energy ratio of the class net loads will serve as the basis for the allocation of fuel and non-renewable purchased power costs.  Class net loads will also be used to develop a class allocator for non-renewable production-demand related costs using the class contributions to the hours with the highest loss of load risk.  </a:t>
            </a:r>
          </a:p>
        </p:txBody>
      </p:sp>
    </p:spTree>
    <p:extLst>
      <p:ext uri="{BB962C8B-B14F-4D97-AF65-F5344CB8AC3E}">
        <p14:creationId xmlns:p14="http://schemas.microsoft.com/office/powerpoint/2010/main" val="15021733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Rationale / call to action</a:t>
            </a:r>
          </a:p>
        </p:txBody>
      </p:sp>
      <p:sp>
        <p:nvSpPr>
          <p:cNvPr id="3" name="TextBox 2">
            <a:extLst>
              <a:ext uri="{FF2B5EF4-FFF2-40B4-BE49-F238E27FC236}">
                <a16:creationId xmlns:a16="http://schemas.microsoft.com/office/drawing/2014/main" id="{ABEB7015-84AB-C71D-8D82-7EA450D78F1C}"/>
              </a:ext>
            </a:extLst>
          </p:cNvPr>
          <p:cNvSpPr txBox="1"/>
          <p:nvPr/>
        </p:nvSpPr>
        <p:spPr>
          <a:xfrm>
            <a:off x="618836" y="1311564"/>
            <a:ext cx="11065164" cy="2585323"/>
          </a:xfrm>
          <a:prstGeom prst="rect">
            <a:avLst/>
          </a:prstGeom>
          <a:noFill/>
        </p:spPr>
        <p:txBody>
          <a:bodyPr wrap="square" rtlCol="0">
            <a:spAutoFit/>
          </a:bodyPr>
          <a:lstStyle/>
          <a:p>
            <a:r>
              <a:rPr lang="en-US" dirty="0"/>
              <a:t>Relative to the current cost allocation methods being used, PNM’s proposal:</a:t>
            </a:r>
          </a:p>
          <a:p>
            <a:pPr marL="285750" indent="-285750">
              <a:buFont typeface="Arial" panose="020B0604020202020204" pitchFamily="34" charset="0"/>
              <a:buChar char="•"/>
            </a:pPr>
            <a:r>
              <a:rPr lang="en-US" dirty="0"/>
              <a:t>More accurately attribute costs to customer classes</a:t>
            </a:r>
          </a:p>
          <a:p>
            <a:pPr marL="285750" indent="-285750">
              <a:buFont typeface="Arial" panose="020B0604020202020204" pitchFamily="34" charset="0"/>
              <a:buChar char="•"/>
            </a:pPr>
            <a:r>
              <a:rPr lang="en-US" dirty="0"/>
              <a:t>More closely aligns with cost-causation</a:t>
            </a:r>
          </a:p>
          <a:p>
            <a:pPr marL="285750" indent="-285750">
              <a:buFont typeface="Arial" panose="020B0604020202020204" pitchFamily="34" charset="0"/>
              <a:buChar char="•"/>
            </a:pPr>
            <a:r>
              <a:rPr lang="en-US" dirty="0"/>
              <a:t>More robust / stable / predicable method to adapt to the expected changes in the system</a:t>
            </a:r>
          </a:p>
          <a:p>
            <a:pPr marL="285750" indent="-285750">
              <a:buFont typeface="Arial" panose="020B0604020202020204" pitchFamily="34" charset="0"/>
              <a:buChar char="•"/>
            </a:pPr>
            <a:r>
              <a:rPr lang="en-US" dirty="0"/>
              <a:t>Will incentivize conservation and efficiency in use of the system</a:t>
            </a:r>
          </a:p>
          <a:p>
            <a:pPr marL="285750" indent="-285750">
              <a:buFont typeface="Arial" panose="020B0604020202020204" pitchFamily="34" charset="0"/>
              <a:buChar char="•"/>
            </a:pPr>
            <a:r>
              <a:rPr lang="en-US" dirty="0"/>
              <a:t>Easy to align costs allocation with rate recovery and ensure proper price signals are sent that directly tie to the system planning and operations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7437648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 CAUSAL LINK ON TWO STEP “DECOMPOSITION” &amp; NET LOAD LOLP BASED ALLOCATOR</a:t>
            </a:r>
          </a:p>
        </p:txBody>
      </p:sp>
      <p:sp>
        <p:nvSpPr>
          <p:cNvPr id="4" name="Rectangle: Rounded Corners 3">
            <a:extLst>
              <a:ext uri="{FF2B5EF4-FFF2-40B4-BE49-F238E27FC236}">
                <a16:creationId xmlns:a16="http://schemas.microsoft.com/office/drawing/2014/main" id="{DD1BD76C-E88D-F7CD-F183-8FB15ED918CE}"/>
              </a:ext>
            </a:extLst>
          </p:cNvPr>
          <p:cNvSpPr/>
          <p:nvPr/>
        </p:nvSpPr>
        <p:spPr>
          <a:xfrm>
            <a:off x="508000" y="1117599"/>
            <a:ext cx="4738254" cy="47936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Majority of system energy is produced by thermal resources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Production system is almost fully dispatchable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Majority of supply planning risk is generator outages at time of system gross peak and weather-related variations in the system gross peak</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Significant amount of system cost is variable / fuel costs.</a:t>
            </a:r>
          </a:p>
          <a:p>
            <a:pPr marL="285750" indent="-285750" algn="ctr">
              <a:buFont typeface="Arial" panose="020B0604020202020204" pitchFamily="34" charset="0"/>
              <a:buChar char="•"/>
            </a:pPr>
            <a:endParaRPr lang="en-US" dirty="0">
              <a:solidFill>
                <a:schemeClr val="bg1"/>
              </a:solidFill>
            </a:endParaRPr>
          </a:p>
          <a:p>
            <a:pPr marL="285750" indent="-285750" algn="ctr">
              <a:buFont typeface="Arial" panose="020B0604020202020204" pitchFamily="34" charset="0"/>
              <a:buChar char="•"/>
            </a:pPr>
            <a:endParaRPr lang="en-US" dirty="0">
              <a:solidFill>
                <a:schemeClr val="bg1"/>
              </a:solidFill>
            </a:endParaRPr>
          </a:p>
        </p:txBody>
      </p:sp>
      <p:sp>
        <p:nvSpPr>
          <p:cNvPr id="6" name="Rectangle: Rounded Corners 5">
            <a:extLst>
              <a:ext uri="{FF2B5EF4-FFF2-40B4-BE49-F238E27FC236}">
                <a16:creationId xmlns:a16="http://schemas.microsoft.com/office/drawing/2014/main" id="{4C547BD0-6F54-2A54-19F1-66F886E8DA81}"/>
              </a:ext>
            </a:extLst>
          </p:cNvPr>
          <p:cNvSpPr/>
          <p:nvPr/>
        </p:nvSpPr>
        <p:spPr>
          <a:xfrm>
            <a:off x="7148946" y="1117599"/>
            <a:ext cx="4738254" cy="4793672"/>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Majority of system energy produced by non-dispatchable renewable energy resources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Remainder of system responds / follows the renewable resources to balance and serve net load</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Majority of supply planning risk will shift to weather events that cause high loads combined with low renewable output conditions – especially for sustained periods.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Weather becomes “fuel” as renewable energy resources produce energy with little or no variable cost</a:t>
            </a:r>
          </a:p>
          <a:p>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
        <p:nvSpPr>
          <p:cNvPr id="3" name="TextBox 2">
            <a:extLst>
              <a:ext uri="{FF2B5EF4-FFF2-40B4-BE49-F238E27FC236}">
                <a16:creationId xmlns:a16="http://schemas.microsoft.com/office/drawing/2014/main" id="{D04B2F43-F605-CB07-B813-1A9CBC715167}"/>
              </a:ext>
            </a:extLst>
          </p:cNvPr>
          <p:cNvSpPr txBox="1"/>
          <p:nvPr/>
        </p:nvSpPr>
        <p:spPr>
          <a:xfrm>
            <a:off x="5246254" y="1884219"/>
            <a:ext cx="1902692" cy="3416320"/>
          </a:xfrm>
          <a:prstGeom prst="rect">
            <a:avLst/>
          </a:prstGeom>
          <a:noFill/>
        </p:spPr>
        <p:txBody>
          <a:bodyPr wrap="square" rtlCol="0">
            <a:spAutoFit/>
          </a:bodyPr>
          <a:lstStyle/>
          <a:p>
            <a:pPr algn="ctr"/>
            <a:r>
              <a:rPr lang="en-US" dirty="0">
                <a:solidFill>
                  <a:srgbClr val="0070C0"/>
                </a:solidFill>
              </a:rPr>
              <a:t>Thermal heavy (traditional) system characteristics </a:t>
            </a:r>
          </a:p>
          <a:p>
            <a:pPr algn="ctr"/>
            <a:endParaRPr lang="en-US" dirty="0"/>
          </a:p>
          <a:p>
            <a:pPr algn="ctr"/>
            <a:r>
              <a:rPr lang="en-US" dirty="0"/>
              <a:t>VS</a:t>
            </a:r>
          </a:p>
          <a:p>
            <a:pPr algn="ctr"/>
            <a:endParaRPr lang="en-US" dirty="0"/>
          </a:p>
          <a:p>
            <a:pPr algn="ctr"/>
            <a:r>
              <a:rPr lang="en-US" dirty="0">
                <a:solidFill>
                  <a:srgbClr val="00B050"/>
                </a:solidFill>
              </a:rPr>
              <a:t>Renewable heavy / deeply-decarbonized system characteristics</a:t>
            </a:r>
          </a:p>
        </p:txBody>
      </p:sp>
      <p:sp>
        <p:nvSpPr>
          <p:cNvPr id="8" name="Arrow: Right 7">
            <a:extLst>
              <a:ext uri="{FF2B5EF4-FFF2-40B4-BE49-F238E27FC236}">
                <a16:creationId xmlns:a16="http://schemas.microsoft.com/office/drawing/2014/main" id="{BE2C88D1-D2B0-0A4D-7E59-C886EC90EC6B}"/>
              </a:ext>
            </a:extLst>
          </p:cNvPr>
          <p:cNvSpPr/>
          <p:nvPr/>
        </p:nvSpPr>
        <p:spPr>
          <a:xfrm rot="10800000">
            <a:off x="5578762" y="3049082"/>
            <a:ext cx="1237675" cy="277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22116C5-295D-3D8A-33C3-2139E0710AF0}"/>
              </a:ext>
            </a:extLst>
          </p:cNvPr>
          <p:cNvSpPr/>
          <p:nvPr/>
        </p:nvSpPr>
        <p:spPr>
          <a:xfrm>
            <a:off x="5745016" y="3531828"/>
            <a:ext cx="1237675" cy="277091"/>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7284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 CAUSAL LINK ON TWO STEP “DECOMPOSITION” &amp; NET LOAD LOLP BASED ALLOCATOR</a:t>
            </a:r>
          </a:p>
        </p:txBody>
      </p:sp>
      <p:sp>
        <p:nvSpPr>
          <p:cNvPr id="41" name="Arrow: Bent 40">
            <a:extLst>
              <a:ext uri="{FF2B5EF4-FFF2-40B4-BE49-F238E27FC236}">
                <a16:creationId xmlns:a16="http://schemas.microsoft.com/office/drawing/2014/main" id="{71306A10-85A9-02D6-B33A-7FF776AB038D}"/>
              </a:ext>
            </a:extLst>
          </p:cNvPr>
          <p:cNvSpPr/>
          <p:nvPr/>
        </p:nvSpPr>
        <p:spPr>
          <a:xfrm rot="5400000" flipH="1">
            <a:off x="2106341" y="1469030"/>
            <a:ext cx="1065895" cy="2941783"/>
          </a:xfrm>
          <a:prstGeom prst="bentArrow">
            <a:avLst>
              <a:gd name="adj1" fmla="val 30470"/>
              <a:gd name="adj2" fmla="val 25867"/>
              <a:gd name="adj3" fmla="val 50000"/>
              <a:gd name="adj4" fmla="val 44616"/>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3AB2E860-4010-F3B2-CBF3-FD27F79FF296}"/>
              </a:ext>
            </a:extLst>
          </p:cNvPr>
          <p:cNvSpPr txBox="1"/>
          <p:nvPr/>
        </p:nvSpPr>
        <p:spPr>
          <a:xfrm>
            <a:off x="5098473" y="1246909"/>
            <a:ext cx="6289963" cy="5078313"/>
          </a:xfrm>
          <a:prstGeom prst="rect">
            <a:avLst/>
          </a:prstGeom>
          <a:noFill/>
        </p:spPr>
        <p:txBody>
          <a:bodyPr wrap="square" rtlCol="0">
            <a:spAutoFit/>
          </a:bodyPr>
          <a:lstStyle/>
          <a:p>
            <a:pPr marL="285750" indent="-285750">
              <a:buFont typeface="Arial" panose="020B0604020202020204" pitchFamily="34" charset="0"/>
              <a:buChar char="•"/>
            </a:pPr>
            <a:r>
              <a:rPr lang="en-US" dirty="0"/>
              <a:t>Renewable resources are energy classified, just like fuel or other energy related costs.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decomposition will occur on an hourly energy ratio basis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Netting renewable generation from class gross loads prior to allocating production-demand related costs effectively </a:t>
            </a:r>
            <a:r>
              <a:rPr lang="en-US" dirty="0" err="1"/>
              <a:t>provids</a:t>
            </a:r>
            <a:r>
              <a:rPr lang="en-US" dirty="0"/>
              <a:t> an implicit capacity credit to the renewable resources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more a class uses energy when renewable resources are producing, the more renewable costs that class will pay and reduce its allocation of non-renewable costs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Loss of load risk drives resource adequacy related investments and in turn is driven by net load patterns</a:t>
            </a:r>
          </a:p>
          <a:p>
            <a:endParaRPr lang="en-US" dirty="0"/>
          </a:p>
          <a:p>
            <a:endParaRPr lang="en-US" dirty="0"/>
          </a:p>
          <a:p>
            <a:r>
              <a:rPr lang="en-US" dirty="0"/>
              <a:t> </a:t>
            </a:r>
          </a:p>
        </p:txBody>
      </p:sp>
      <p:sp>
        <p:nvSpPr>
          <p:cNvPr id="48" name="Arrow: Bent 47">
            <a:extLst>
              <a:ext uri="{FF2B5EF4-FFF2-40B4-BE49-F238E27FC236}">
                <a16:creationId xmlns:a16="http://schemas.microsoft.com/office/drawing/2014/main" id="{5F207B95-A275-C0B3-225F-BCA561A1379F}"/>
              </a:ext>
            </a:extLst>
          </p:cNvPr>
          <p:cNvSpPr/>
          <p:nvPr/>
        </p:nvSpPr>
        <p:spPr>
          <a:xfrm rot="5400000">
            <a:off x="2106341" y="2534926"/>
            <a:ext cx="1065894" cy="2941783"/>
          </a:xfrm>
          <a:prstGeom prst="bentArrow">
            <a:avLst>
              <a:gd name="adj1" fmla="val 30470"/>
              <a:gd name="adj2" fmla="val 25867"/>
              <a:gd name="adj3" fmla="val 50000"/>
              <a:gd name="adj4" fmla="val 44616"/>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Oval 48">
            <a:extLst>
              <a:ext uri="{FF2B5EF4-FFF2-40B4-BE49-F238E27FC236}">
                <a16:creationId xmlns:a16="http://schemas.microsoft.com/office/drawing/2014/main" id="{5358841A-1E2C-A8AA-1500-ADFCFFA7C848}"/>
              </a:ext>
            </a:extLst>
          </p:cNvPr>
          <p:cNvSpPr/>
          <p:nvPr/>
        </p:nvSpPr>
        <p:spPr>
          <a:xfrm>
            <a:off x="671945" y="2807852"/>
            <a:ext cx="2105890" cy="133003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Gross Loads / Gross Energy Ratio</a:t>
            </a:r>
          </a:p>
          <a:p>
            <a:pPr algn="ctr"/>
            <a:endParaRPr lang="en-US" dirty="0"/>
          </a:p>
        </p:txBody>
      </p:sp>
      <p:sp>
        <p:nvSpPr>
          <p:cNvPr id="50" name="Oval 49">
            <a:extLst>
              <a:ext uri="{FF2B5EF4-FFF2-40B4-BE49-F238E27FC236}">
                <a16:creationId xmlns:a16="http://schemas.microsoft.com/office/drawing/2014/main" id="{00F48BDF-F236-8FD0-1F06-7F4C2334F79F}"/>
              </a:ext>
            </a:extLst>
          </p:cNvPr>
          <p:cNvSpPr/>
          <p:nvPr/>
        </p:nvSpPr>
        <p:spPr>
          <a:xfrm>
            <a:off x="2754746" y="1477816"/>
            <a:ext cx="2105890" cy="1330036"/>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Load served by Ren. / Ren. Energy Ratio</a:t>
            </a:r>
          </a:p>
          <a:p>
            <a:pPr algn="ctr"/>
            <a:endParaRPr lang="en-US" dirty="0"/>
          </a:p>
        </p:txBody>
      </p:sp>
      <p:sp>
        <p:nvSpPr>
          <p:cNvPr id="51" name="Oval 50">
            <a:extLst>
              <a:ext uri="{FF2B5EF4-FFF2-40B4-BE49-F238E27FC236}">
                <a16:creationId xmlns:a16="http://schemas.microsoft.com/office/drawing/2014/main" id="{338C2062-E385-40F9-8719-85592ECB5569}"/>
              </a:ext>
            </a:extLst>
          </p:cNvPr>
          <p:cNvSpPr/>
          <p:nvPr/>
        </p:nvSpPr>
        <p:spPr>
          <a:xfrm>
            <a:off x="2777835" y="4137888"/>
            <a:ext cx="2105890" cy="1330036"/>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Net Loads / Net Energy Ratio</a:t>
            </a:r>
          </a:p>
          <a:p>
            <a:pPr algn="ctr"/>
            <a:endParaRPr lang="en-US" dirty="0"/>
          </a:p>
        </p:txBody>
      </p:sp>
    </p:spTree>
    <p:extLst>
      <p:ext uri="{BB962C8B-B14F-4D97-AF65-F5344CB8AC3E}">
        <p14:creationId xmlns:p14="http://schemas.microsoft.com/office/powerpoint/2010/main" val="192590620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09B03A-EE12-470C-A64E-35DBCDEDBBAD}"/>
              </a:ext>
            </a:extLst>
          </p:cNvPr>
          <p:cNvSpPr txBox="1"/>
          <p:nvPr/>
        </p:nvSpPr>
        <p:spPr>
          <a:xfrm>
            <a:off x="508000" y="1119199"/>
            <a:ext cx="6719788" cy="1200329"/>
          </a:xfrm>
          <a:prstGeom prst="rect">
            <a:avLst/>
          </a:prstGeom>
          <a:noFill/>
        </p:spPr>
        <p:txBody>
          <a:bodyPr wrap="square" rtlCol="0">
            <a:spAutoFit/>
          </a:bodyPr>
          <a:lstStyle/>
          <a:p>
            <a:r>
              <a:rPr lang="en-US" dirty="0"/>
              <a:t>Historically, Loss of Load Risk was aligned with Gross Peak Load hours, but as systems add renewable resources and remove firm, dispatchable generation from the supply, the risk profile shifts which in turn alters the which hours are driving investments. </a:t>
            </a:r>
          </a:p>
        </p:txBody>
      </p:sp>
      <p:sp>
        <p:nvSpPr>
          <p:cNvPr id="8" name="TextBox 7">
            <a:extLst>
              <a:ext uri="{FF2B5EF4-FFF2-40B4-BE49-F238E27FC236}">
                <a16:creationId xmlns:a16="http://schemas.microsoft.com/office/drawing/2014/main" id="{96299783-CBAD-5C71-5F66-514ED03993BE}"/>
              </a:ext>
            </a:extLst>
          </p:cNvPr>
          <p:cNvSpPr txBox="1"/>
          <p:nvPr/>
        </p:nvSpPr>
        <p:spPr>
          <a:xfrm>
            <a:off x="7928948" y="1038658"/>
            <a:ext cx="3238501" cy="461665"/>
          </a:xfrm>
          <a:prstGeom prst="rect">
            <a:avLst/>
          </a:prstGeom>
          <a:noFill/>
        </p:spPr>
        <p:txBody>
          <a:bodyPr wrap="square" rtlCol="0">
            <a:spAutoFit/>
          </a:bodyPr>
          <a:lstStyle/>
          <a:p>
            <a:r>
              <a:rPr lang="en-US" sz="1200" b="1" dirty="0"/>
              <a:t>PNM LOLE risk by month and hour of day – 2025 above, 2040 below (prelim 2023 IRP).</a:t>
            </a:r>
          </a:p>
        </p:txBody>
      </p:sp>
      <p:pic>
        <p:nvPicPr>
          <p:cNvPr id="10" name="Picture 9">
            <a:extLst>
              <a:ext uri="{FF2B5EF4-FFF2-40B4-BE49-F238E27FC236}">
                <a16:creationId xmlns:a16="http://schemas.microsoft.com/office/drawing/2014/main" id="{C925D17C-B407-E0EF-0CE1-7923655167C2}"/>
              </a:ext>
            </a:extLst>
          </p:cNvPr>
          <p:cNvPicPr>
            <a:picLocks noChangeAspect="1"/>
          </p:cNvPicPr>
          <p:nvPr/>
        </p:nvPicPr>
        <p:blipFill>
          <a:blip r:embed="rId3"/>
          <a:stretch>
            <a:fillRect/>
          </a:stretch>
        </p:blipFill>
        <p:spPr>
          <a:xfrm>
            <a:off x="7389092" y="1445507"/>
            <a:ext cx="4037160" cy="2123269"/>
          </a:xfrm>
          <a:prstGeom prst="rect">
            <a:avLst/>
          </a:prstGeom>
        </p:spPr>
      </p:pic>
      <p:pic>
        <p:nvPicPr>
          <p:cNvPr id="11" name="Picture 10">
            <a:extLst>
              <a:ext uri="{FF2B5EF4-FFF2-40B4-BE49-F238E27FC236}">
                <a16:creationId xmlns:a16="http://schemas.microsoft.com/office/drawing/2014/main" id="{C9F519C2-B492-F5F7-B11E-70EE41C87978}"/>
              </a:ext>
            </a:extLst>
          </p:cNvPr>
          <p:cNvPicPr>
            <a:picLocks noChangeAspect="1"/>
          </p:cNvPicPr>
          <p:nvPr/>
        </p:nvPicPr>
        <p:blipFill>
          <a:blip r:embed="rId4"/>
          <a:stretch>
            <a:fillRect/>
          </a:stretch>
        </p:blipFill>
        <p:spPr>
          <a:xfrm>
            <a:off x="7389092" y="3680511"/>
            <a:ext cx="4037160" cy="2123269"/>
          </a:xfrm>
          <a:prstGeom prst="rect">
            <a:avLst/>
          </a:prstGeom>
        </p:spPr>
      </p:pic>
      <p:pic>
        <p:nvPicPr>
          <p:cNvPr id="13" name="Picture 12">
            <a:extLst>
              <a:ext uri="{FF2B5EF4-FFF2-40B4-BE49-F238E27FC236}">
                <a16:creationId xmlns:a16="http://schemas.microsoft.com/office/drawing/2014/main" id="{7D8DEDBA-D903-EA2A-7C2F-824CA5ABEE08}"/>
              </a:ext>
            </a:extLst>
          </p:cNvPr>
          <p:cNvPicPr>
            <a:picLocks noChangeAspect="1"/>
          </p:cNvPicPr>
          <p:nvPr/>
        </p:nvPicPr>
        <p:blipFill>
          <a:blip r:embed="rId5"/>
          <a:stretch>
            <a:fillRect/>
          </a:stretch>
        </p:blipFill>
        <p:spPr>
          <a:xfrm>
            <a:off x="508000" y="2402089"/>
            <a:ext cx="6235248" cy="3092965"/>
          </a:xfrm>
          <a:prstGeom prst="rect">
            <a:avLst/>
          </a:prstGeom>
        </p:spPr>
      </p:pic>
      <p:sp>
        <p:nvSpPr>
          <p:cNvPr id="4" name="Title 4">
            <a:extLst>
              <a:ext uri="{FF2B5EF4-FFF2-40B4-BE49-F238E27FC236}">
                <a16:creationId xmlns:a16="http://schemas.microsoft.com/office/drawing/2014/main" id="{912529E2-6576-4E7C-C736-AF5620EB31A5}"/>
              </a:ext>
            </a:extLst>
          </p:cNvPr>
          <p:cNvSpPr txBox="1">
            <a:spLocks/>
          </p:cNvSpPr>
          <p:nvPr/>
        </p:nvSpPr>
        <p:spPr>
          <a:xfrm>
            <a:off x="591128" y="601526"/>
            <a:ext cx="11176000" cy="427038"/>
          </a:xfrm>
          <a:prstGeom prst="rect">
            <a:avLst/>
          </a:prstGeom>
        </p:spPr>
        <p:txBody>
          <a:bodyPr anchor="ctr"/>
          <a:lstStyle>
            <a:lvl1pPr algn="l" defTabSz="685800" rtl="0" eaLnBrk="1" latinLnBrk="0" hangingPunct="1">
              <a:spcBef>
                <a:spcPct val="0"/>
              </a:spcBef>
              <a:buNone/>
              <a:defRPr sz="1050" b="1" kern="1200" cap="all" spc="75" baseline="0">
                <a:solidFill>
                  <a:schemeClr val="accent5">
                    <a:lumMod val="75000"/>
                  </a:schemeClr>
                </a:solidFill>
                <a:latin typeface="Arial" pitchFamily="34" charset="0"/>
                <a:ea typeface="+mj-ea"/>
                <a:cs typeface="+mj-cs"/>
              </a:defRPr>
            </a:lvl1pPr>
          </a:lstStyle>
          <a:p>
            <a:r>
              <a:rPr lang="en-US" dirty="0"/>
              <a:t>PNM’s Proposal: Production Allocation – CAUSAL LINK ON TWO STEP “DECOMPOSITION” &amp; NET LOAD LOLP BASED ALLOCATOR</a:t>
            </a:r>
          </a:p>
        </p:txBody>
      </p:sp>
    </p:spTree>
    <p:extLst>
      <p:ext uri="{BB962C8B-B14F-4D97-AF65-F5344CB8AC3E}">
        <p14:creationId xmlns:p14="http://schemas.microsoft.com/office/powerpoint/2010/main" val="6778186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RESULTS SUMMARY</a:t>
            </a:r>
          </a:p>
        </p:txBody>
      </p:sp>
      <p:pic>
        <p:nvPicPr>
          <p:cNvPr id="8" name="Picture 7">
            <a:extLst>
              <a:ext uri="{FF2B5EF4-FFF2-40B4-BE49-F238E27FC236}">
                <a16:creationId xmlns:a16="http://schemas.microsoft.com/office/drawing/2014/main" id="{BDD86D73-0873-996E-D4D7-50E83583B2CB}"/>
              </a:ext>
            </a:extLst>
          </p:cNvPr>
          <p:cNvPicPr>
            <a:picLocks noChangeAspect="1"/>
          </p:cNvPicPr>
          <p:nvPr/>
        </p:nvPicPr>
        <p:blipFill>
          <a:blip r:embed="rId3"/>
          <a:stretch>
            <a:fillRect/>
          </a:stretch>
        </p:blipFill>
        <p:spPr>
          <a:xfrm>
            <a:off x="2790825" y="1186007"/>
            <a:ext cx="6610350" cy="1733550"/>
          </a:xfrm>
          <a:prstGeom prst="rect">
            <a:avLst/>
          </a:prstGeom>
        </p:spPr>
      </p:pic>
    </p:spTree>
    <p:extLst>
      <p:ext uri="{BB962C8B-B14F-4D97-AF65-F5344CB8AC3E}">
        <p14:creationId xmlns:p14="http://schemas.microsoft.com/office/powerpoint/2010/main" val="103052150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RESULTS SUMMARY</a:t>
            </a:r>
          </a:p>
        </p:txBody>
      </p:sp>
      <p:pic>
        <p:nvPicPr>
          <p:cNvPr id="3" name="Picture 2">
            <a:extLst>
              <a:ext uri="{FF2B5EF4-FFF2-40B4-BE49-F238E27FC236}">
                <a16:creationId xmlns:a16="http://schemas.microsoft.com/office/drawing/2014/main" id="{A6D066AD-89D7-2686-94AB-B1AD5FC3A153}"/>
              </a:ext>
            </a:extLst>
          </p:cNvPr>
          <p:cNvPicPr>
            <a:picLocks noChangeAspect="1"/>
          </p:cNvPicPr>
          <p:nvPr/>
        </p:nvPicPr>
        <p:blipFill>
          <a:blip r:embed="rId3"/>
          <a:stretch>
            <a:fillRect/>
          </a:stretch>
        </p:blipFill>
        <p:spPr>
          <a:xfrm>
            <a:off x="508000" y="1224107"/>
            <a:ext cx="11344275" cy="2876550"/>
          </a:xfrm>
          <a:prstGeom prst="rect">
            <a:avLst/>
          </a:prstGeom>
        </p:spPr>
      </p:pic>
    </p:spTree>
    <p:extLst>
      <p:ext uri="{BB962C8B-B14F-4D97-AF65-F5344CB8AC3E}">
        <p14:creationId xmlns:p14="http://schemas.microsoft.com/office/powerpoint/2010/main" val="31073439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Disclosure regarding forward looking statements</a:t>
            </a:r>
          </a:p>
        </p:txBody>
      </p:sp>
      <p:sp>
        <p:nvSpPr>
          <p:cNvPr id="3" name="Rectangle 2"/>
          <p:cNvSpPr/>
          <p:nvPr/>
        </p:nvSpPr>
        <p:spPr>
          <a:xfrm>
            <a:off x="507999" y="1327354"/>
            <a:ext cx="11175999" cy="4401205"/>
          </a:xfrm>
          <a:prstGeom prst="rect">
            <a:avLst/>
          </a:prstGeom>
        </p:spPr>
        <p:txBody>
          <a:bodyPr wrap="square">
            <a:spAutoFit/>
          </a:bodyPr>
          <a:lstStyle/>
          <a:p>
            <a:r>
              <a:rPr lang="en-US" sz="2000" dirty="0"/>
              <a:t>The information provided in this presentation contains scenario planning assumptions to assist in the Pricing Advisory Committee (PRAC) public process and should not be considered statements of the company’s actual plans.  Any assumptions and projections contained in the presentation are subject to a variety of risks, uncertainties and other factors, most of which are beyond the company’s control, and many of which could have a significant impact on the company’s ultimate conclusions and plans. For further discussion of these and other important factors, please refer to reports filed with the Securities and Exchange Commission. The reports are available online at www.pnmresources.com. </a:t>
            </a:r>
          </a:p>
          <a:p>
            <a:endParaRPr lang="en-US" sz="2000" dirty="0"/>
          </a:p>
          <a:p>
            <a:r>
              <a:rPr lang="en-US" sz="2000" dirty="0"/>
              <a:t>The information in this presentation is based on the best available information at the time of preparation. The company undertakes no obligation to update any forward-looking statement or statements to reflect events or circumstances that occur after the date on which such statement is made or to reflect the occurrence of unanticipated events, except to the extent the events or circumstances constitute material changes in the Integrated Resource Plan that are required to be reported to the New Mexico Public Regulation Commission (NMPRC) pursuant to Rule 17.7.4 New Mexico Administrative Code (NMAC).</a:t>
            </a:r>
            <a:endParaRPr lang="en-US" sz="2000" dirty="0">
              <a:solidFill>
                <a:schemeClr val="tx1">
                  <a:lumMod val="65000"/>
                  <a:lumOff val="35000"/>
                </a:schemeClr>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Walk through example – decomposition of class loads</a:t>
            </a:r>
          </a:p>
        </p:txBody>
      </p:sp>
      <p:graphicFrame>
        <p:nvGraphicFramePr>
          <p:cNvPr id="7" name="Table 6">
            <a:extLst>
              <a:ext uri="{FF2B5EF4-FFF2-40B4-BE49-F238E27FC236}">
                <a16:creationId xmlns:a16="http://schemas.microsoft.com/office/drawing/2014/main" id="{F5184C5A-DEE6-6193-C52C-3125492062FD}"/>
              </a:ext>
            </a:extLst>
          </p:cNvPr>
          <p:cNvGraphicFramePr>
            <a:graphicFrameLocks noGrp="1"/>
          </p:cNvGraphicFramePr>
          <p:nvPr/>
        </p:nvGraphicFramePr>
        <p:xfrm>
          <a:off x="609603" y="1188404"/>
          <a:ext cx="3583705" cy="1871325"/>
        </p:xfrm>
        <a:graphic>
          <a:graphicData uri="http://schemas.openxmlformats.org/drawingml/2006/table">
            <a:tbl>
              <a:tblPr firstRow="1" bandRow="1">
                <a:tableStyleId>{5C22544A-7EE6-4342-B048-85BDC9FD1C3A}</a:tableStyleId>
              </a:tblPr>
              <a:tblGrid>
                <a:gridCol w="716741">
                  <a:extLst>
                    <a:ext uri="{9D8B030D-6E8A-4147-A177-3AD203B41FA5}">
                      <a16:colId xmlns:a16="http://schemas.microsoft.com/office/drawing/2014/main" val="4013628433"/>
                    </a:ext>
                  </a:extLst>
                </a:gridCol>
                <a:gridCol w="716741">
                  <a:extLst>
                    <a:ext uri="{9D8B030D-6E8A-4147-A177-3AD203B41FA5}">
                      <a16:colId xmlns:a16="http://schemas.microsoft.com/office/drawing/2014/main" val="3652986956"/>
                    </a:ext>
                  </a:extLst>
                </a:gridCol>
                <a:gridCol w="716741">
                  <a:extLst>
                    <a:ext uri="{9D8B030D-6E8A-4147-A177-3AD203B41FA5}">
                      <a16:colId xmlns:a16="http://schemas.microsoft.com/office/drawing/2014/main" val="2474237688"/>
                    </a:ext>
                  </a:extLst>
                </a:gridCol>
                <a:gridCol w="716741">
                  <a:extLst>
                    <a:ext uri="{9D8B030D-6E8A-4147-A177-3AD203B41FA5}">
                      <a16:colId xmlns:a16="http://schemas.microsoft.com/office/drawing/2014/main" val="2881263"/>
                    </a:ext>
                  </a:extLst>
                </a:gridCol>
                <a:gridCol w="716741">
                  <a:extLst>
                    <a:ext uri="{9D8B030D-6E8A-4147-A177-3AD203B41FA5}">
                      <a16:colId xmlns:a16="http://schemas.microsoft.com/office/drawing/2014/main" val="1640409577"/>
                    </a:ext>
                  </a:extLst>
                </a:gridCol>
              </a:tblGrid>
              <a:tr h="374265">
                <a:tc gridSpan="5">
                  <a:txBody>
                    <a:bodyPr/>
                    <a:lstStyle/>
                    <a:p>
                      <a:pPr algn="ctr"/>
                      <a:r>
                        <a:rPr lang="en-US" dirty="0"/>
                        <a:t>Gross Load</a:t>
                      </a:r>
                    </a:p>
                  </a:txBody>
                  <a:tcPr/>
                </a:tc>
                <a:tc hMerge="1">
                  <a:txBody>
                    <a:bodyPr/>
                    <a:lstStyle/>
                    <a:p>
                      <a:pPr algn="ctr"/>
                      <a:r>
                        <a:rPr lang="en-US" dirty="0"/>
                        <a:t>Gross Load</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779783030"/>
                  </a:ext>
                </a:extLst>
              </a:tr>
              <a:tr h="374265">
                <a:tc>
                  <a:txBody>
                    <a:bodyPr/>
                    <a:lstStyle/>
                    <a:p>
                      <a:pPr algn="ctr"/>
                      <a:r>
                        <a:rPr lang="en-US" dirty="0"/>
                        <a:t>Hour</a:t>
                      </a:r>
                    </a:p>
                  </a:txBody>
                  <a:tcPr/>
                </a:tc>
                <a:tc>
                  <a:txBody>
                    <a:bodyPr/>
                    <a:lstStyle/>
                    <a:p>
                      <a:pPr algn="ctr"/>
                      <a:r>
                        <a:rPr lang="en-US" dirty="0"/>
                        <a:t>Class A</a:t>
                      </a:r>
                    </a:p>
                  </a:txBody>
                  <a:tcPr/>
                </a:tc>
                <a:tc>
                  <a:txBody>
                    <a:bodyPr/>
                    <a:lstStyle/>
                    <a:p>
                      <a:pPr algn="ctr"/>
                      <a:r>
                        <a:rPr lang="en-US" dirty="0"/>
                        <a:t>Class B</a:t>
                      </a:r>
                    </a:p>
                  </a:txBody>
                  <a:tcPr/>
                </a:tc>
                <a:tc>
                  <a:txBody>
                    <a:bodyPr/>
                    <a:lstStyle/>
                    <a:p>
                      <a:pPr algn="ctr"/>
                      <a:r>
                        <a:rPr lang="en-US" dirty="0"/>
                        <a:t>Class C</a:t>
                      </a:r>
                    </a:p>
                  </a:txBody>
                  <a:tcPr>
                    <a:lnR w="12700" cap="flat" cmpd="sng" algn="ctr">
                      <a:solidFill>
                        <a:schemeClr val="tx1"/>
                      </a:solidFill>
                      <a:prstDash val="solid"/>
                      <a:round/>
                      <a:headEnd type="none" w="med" len="med"/>
                      <a:tailEnd type="none" w="med" len="med"/>
                    </a:lnR>
                  </a:tcPr>
                </a:tc>
                <a:tc>
                  <a:txBody>
                    <a:bodyPr/>
                    <a:lstStyle/>
                    <a:p>
                      <a:pPr algn="ctr"/>
                      <a:r>
                        <a:rPr lang="en-US" dirty="0"/>
                        <a:t>Total</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63667075"/>
                  </a:ext>
                </a:extLst>
              </a:tr>
              <a:tr h="374265">
                <a:tc>
                  <a:txBody>
                    <a:bodyPr/>
                    <a:lstStyle/>
                    <a:p>
                      <a:pPr algn="ctr"/>
                      <a:r>
                        <a:rPr lang="en-US" dirty="0">
                          <a:solidFill>
                            <a:schemeClr val="tx1"/>
                          </a:solidFill>
                        </a:rPr>
                        <a:t>1</a:t>
                      </a:r>
                    </a:p>
                  </a:txBody>
                  <a:tcPr/>
                </a:tc>
                <a:tc>
                  <a:txBody>
                    <a:bodyPr/>
                    <a:lstStyle/>
                    <a:p>
                      <a:pPr algn="ctr"/>
                      <a:r>
                        <a:rPr lang="en-US" dirty="0">
                          <a:solidFill>
                            <a:schemeClr val="tx1"/>
                          </a:solidFill>
                        </a:rPr>
                        <a:t>50</a:t>
                      </a:r>
                    </a:p>
                  </a:txBody>
                  <a:tcPr/>
                </a:tc>
                <a:tc>
                  <a:txBody>
                    <a:bodyPr/>
                    <a:lstStyle/>
                    <a:p>
                      <a:pPr algn="ctr"/>
                      <a:r>
                        <a:rPr lang="en-US" dirty="0"/>
                        <a:t>30</a:t>
                      </a:r>
                    </a:p>
                  </a:txBody>
                  <a:tcPr/>
                </a:tc>
                <a:tc>
                  <a:txBody>
                    <a:bodyPr/>
                    <a:lstStyle/>
                    <a:p>
                      <a:pPr algn="ctr"/>
                      <a:r>
                        <a:rPr lang="en-US" dirty="0"/>
                        <a:t>20</a:t>
                      </a:r>
                    </a:p>
                  </a:txBody>
                  <a:tcPr>
                    <a:lnR w="12700" cap="flat" cmpd="sng" algn="ctr">
                      <a:solidFill>
                        <a:schemeClr val="tx1"/>
                      </a:solidFill>
                      <a:prstDash val="solid"/>
                      <a:round/>
                      <a:headEnd type="none" w="med" len="med"/>
                      <a:tailEnd type="none" w="med" len="med"/>
                    </a:lnR>
                  </a:tcPr>
                </a:tc>
                <a:tc>
                  <a:txBody>
                    <a:bodyPr/>
                    <a:lstStyle/>
                    <a:p>
                      <a:pPr algn="ctr"/>
                      <a:r>
                        <a:rPr lang="en-US" dirty="0"/>
                        <a:t>100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7068578"/>
                  </a:ext>
                </a:extLst>
              </a:tr>
              <a:tr h="374265">
                <a:tc>
                  <a:txBody>
                    <a:bodyPr/>
                    <a:lstStyle/>
                    <a:p>
                      <a:pPr algn="ctr"/>
                      <a:r>
                        <a:rPr lang="en-US" dirty="0"/>
                        <a:t>2</a:t>
                      </a:r>
                    </a:p>
                  </a:txBody>
                  <a:tcPr/>
                </a:tc>
                <a:tc>
                  <a:txBody>
                    <a:bodyPr/>
                    <a:lstStyle/>
                    <a:p>
                      <a:pPr algn="ctr"/>
                      <a:r>
                        <a:rPr lang="en-US" dirty="0"/>
                        <a:t>65</a:t>
                      </a:r>
                    </a:p>
                  </a:txBody>
                  <a:tcPr/>
                </a:tc>
                <a:tc>
                  <a:txBody>
                    <a:bodyPr/>
                    <a:lstStyle/>
                    <a:p>
                      <a:pPr algn="ctr"/>
                      <a:r>
                        <a:rPr lang="en-US" dirty="0"/>
                        <a:t>30</a:t>
                      </a:r>
                    </a:p>
                  </a:txBody>
                  <a:tcPr/>
                </a:tc>
                <a:tc>
                  <a:txBody>
                    <a:bodyPr/>
                    <a:lstStyle/>
                    <a:p>
                      <a:pPr algn="ctr"/>
                      <a:r>
                        <a:rPr lang="en-US" dirty="0"/>
                        <a:t>25</a:t>
                      </a:r>
                    </a:p>
                  </a:txBody>
                  <a:tcPr>
                    <a:lnR w="12700" cap="flat" cmpd="sng" algn="ctr">
                      <a:solidFill>
                        <a:schemeClr val="tx1"/>
                      </a:solidFill>
                      <a:prstDash val="solid"/>
                      <a:round/>
                      <a:headEnd type="none" w="med" len="med"/>
                      <a:tailEnd type="none" w="med" len="med"/>
                    </a:lnR>
                  </a:tcPr>
                </a:tc>
                <a:tc>
                  <a:txBody>
                    <a:bodyPr/>
                    <a:lstStyle/>
                    <a:p>
                      <a:pPr algn="ctr"/>
                      <a:r>
                        <a:rPr lang="en-US" dirty="0"/>
                        <a:t>120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8895252"/>
                  </a:ext>
                </a:extLst>
              </a:tr>
              <a:tr h="374265">
                <a:tc>
                  <a:txBody>
                    <a:bodyPr/>
                    <a:lstStyle/>
                    <a:p>
                      <a:pPr algn="ctr"/>
                      <a:r>
                        <a:rPr lang="en-US" dirty="0"/>
                        <a:t>3</a:t>
                      </a:r>
                    </a:p>
                  </a:txBody>
                  <a:tcPr/>
                </a:tc>
                <a:tc>
                  <a:txBody>
                    <a:bodyPr/>
                    <a:lstStyle/>
                    <a:p>
                      <a:pPr algn="ctr"/>
                      <a:r>
                        <a:rPr lang="en-US" dirty="0"/>
                        <a:t>100</a:t>
                      </a:r>
                    </a:p>
                  </a:txBody>
                  <a:tcPr/>
                </a:tc>
                <a:tc>
                  <a:txBody>
                    <a:bodyPr/>
                    <a:lstStyle/>
                    <a:p>
                      <a:pPr algn="ctr"/>
                      <a:r>
                        <a:rPr lang="en-US" dirty="0"/>
                        <a:t>30</a:t>
                      </a:r>
                    </a:p>
                  </a:txBody>
                  <a:tcPr/>
                </a:tc>
                <a:tc>
                  <a:txBody>
                    <a:bodyPr/>
                    <a:lstStyle/>
                    <a:p>
                      <a:pPr algn="ctr"/>
                      <a:r>
                        <a:rPr lang="en-US" dirty="0"/>
                        <a:t>20</a:t>
                      </a:r>
                    </a:p>
                  </a:txBody>
                  <a:tcPr>
                    <a:lnR w="12700" cap="flat" cmpd="sng" algn="ctr">
                      <a:solidFill>
                        <a:schemeClr val="tx1"/>
                      </a:solidFill>
                      <a:prstDash val="solid"/>
                      <a:round/>
                      <a:headEnd type="none" w="med" len="med"/>
                      <a:tailEnd type="none" w="med" len="med"/>
                    </a:lnR>
                  </a:tcPr>
                </a:tc>
                <a:tc>
                  <a:txBody>
                    <a:bodyPr/>
                    <a:lstStyle/>
                    <a:p>
                      <a:pPr algn="ctr"/>
                      <a:r>
                        <a:rPr lang="en-US" dirty="0"/>
                        <a:t>150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16252486"/>
                  </a:ext>
                </a:extLst>
              </a:tr>
            </a:tbl>
          </a:graphicData>
        </a:graphic>
      </p:graphicFrame>
      <p:graphicFrame>
        <p:nvGraphicFramePr>
          <p:cNvPr id="8" name="Table 7">
            <a:extLst>
              <a:ext uri="{FF2B5EF4-FFF2-40B4-BE49-F238E27FC236}">
                <a16:creationId xmlns:a16="http://schemas.microsoft.com/office/drawing/2014/main" id="{C15714ED-BE89-0C01-01CD-DD9B41B087F1}"/>
              </a:ext>
            </a:extLst>
          </p:cNvPr>
          <p:cNvGraphicFramePr>
            <a:graphicFrameLocks noGrp="1"/>
          </p:cNvGraphicFramePr>
          <p:nvPr/>
        </p:nvGraphicFramePr>
        <p:xfrm>
          <a:off x="9804399" y="1188403"/>
          <a:ext cx="1191494" cy="1871325"/>
        </p:xfrm>
        <a:graphic>
          <a:graphicData uri="http://schemas.openxmlformats.org/drawingml/2006/table">
            <a:tbl>
              <a:tblPr firstRow="1" bandRow="1">
                <a:tableStyleId>{5C22544A-7EE6-4342-B048-85BDC9FD1C3A}</a:tableStyleId>
              </a:tblPr>
              <a:tblGrid>
                <a:gridCol w="595747">
                  <a:extLst>
                    <a:ext uri="{9D8B030D-6E8A-4147-A177-3AD203B41FA5}">
                      <a16:colId xmlns:a16="http://schemas.microsoft.com/office/drawing/2014/main" val="720897894"/>
                    </a:ext>
                  </a:extLst>
                </a:gridCol>
                <a:gridCol w="595747">
                  <a:extLst>
                    <a:ext uri="{9D8B030D-6E8A-4147-A177-3AD203B41FA5}">
                      <a16:colId xmlns:a16="http://schemas.microsoft.com/office/drawing/2014/main" val="4157556047"/>
                    </a:ext>
                  </a:extLst>
                </a:gridCol>
              </a:tblGrid>
              <a:tr h="374265">
                <a:tc gridSpan="2">
                  <a:txBody>
                    <a:bodyPr/>
                    <a:lstStyle/>
                    <a:p>
                      <a:pPr algn="ctr"/>
                      <a:r>
                        <a:rPr lang="en-US" dirty="0"/>
                        <a:t>Renewable</a:t>
                      </a:r>
                    </a:p>
                  </a:txBody>
                  <a:tcPr/>
                </a:tc>
                <a:tc hMerge="1">
                  <a:txBody>
                    <a:bodyPr/>
                    <a:lstStyle/>
                    <a:p>
                      <a:pPr algn="ctr"/>
                      <a:endParaRPr lang="en-US" dirty="0"/>
                    </a:p>
                  </a:txBody>
                  <a:tcPr/>
                </a:tc>
                <a:extLst>
                  <a:ext uri="{0D108BD9-81ED-4DB2-BD59-A6C34878D82A}">
                    <a16:rowId xmlns:a16="http://schemas.microsoft.com/office/drawing/2014/main" val="2912703836"/>
                  </a:ext>
                </a:extLst>
              </a:tr>
              <a:tr h="374265">
                <a:tc>
                  <a:txBody>
                    <a:bodyPr/>
                    <a:lstStyle/>
                    <a:p>
                      <a:pPr algn="ctr"/>
                      <a:r>
                        <a:rPr lang="en-US" dirty="0"/>
                        <a:t>Hour</a:t>
                      </a:r>
                    </a:p>
                  </a:txBody>
                  <a:tcPr/>
                </a:tc>
                <a:tc>
                  <a:txBody>
                    <a:bodyPr/>
                    <a:lstStyle/>
                    <a:p>
                      <a:pPr algn="ctr"/>
                      <a:r>
                        <a:rPr lang="en-US" dirty="0"/>
                        <a:t>MWh</a:t>
                      </a:r>
                    </a:p>
                  </a:txBody>
                  <a:tcPr/>
                </a:tc>
                <a:extLst>
                  <a:ext uri="{0D108BD9-81ED-4DB2-BD59-A6C34878D82A}">
                    <a16:rowId xmlns:a16="http://schemas.microsoft.com/office/drawing/2014/main" val="4073370916"/>
                  </a:ext>
                </a:extLst>
              </a:tr>
              <a:tr h="374265">
                <a:tc>
                  <a:txBody>
                    <a:bodyPr/>
                    <a:lstStyle/>
                    <a:p>
                      <a:pPr algn="ctr"/>
                      <a:r>
                        <a:rPr lang="en-US" dirty="0"/>
                        <a:t>1</a:t>
                      </a:r>
                    </a:p>
                  </a:txBody>
                  <a:tcPr/>
                </a:tc>
                <a:tc>
                  <a:txBody>
                    <a:bodyPr/>
                    <a:lstStyle/>
                    <a:p>
                      <a:pPr algn="ctr"/>
                      <a:r>
                        <a:rPr lang="en-US" dirty="0"/>
                        <a:t>20</a:t>
                      </a:r>
                    </a:p>
                  </a:txBody>
                  <a:tcPr/>
                </a:tc>
                <a:extLst>
                  <a:ext uri="{0D108BD9-81ED-4DB2-BD59-A6C34878D82A}">
                    <a16:rowId xmlns:a16="http://schemas.microsoft.com/office/drawing/2014/main" val="2410528566"/>
                  </a:ext>
                </a:extLst>
              </a:tr>
              <a:tr h="374265">
                <a:tc>
                  <a:txBody>
                    <a:bodyPr/>
                    <a:lstStyle/>
                    <a:p>
                      <a:pPr algn="ctr"/>
                      <a:r>
                        <a:rPr lang="en-US" dirty="0"/>
                        <a:t>2</a:t>
                      </a:r>
                    </a:p>
                  </a:txBody>
                  <a:tcPr/>
                </a:tc>
                <a:tc>
                  <a:txBody>
                    <a:bodyPr/>
                    <a:lstStyle/>
                    <a:p>
                      <a:pPr algn="ctr"/>
                      <a:r>
                        <a:rPr lang="en-US" dirty="0"/>
                        <a:t>40</a:t>
                      </a:r>
                    </a:p>
                  </a:txBody>
                  <a:tcPr/>
                </a:tc>
                <a:extLst>
                  <a:ext uri="{0D108BD9-81ED-4DB2-BD59-A6C34878D82A}">
                    <a16:rowId xmlns:a16="http://schemas.microsoft.com/office/drawing/2014/main" val="1142457872"/>
                  </a:ext>
                </a:extLst>
              </a:tr>
              <a:tr h="374265">
                <a:tc>
                  <a:txBody>
                    <a:bodyPr/>
                    <a:lstStyle/>
                    <a:p>
                      <a:pPr algn="ctr"/>
                      <a:r>
                        <a:rPr lang="en-US" dirty="0"/>
                        <a:t>3</a:t>
                      </a:r>
                    </a:p>
                  </a:txBody>
                  <a:tcPr/>
                </a:tc>
                <a:tc>
                  <a:txBody>
                    <a:bodyPr/>
                    <a:lstStyle/>
                    <a:p>
                      <a:pPr algn="ctr"/>
                      <a:r>
                        <a:rPr lang="en-US" dirty="0"/>
                        <a:t>100</a:t>
                      </a:r>
                    </a:p>
                  </a:txBody>
                  <a:tcPr/>
                </a:tc>
                <a:extLst>
                  <a:ext uri="{0D108BD9-81ED-4DB2-BD59-A6C34878D82A}">
                    <a16:rowId xmlns:a16="http://schemas.microsoft.com/office/drawing/2014/main" val="2871804319"/>
                  </a:ext>
                </a:extLst>
              </a:tr>
            </a:tbl>
          </a:graphicData>
        </a:graphic>
      </p:graphicFrame>
      <p:graphicFrame>
        <p:nvGraphicFramePr>
          <p:cNvPr id="11" name="Table 10">
            <a:extLst>
              <a:ext uri="{FF2B5EF4-FFF2-40B4-BE49-F238E27FC236}">
                <a16:creationId xmlns:a16="http://schemas.microsoft.com/office/drawing/2014/main" id="{B17FBE66-AAA2-9858-9E80-8BFDB20F67E5}"/>
              </a:ext>
            </a:extLst>
          </p:cNvPr>
          <p:cNvGraphicFramePr>
            <a:graphicFrameLocks noGrp="1"/>
          </p:cNvGraphicFramePr>
          <p:nvPr/>
        </p:nvGraphicFramePr>
        <p:xfrm>
          <a:off x="6410037" y="3702236"/>
          <a:ext cx="2678544" cy="1871325"/>
        </p:xfrm>
        <a:graphic>
          <a:graphicData uri="http://schemas.openxmlformats.org/drawingml/2006/table">
            <a:tbl>
              <a:tblPr firstRow="1" bandRow="1">
                <a:tableStyleId>{5C22544A-7EE6-4342-B048-85BDC9FD1C3A}</a:tableStyleId>
              </a:tblPr>
              <a:tblGrid>
                <a:gridCol w="669636">
                  <a:extLst>
                    <a:ext uri="{9D8B030D-6E8A-4147-A177-3AD203B41FA5}">
                      <a16:colId xmlns:a16="http://schemas.microsoft.com/office/drawing/2014/main" val="4013628433"/>
                    </a:ext>
                  </a:extLst>
                </a:gridCol>
                <a:gridCol w="669636">
                  <a:extLst>
                    <a:ext uri="{9D8B030D-6E8A-4147-A177-3AD203B41FA5}">
                      <a16:colId xmlns:a16="http://schemas.microsoft.com/office/drawing/2014/main" val="3652986956"/>
                    </a:ext>
                  </a:extLst>
                </a:gridCol>
                <a:gridCol w="669636">
                  <a:extLst>
                    <a:ext uri="{9D8B030D-6E8A-4147-A177-3AD203B41FA5}">
                      <a16:colId xmlns:a16="http://schemas.microsoft.com/office/drawing/2014/main" val="2474237688"/>
                    </a:ext>
                  </a:extLst>
                </a:gridCol>
                <a:gridCol w="669636">
                  <a:extLst>
                    <a:ext uri="{9D8B030D-6E8A-4147-A177-3AD203B41FA5}">
                      <a16:colId xmlns:a16="http://schemas.microsoft.com/office/drawing/2014/main" val="2881263"/>
                    </a:ext>
                  </a:extLst>
                </a:gridCol>
              </a:tblGrid>
              <a:tr h="374265">
                <a:tc gridSpan="4">
                  <a:txBody>
                    <a:bodyPr/>
                    <a:lstStyle/>
                    <a:p>
                      <a:pPr algn="ctr"/>
                      <a:r>
                        <a:rPr lang="en-US" dirty="0"/>
                        <a:t>Class Net Load</a:t>
                      </a:r>
                    </a:p>
                  </a:txBody>
                  <a:tcPr/>
                </a:tc>
                <a:tc hMerge="1">
                  <a:txBody>
                    <a:bodyPr/>
                    <a:lstStyle/>
                    <a:p>
                      <a:pPr algn="ctr"/>
                      <a:r>
                        <a:rPr lang="en-US" dirty="0"/>
                        <a:t>Gross Load</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779783030"/>
                  </a:ext>
                </a:extLst>
              </a:tr>
              <a:tr h="374265">
                <a:tc>
                  <a:txBody>
                    <a:bodyPr/>
                    <a:lstStyle/>
                    <a:p>
                      <a:pPr algn="ctr"/>
                      <a:r>
                        <a:rPr lang="en-US" dirty="0"/>
                        <a:t>Hour</a:t>
                      </a:r>
                    </a:p>
                  </a:txBody>
                  <a:tcPr/>
                </a:tc>
                <a:tc>
                  <a:txBody>
                    <a:bodyPr/>
                    <a:lstStyle/>
                    <a:p>
                      <a:pPr algn="ctr"/>
                      <a:r>
                        <a:rPr lang="en-US" dirty="0"/>
                        <a:t>Class A</a:t>
                      </a:r>
                    </a:p>
                  </a:txBody>
                  <a:tcPr/>
                </a:tc>
                <a:tc>
                  <a:txBody>
                    <a:bodyPr/>
                    <a:lstStyle/>
                    <a:p>
                      <a:pPr algn="ctr"/>
                      <a:r>
                        <a:rPr lang="en-US" dirty="0"/>
                        <a:t>Class B</a:t>
                      </a:r>
                    </a:p>
                  </a:txBody>
                  <a:tcPr/>
                </a:tc>
                <a:tc>
                  <a:txBody>
                    <a:bodyPr/>
                    <a:lstStyle/>
                    <a:p>
                      <a:pPr algn="ctr"/>
                      <a:r>
                        <a:rPr lang="en-US" dirty="0"/>
                        <a:t>Class C</a:t>
                      </a:r>
                    </a:p>
                  </a:txBody>
                  <a:tcPr/>
                </a:tc>
                <a:extLst>
                  <a:ext uri="{0D108BD9-81ED-4DB2-BD59-A6C34878D82A}">
                    <a16:rowId xmlns:a16="http://schemas.microsoft.com/office/drawing/2014/main" val="2063667075"/>
                  </a:ext>
                </a:extLst>
              </a:tr>
              <a:tr h="374265">
                <a:tc>
                  <a:txBody>
                    <a:bodyPr/>
                    <a:lstStyle/>
                    <a:p>
                      <a:pPr algn="ctr"/>
                      <a:r>
                        <a:rPr lang="en-US" dirty="0">
                          <a:solidFill>
                            <a:schemeClr val="tx1"/>
                          </a:solidFill>
                        </a:rPr>
                        <a:t>1</a:t>
                      </a:r>
                    </a:p>
                  </a:txBody>
                  <a:tcPr/>
                </a:tc>
                <a:tc>
                  <a:txBody>
                    <a:bodyPr/>
                    <a:lstStyle/>
                    <a:p>
                      <a:pPr algn="ctr"/>
                      <a:r>
                        <a:rPr lang="en-US" dirty="0">
                          <a:solidFill>
                            <a:schemeClr val="tx1"/>
                          </a:solidFill>
                        </a:rPr>
                        <a:t>40</a:t>
                      </a:r>
                    </a:p>
                  </a:txBody>
                  <a:tcPr/>
                </a:tc>
                <a:tc>
                  <a:txBody>
                    <a:bodyPr/>
                    <a:lstStyle/>
                    <a:p>
                      <a:pPr algn="ctr"/>
                      <a:r>
                        <a:rPr lang="en-US" dirty="0"/>
                        <a:t>24</a:t>
                      </a:r>
                    </a:p>
                  </a:txBody>
                  <a:tcPr/>
                </a:tc>
                <a:tc>
                  <a:txBody>
                    <a:bodyPr/>
                    <a:lstStyle/>
                    <a:p>
                      <a:pPr algn="ctr"/>
                      <a:r>
                        <a:rPr lang="en-US" dirty="0"/>
                        <a:t>16</a:t>
                      </a:r>
                    </a:p>
                  </a:txBody>
                  <a:tcPr/>
                </a:tc>
                <a:extLst>
                  <a:ext uri="{0D108BD9-81ED-4DB2-BD59-A6C34878D82A}">
                    <a16:rowId xmlns:a16="http://schemas.microsoft.com/office/drawing/2014/main" val="1787068578"/>
                  </a:ext>
                </a:extLst>
              </a:tr>
              <a:tr h="374265">
                <a:tc>
                  <a:txBody>
                    <a:bodyPr/>
                    <a:lstStyle/>
                    <a:p>
                      <a:pPr algn="ctr"/>
                      <a:r>
                        <a:rPr lang="en-US" dirty="0"/>
                        <a:t>2</a:t>
                      </a:r>
                    </a:p>
                  </a:txBody>
                  <a:tcPr/>
                </a:tc>
                <a:tc>
                  <a:txBody>
                    <a:bodyPr/>
                    <a:lstStyle/>
                    <a:p>
                      <a:pPr algn="ctr"/>
                      <a:r>
                        <a:rPr lang="en-US" dirty="0"/>
                        <a:t>43.33</a:t>
                      </a:r>
                    </a:p>
                  </a:txBody>
                  <a:tcPr/>
                </a:tc>
                <a:tc>
                  <a:txBody>
                    <a:bodyPr/>
                    <a:lstStyle/>
                    <a:p>
                      <a:pPr algn="ctr"/>
                      <a:r>
                        <a:rPr lang="en-US" dirty="0"/>
                        <a:t>20</a:t>
                      </a:r>
                    </a:p>
                  </a:txBody>
                  <a:tcPr/>
                </a:tc>
                <a:tc>
                  <a:txBody>
                    <a:bodyPr/>
                    <a:lstStyle/>
                    <a:p>
                      <a:pPr algn="ctr"/>
                      <a:r>
                        <a:rPr lang="en-US" dirty="0"/>
                        <a:t>16.67</a:t>
                      </a:r>
                    </a:p>
                  </a:txBody>
                  <a:tcPr/>
                </a:tc>
                <a:extLst>
                  <a:ext uri="{0D108BD9-81ED-4DB2-BD59-A6C34878D82A}">
                    <a16:rowId xmlns:a16="http://schemas.microsoft.com/office/drawing/2014/main" val="1788895252"/>
                  </a:ext>
                </a:extLst>
              </a:tr>
              <a:tr h="374265">
                <a:tc>
                  <a:txBody>
                    <a:bodyPr/>
                    <a:lstStyle/>
                    <a:p>
                      <a:pPr algn="ctr"/>
                      <a:r>
                        <a:rPr lang="en-US" dirty="0"/>
                        <a:t>3</a:t>
                      </a:r>
                    </a:p>
                  </a:txBody>
                  <a:tcPr/>
                </a:tc>
                <a:tc>
                  <a:txBody>
                    <a:bodyPr/>
                    <a:lstStyle/>
                    <a:p>
                      <a:pPr algn="ctr"/>
                      <a:r>
                        <a:rPr lang="en-US" dirty="0"/>
                        <a:t>33.33</a:t>
                      </a:r>
                    </a:p>
                  </a:txBody>
                  <a:tcPr/>
                </a:tc>
                <a:tc>
                  <a:txBody>
                    <a:bodyPr/>
                    <a:lstStyle/>
                    <a:p>
                      <a:pPr algn="ctr"/>
                      <a:r>
                        <a:rPr lang="en-US" dirty="0"/>
                        <a:t>10</a:t>
                      </a:r>
                    </a:p>
                  </a:txBody>
                  <a:tcPr/>
                </a:tc>
                <a:tc>
                  <a:txBody>
                    <a:bodyPr/>
                    <a:lstStyle/>
                    <a:p>
                      <a:pPr algn="ctr"/>
                      <a:r>
                        <a:rPr lang="en-US" dirty="0"/>
                        <a:t>6.67</a:t>
                      </a:r>
                    </a:p>
                  </a:txBody>
                  <a:tcPr/>
                </a:tc>
                <a:extLst>
                  <a:ext uri="{0D108BD9-81ED-4DB2-BD59-A6C34878D82A}">
                    <a16:rowId xmlns:a16="http://schemas.microsoft.com/office/drawing/2014/main" val="2416252486"/>
                  </a:ext>
                </a:extLst>
              </a:tr>
            </a:tbl>
          </a:graphicData>
        </a:graphic>
      </p:graphicFrame>
      <p:sp>
        <p:nvSpPr>
          <p:cNvPr id="13" name="TextBox 12">
            <a:extLst>
              <a:ext uri="{FF2B5EF4-FFF2-40B4-BE49-F238E27FC236}">
                <a16:creationId xmlns:a16="http://schemas.microsoft.com/office/drawing/2014/main" id="{4DA6A48B-5F8F-5160-230F-FBF948B5B233}"/>
              </a:ext>
            </a:extLst>
          </p:cNvPr>
          <p:cNvSpPr txBox="1"/>
          <p:nvPr/>
        </p:nvSpPr>
        <p:spPr>
          <a:xfrm>
            <a:off x="9238" y="3760735"/>
            <a:ext cx="2807855" cy="1754326"/>
          </a:xfrm>
          <a:prstGeom prst="rect">
            <a:avLst/>
          </a:prstGeom>
          <a:noFill/>
        </p:spPr>
        <p:txBody>
          <a:bodyPr wrap="square" rtlCol="0">
            <a:spAutoFit/>
          </a:bodyPr>
          <a:lstStyle/>
          <a:p>
            <a:pPr algn="ctr"/>
            <a:r>
              <a:rPr lang="en-US" dirty="0"/>
              <a:t>Step 1</a:t>
            </a:r>
          </a:p>
          <a:p>
            <a:endParaRPr lang="en-US" dirty="0"/>
          </a:p>
          <a:p>
            <a:r>
              <a:rPr lang="en-US" dirty="0"/>
              <a:t>Attribute hourly renewable production to hourly class load by hour energy-ratio share. </a:t>
            </a:r>
          </a:p>
        </p:txBody>
      </p:sp>
      <p:sp>
        <p:nvSpPr>
          <p:cNvPr id="14" name="TextBox 13">
            <a:extLst>
              <a:ext uri="{FF2B5EF4-FFF2-40B4-BE49-F238E27FC236}">
                <a16:creationId xmlns:a16="http://schemas.microsoft.com/office/drawing/2014/main" id="{8B018873-84F8-8BD1-0A46-3EC957DCD4A6}"/>
              </a:ext>
            </a:extLst>
          </p:cNvPr>
          <p:cNvSpPr txBox="1"/>
          <p:nvPr/>
        </p:nvSpPr>
        <p:spPr>
          <a:xfrm>
            <a:off x="9384145" y="3702236"/>
            <a:ext cx="2807855" cy="1477328"/>
          </a:xfrm>
          <a:prstGeom prst="rect">
            <a:avLst/>
          </a:prstGeom>
          <a:noFill/>
        </p:spPr>
        <p:txBody>
          <a:bodyPr wrap="square" rtlCol="0">
            <a:spAutoFit/>
          </a:bodyPr>
          <a:lstStyle/>
          <a:p>
            <a:pPr algn="ctr"/>
            <a:r>
              <a:rPr lang="en-US" dirty="0"/>
              <a:t>Step 2</a:t>
            </a:r>
          </a:p>
          <a:p>
            <a:endParaRPr lang="en-US" dirty="0"/>
          </a:p>
          <a:p>
            <a:r>
              <a:rPr lang="en-US" dirty="0"/>
              <a:t>Subtract class load served by renewable from gross load to get class net loads </a:t>
            </a:r>
          </a:p>
        </p:txBody>
      </p:sp>
      <p:graphicFrame>
        <p:nvGraphicFramePr>
          <p:cNvPr id="17" name="Table 16">
            <a:extLst>
              <a:ext uri="{FF2B5EF4-FFF2-40B4-BE49-F238E27FC236}">
                <a16:creationId xmlns:a16="http://schemas.microsoft.com/office/drawing/2014/main" id="{FEA3E8B0-C655-FBB8-C0F2-94C04FE1537D}"/>
              </a:ext>
            </a:extLst>
          </p:cNvPr>
          <p:cNvGraphicFramePr>
            <a:graphicFrameLocks noGrp="1"/>
          </p:cNvGraphicFramePr>
          <p:nvPr/>
        </p:nvGraphicFramePr>
        <p:xfrm>
          <a:off x="5047675" y="1188402"/>
          <a:ext cx="3583705" cy="1871325"/>
        </p:xfrm>
        <a:graphic>
          <a:graphicData uri="http://schemas.openxmlformats.org/drawingml/2006/table">
            <a:tbl>
              <a:tblPr firstRow="1" bandRow="1">
                <a:tableStyleId>{5C22544A-7EE6-4342-B048-85BDC9FD1C3A}</a:tableStyleId>
              </a:tblPr>
              <a:tblGrid>
                <a:gridCol w="716741">
                  <a:extLst>
                    <a:ext uri="{9D8B030D-6E8A-4147-A177-3AD203B41FA5}">
                      <a16:colId xmlns:a16="http://schemas.microsoft.com/office/drawing/2014/main" val="4013628433"/>
                    </a:ext>
                  </a:extLst>
                </a:gridCol>
                <a:gridCol w="716741">
                  <a:extLst>
                    <a:ext uri="{9D8B030D-6E8A-4147-A177-3AD203B41FA5}">
                      <a16:colId xmlns:a16="http://schemas.microsoft.com/office/drawing/2014/main" val="3652986956"/>
                    </a:ext>
                  </a:extLst>
                </a:gridCol>
                <a:gridCol w="716741">
                  <a:extLst>
                    <a:ext uri="{9D8B030D-6E8A-4147-A177-3AD203B41FA5}">
                      <a16:colId xmlns:a16="http://schemas.microsoft.com/office/drawing/2014/main" val="2474237688"/>
                    </a:ext>
                  </a:extLst>
                </a:gridCol>
                <a:gridCol w="716741">
                  <a:extLst>
                    <a:ext uri="{9D8B030D-6E8A-4147-A177-3AD203B41FA5}">
                      <a16:colId xmlns:a16="http://schemas.microsoft.com/office/drawing/2014/main" val="2881263"/>
                    </a:ext>
                  </a:extLst>
                </a:gridCol>
                <a:gridCol w="716741">
                  <a:extLst>
                    <a:ext uri="{9D8B030D-6E8A-4147-A177-3AD203B41FA5}">
                      <a16:colId xmlns:a16="http://schemas.microsoft.com/office/drawing/2014/main" val="1640409577"/>
                    </a:ext>
                  </a:extLst>
                </a:gridCol>
              </a:tblGrid>
              <a:tr h="374265">
                <a:tc gridSpan="5">
                  <a:txBody>
                    <a:bodyPr/>
                    <a:lstStyle/>
                    <a:p>
                      <a:pPr algn="ctr"/>
                      <a:r>
                        <a:rPr lang="en-US" dirty="0"/>
                        <a:t>Hourly Energy Ratio</a:t>
                      </a:r>
                    </a:p>
                  </a:txBody>
                  <a:tcPr/>
                </a:tc>
                <a:tc hMerge="1">
                  <a:txBody>
                    <a:bodyPr/>
                    <a:lstStyle/>
                    <a:p>
                      <a:pPr algn="ctr"/>
                      <a:r>
                        <a:rPr lang="en-US" dirty="0"/>
                        <a:t>Gross Load</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779783030"/>
                  </a:ext>
                </a:extLst>
              </a:tr>
              <a:tr h="374265">
                <a:tc>
                  <a:txBody>
                    <a:bodyPr/>
                    <a:lstStyle/>
                    <a:p>
                      <a:pPr algn="ctr"/>
                      <a:r>
                        <a:rPr lang="en-US" dirty="0"/>
                        <a:t>Hour</a:t>
                      </a:r>
                    </a:p>
                  </a:txBody>
                  <a:tcPr/>
                </a:tc>
                <a:tc>
                  <a:txBody>
                    <a:bodyPr/>
                    <a:lstStyle/>
                    <a:p>
                      <a:pPr algn="ctr"/>
                      <a:r>
                        <a:rPr lang="en-US" dirty="0"/>
                        <a:t>Class A</a:t>
                      </a:r>
                    </a:p>
                  </a:txBody>
                  <a:tcPr/>
                </a:tc>
                <a:tc>
                  <a:txBody>
                    <a:bodyPr/>
                    <a:lstStyle/>
                    <a:p>
                      <a:pPr algn="ctr"/>
                      <a:r>
                        <a:rPr lang="en-US" dirty="0"/>
                        <a:t>Class B</a:t>
                      </a:r>
                    </a:p>
                  </a:txBody>
                  <a:tcPr/>
                </a:tc>
                <a:tc>
                  <a:txBody>
                    <a:bodyPr/>
                    <a:lstStyle/>
                    <a:p>
                      <a:pPr algn="ctr"/>
                      <a:r>
                        <a:rPr lang="en-US" dirty="0"/>
                        <a:t>Class C</a:t>
                      </a:r>
                    </a:p>
                  </a:txBody>
                  <a:tcPr>
                    <a:lnR w="12700" cap="flat" cmpd="sng" algn="ctr">
                      <a:solidFill>
                        <a:schemeClr val="tx1"/>
                      </a:solidFill>
                      <a:prstDash val="solid"/>
                      <a:round/>
                      <a:headEnd type="none" w="med" len="med"/>
                      <a:tailEnd type="none" w="med" len="med"/>
                    </a:lnR>
                  </a:tcPr>
                </a:tc>
                <a:tc>
                  <a:txBody>
                    <a:bodyPr/>
                    <a:lstStyle/>
                    <a:p>
                      <a:pPr algn="ctr"/>
                      <a:r>
                        <a:rPr lang="en-US" dirty="0"/>
                        <a:t>Total</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63667075"/>
                  </a:ext>
                </a:extLst>
              </a:tr>
              <a:tr h="374265">
                <a:tc>
                  <a:txBody>
                    <a:bodyPr/>
                    <a:lstStyle/>
                    <a:p>
                      <a:pPr algn="ctr"/>
                      <a:r>
                        <a:rPr lang="en-US" dirty="0">
                          <a:solidFill>
                            <a:schemeClr val="tx1"/>
                          </a:solidFill>
                        </a:rPr>
                        <a:t>1</a:t>
                      </a:r>
                    </a:p>
                  </a:txBody>
                  <a:tcPr/>
                </a:tc>
                <a:tc>
                  <a:txBody>
                    <a:bodyPr/>
                    <a:lstStyle/>
                    <a:p>
                      <a:pPr algn="ctr"/>
                      <a:r>
                        <a:rPr lang="en-US" dirty="0">
                          <a:solidFill>
                            <a:schemeClr val="tx1"/>
                          </a:solidFill>
                        </a:rPr>
                        <a:t>50%</a:t>
                      </a:r>
                    </a:p>
                  </a:txBody>
                  <a:tcPr/>
                </a:tc>
                <a:tc>
                  <a:txBody>
                    <a:bodyPr/>
                    <a:lstStyle/>
                    <a:p>
                      <a:pPr algn="ctr"/>
                      <a:r>
                        <a:rPr lang="en-US" dirty="0"/>
                        <a:t>30%</a:t>
                      </a:r>
                    </a:p>
                  </a:txBody>
                  <a:tcPr/>
                </a:tc>
                <a:tc>
                  <a:txBody>
                    <a:bodyPr/>
                    <a:lstStyle/>
                    <a:p>
                      <a:pPr algn="ctr"/>
                      <a:r>
                        <a:rPr lang="en-US" dirty="0"/>
                        <a:t>20%</a:t>
                      </a:r>
                    </a:p>
                  </a:txBody>
                  <a:tcPr>
                    <a:lnR w="12700" cap="flat" cmpd="sng" algn="ctr">
                      <a:solidFill>
                        <a:schemeClr val="tx1"/>
                      </a:solidFill>
                      <a:prstDash val="solid"/>
                      <a:round/>
                      <a:headEnd type="none" w="med" len="med"/>
                      <a:tailEnd type="none" w="med" len="med"/>
                    </a:lnR>
                  </a:tcPr>
                </a:tc>
                <a:tc>
                  <a:txBody>
                    <a:bodyPr/>
                    <a:lstStyle/>
                    <a:p>
                      <a:pPr algn="ctr"/>
                      <a:r>
                        <a:rPr lang="en-US" dirty="0"/>
                        <a:t>100%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7068578"/>
                  </a:ext>
                </a:extLst>
              </a:tr>
              <a:tr h="374265">
                <a:tc>
                  <a:txBody>
                    <a:bodyPr/>
                    <a:lstStyle/>
                    <a:p>
                      <a:pPr algn="ctr"/>
                      <a:r>
                        <a:rPr lang="en-US" dirty="0"/>
                        <a:t>2</a:t>
                      </a:r>
                    </a:p>
                  </a:txBody>
                  <a:tcPr/>
                </a:tc>
                <a:tc>
                  <a:txBody>
                    <a:bodyPr/>
                    <a:lstStyle/>
                    <a:p>
                      <a:pPr algn="ctr"/>
                      <a:r>
                        <a:rPr lang="en-US" dirty="0"/>
                        <a:t>54%</a:t>
                      </a:r>
                    </a:p>
                  </a:txBody>
                  <a:tcPr/>
                </a:tc>
                <a:tc>
                  <a:txBody>
                    <a:bodyPr/>
                    <a:lstStyle/>
                    <a:p>
                      <a:pPr algn="ctr"/>
                      <a:r>
                        <a:rPr lang="en-US" dirty="0"/>
                        <a:t>25%</a:t>
                      </a:r>
                    </a:p>
                  </a:txBody>
                  <a:tcPr/>
                </a:tc>
                <a:tc>
                  <a:txBody>
                    <a:bodyPr/>
                    <a:lstStyle/>
                    <a:p>
                      <a:pPr algn="ctr"/>
                      <a:r>
                        <a:rPr lang="en-US" dirty="0"/>
                        <a:t>21%</a:t>
                      </a:r>
                    </a:p>
                  </a:txBody>
                  <a:tcPr>
                    <a:lnR w="12700" cap="flat" cmpd="sng" algn="ctr">
                      <a:solidFill>
                        <a:schemeClr val="tx1"/>
                      </a:solidFill>
                      <a:prstDash val="solid"/>
                      <a:round/>
                      <a:headEnd type="none" w="med" len="med"/>
                      <a:tailEnd type="none" w="med" len="med"/>
                    </a:lnR>
                  </a:tcPr>
                </a:tc>
                <a:tc>
                  <a:txBody>
                    <a:bodyPr/>
                    <a:lstStyle/>
                    <a:p>
                      <a:pPr algn="ctr"/>
                      <a:r>
                        <a:rPr lang="en-US" dirty="0"/>
                        <a:t>100%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8895252"/>
                  </a:ext>
                </a:extLst>
              </a:tr>
              <a:tr h="374265">
                <a:tc>
                  <a:txBody>
                    <a:bodyPr/>
                    <a:lstStyle/>
                    <a:p>
                      <a:pPr algn="ctr"/>
                      <a:r>
                        <a:rPr lang="en-US" dirty="0"/>
                        <a:t>3</a:t>
                      </a:r>
                    </a:p>
                  </a:txBody>
                  <a:tcPr/>
                </a:tc>
                <a:tc>
                  <a:txBody>
                    <a:bodyPr/>
                    <a:lstStyle/>
                    <a:p>
                      <a:pPr algn="ctr"/>
                      <a:r>
                        <a:rPr lang="en-US" dirty="0"/>
                        <a:t>67%</a:t>
                      </a:r>
                    </a:p>
                  </a:txBody>
                  <a:tcPr/>
                </a:tc>
                <a:tc>
                  <a:txBody>
                    <a:bodyPr/>
                    <a:lstStyle/>
                    <a:p>
                      <a:pPr algn="ctr"/>
                      <a:r>
                        <a:rPr lang="en-US" dirty="0"/>
                        <a:t>20%</a:t>
                      </a:r>
                    </a:p>
                  </a:txBody>
                  <a:tcPr/>
                </a:tc>
                <a:tc>
                  <a:txBody>
                    <a:bodyPr/>
                    <a:lstStyle/>
                    <a:p>
                      <a:pPr algn="ctr"/>
                      <a:r>
                        <a:rPr lang="en-US" dirty="0"/>
                        <a:t>13%</a:t>
                      </a:r>
                    </a:p>
                  </a:txBody>
                  <a:tcPr>
                    <a:lnR w="12700" cap="flat" cmpd="sng" algn="ctr">
                      <a:solidFill>
                        <a:schemeClr val="tx1"/>
                      </a:solidFill>
                      <a:prstDash val="solid"/>
                      <a:round/>
                      <a:headEnd type="none" w="med" len="med"/>
                      <a:tailEnd type="none" w="med" len="med"/>
                    </a:lnR>
                  </a:tcPr>
                </a:tc>
                <a:tc>
                  <a:txBody>
                    <a:bodyPr/>
                    <a:lstStyle/>
                    <a:p>
                      <a:pPr algn="ctr"/>
                      <a:r>
                        <a:rPr lang="en-US" dirty="0"/>
                        <a:t>100%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16252486"/>
                  </a:ext>
                </a:extLst>
              </a:tr>
            </a:tbl>
          </a:graphicData>
        </a:graphic>
      </p:graphicFrame>
      <p:sp>
        <p:nvSpPr>
          <p:cNvPr id="18" name="Multiplication Sign 17">
            <a:extLst>
              <a:ext uri="{FF2B5EF4-FFF2-40B4-BE49-F238E27FC236}">
                <a16:creationId xmlns:a16="http://schemas.microsoft.com/office/drawing/2014/main" id="{4FD7687C-0A5A-4903-3019-ABD8E4DB41E6}"/>
              </a:ext>
            </a:extLst>
          </p:cNvPr>
          <p:cNvSpPr/>
          <p:nvPr/>
        </p:nvSpPr>
        <p:spPr>
          <a:xfrm>
            <a:off x="8788400" y="1782618"/>
            <a:ext cx="914400" cy="9144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17861764-4A08-C7DF-FA5A-1DFB00C273EC}"/>
              </a:ext>
            </a:extLst>
          </p:cNvPr>
          <p:cNvSpPr/>
          <p:nvPr/>
        </p:nvSpPr>
        <p:spPr>
          <a:xfrm>
            <a:off x="4290613" y="1997502"/>
            <a:ext cx="60004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ctor: Elbow 20">
            <a:extLst>
              <a:ext uri="{FF2B5EF4-FFF2-40B4-BE49-F238E27FC236}">
                <a16:creationId xmlns:a16="http://schemas.microsoft.com/office/drawing/2014/main" id="{4F9BC3D2-673A-5981-0452-EB0CEFAEC85F}"/>
              </a:ext>
            </a:extLst>
          </p:cNvPr>
          <p:cNvCxnSpPr>
            <a:cxnSpLocks/>
          </p:cNvCxnSpPr>
          <p:nvPr/>
        </p:nvCxnSpPr>
        <p:spPr>
          <a:xfrm rot="10800000" flipV="1">
            <a:off x="4451930" y="3339520"/>
            <a:ext cx="4793675" cy="36271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DA4F98-4983-961F-2762-EBCA71CC15CC}"/>
              </a:ext>
            </a:extLst>
          </p:cNvPr>
          <p:cNvCxnSpPr>
            <a:cxnSpLocks/>
          </p:cNvCxnSpPr>
          <p:nvPr/>
        </p:nvCxnSpPr>
        <p:spPr>
          <a:xfrm>
            <a:off x="9245600" y="2482134"/>
            <a:ext cx="0" cy="8573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229099DD-E644-9441-655B-DA7F0F0CDDD4}"/>
              </a:ext>
            </a:extLst>
          </p:cNvPr>
          <p:cNvGraphicFramePr>
            <a:graphicFrameLocks noGrp="1"/>
          </p:cNvGraphicFramePr>
          <p:nvPr/>
        </p:nvGraphicFramePr>
        <p:xfrm>
          <a:off x="3043388" y="3702228"/>
          <a:ext cx="2678544" cy="1871325"/>
        </p:xfrm>
        <a:graphic>
          <a:graphicData uri="http://schemas.openxmlformats.org/drawingml/2006/table">
            <a:tbl>
              <a:tblPr firstRow="1" bandRow="1">
                <a:tableStyleId>{5C22544A-7EE6-4342-B048-85BDC9FD1C3A}</a:tableStyleId>
              </a:tblPr>
              <a:tblGrid>
                <a:gridCol w="669636">
                  <a:extLst>
                    <a:ext uri="{9D8B030D-6E8A-4147-A177-3AD203B41FA5}">
                      <a16:colId xmlns:a16="http://schemas.microsoft.com/office/drawing/2014/main" val="4013628433"/>
                    </a:ext>
                  </a:extLst>
                </a:gridCol>
                <a:gridCol w="669636">
                  <a:extLst>
                    <a:ext uri="{9D8B030D-6E8A-4147-A177-3AD203B41FA5}">
                      <a16:colId xmlns:a16="http://schemas.microsoft.com/office/drawing/2014/main" val="3652986956"/>
                    </a:ext>
                  </a:extLst>
                </a:gridCol>
                <a:gridCol w="669636">
                  <a:extLst>
                    <a:ext uri="{9D8B030D-6E8A-4147-A177-3AD203B41FA5}">
                      <a16:colId xmlns:a16="http://schemas.microsoft.com/office/drawing/2014/main" val="2474237688"/>
                    </a:ext>
                  </a:extLst>
                </a:gridCol>
                <a:gridCol w="669636">
                  <a:extLst>
                    <a:ext uri="{9D8B030D-6E8A-4147-A177-3AD203B41FA5}">
                      <a16:colId xmlns:a16="http://schemas.microsoft.com/office/drawing/2014/main" val="2881263"/>
                    </a:ext>
                  </a:extLst>
                </a:gridCol>
              </a:tblGrid>
              <a:tr h="374265">
                <a:tc gridSpan="4">
                  <a:txBody>
                    <a:bodyPr/>
                    <a:lstStyle/>
                    <a:p>
                      <a:pPr algn="ctr"/>
                      <a:r>
                        <a:rPr lang="en-US" dirty="0"/>
                        <a:t>Load Served by Renewables</a:t>
                      </a:r>
                    </a:p>
                  </a:txBody>
                  <a:tcPr/>
                </a:tc>
                <a:tc hMerge="1">
                  <a:txBody>
                    <a:bodyPr/>
                    <a:lstStyle/>
                    <a:p>
                      <a:pPr algn="ctr"/>
                      <a:r>
                        <a:rPr lang="en-US" dirty="0"/>
                        <a:t>Gross Load</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779783030"/>
                  </a:ext>
                </a:extLst>
              </a:tr>
              <a:tr h="374265">
                <a:tc>
                  <a:txBody>
                    <a:bodyPr/>
                    <a:lstStyle/>
                    <a:p>
                      <a:pPr algn="ctr"/>
                      <a:r>
                        <a:rPr lang="en-US" dirty="0"/>
                        <a:t>Hour</a:t>
                      </a:r>
                    </a:p>
                  </a:txBody>
                  <a:tcPr/>
                </a:tc>
                <a:tc>
                  <a:txBody>
                    <a:bodyPr/>
                    <a:lstStyle/>
                    <a:p>
                      <a:pPr algn="ctr"/>
                      <a:r>
                        <a:rPr lang="en-US" dirty="0"/>
                        <a:t>Class A</a:t>
                      </a:r>
                    </a:p>
                  </a:txBody>
                  <a:tcPr/>
                </a:tc>
                <a:tc>
                  <a:txBody>
                    <a:bodyPr/>
                    <a:lstStyle/>
                    <a:p>
                      <a:pPr algn="ctr"/>
                      <a:r>
                        <a:rPr lang="en-US" dirty="0"/>
                        <a:t>Class B</a:t>
                      </a:r>
                    </a:p>
                  </a:txBody>
                  <a:tcPr/>
                </a:tc>
                <a:tc>
                  <a:txBody>
                    <a:bodyPr/>
                    <a:lstStyle/>
                    <a:p>
                      <a:pPr algn="ctr"/>
                      <a:r>
                        <a:rPr lang="en-US" dirty="0"/>
                        <a:t>Class C</a:t>
                      </a:r>
                    </a:p>
                  </a:txBody>
                  <a:tcPr/>
                </a:tc>
                <a:extLst>
                  <a:ext uri="{0D108BD9-81ED-4DB2-BD59-A6C34878D82A}">
                    <a16:rowId xmlns:a16="http://schemas.microsoft.com/office/drawing/2014/main" val="2063667075"/>
                  </a:ext>
                </a:extLst>
              </a:tr>
              <a:tr h="374265">
                <a:tc>
                  <a:txBody>
                    <a:bodyPr/>
                    <a:lstStyle/>
                    <a:p>
                      <a:pPr algn="ctr"/>
                      <a:r>
                        <a:rPr lang="en-US" dirty="0">
                          <a:solidFill>
                            <a:schemeClr val="tx1"/>
                          </a:solidFill>
                        </a:rPr>
                        <a:t>1</a:t>
                      </a:r>
                    </a:p>
                  </a:txBody>
                  <a:tcPr/>
                </a:tc>
                <a:tc>
                  <a:txBody>
                    <a:bodyPr/>
                    <a:lstStyle/>
                    <a:p>
                      <a:pPr algn="ctr"/>
                      <a:r>
                        <a:rPr lang="en-US" dirty="0">
                          <a:solidFill>
                            <a:schemeClr val="tx1"/>
                          </a:solidFill>
                        </a:rPr>
                        <a:t>10</a:t>
                      </a:r>
                    </a:p>
                  </a:txBody>
                  <a:tcPr/>
                </a:tc>
                <a:tc>
                  <a:txBody>
                    <a:bodyPr/>
                    <a:lstStyle/>
                    <a:p>
                      <a:pPr algn="ctr"/>
                      <a:r>
                        <a:rPr lang="en-US" dirty="0"/>
                        <a:t>6</a:t>
                      </a:r>
                    </a:p>
                  </a:txBody>
                  <a:tcPr/>
                </a:tc>
                <a:tc>
                  <a:txBody>
                    <a:bodyPr/>
                    <a:lstStyle/>
                    <a:p>
                      <a:pPr algn="ctr"/>
                      <a:r>
                        <a:rPr lang="en-US" dirty="0"/>
                        <a:t>4</a:t>
                      </a:r>
                    </a:p>
                  </a:txBody>
                  <a:tcPr/>
                </a:tc>
                <a:extLst>
                  <a:ext uri="{0D108BD9-81ED-4DB2-BD59-A6C34878D82A}">
                    <a16:rowId xmlns:a16="http://schemas.microsoft.com/office/drawing/2014/main" val="1787068578"/>
                  </a:ext>
                </a:extLst>
              </a:tr>
              <a:tr h="374265">
                <a:tc>
                  <a:txBody>
                    <a:bodyPr/>
                    <a:lstStyle/>
                    <a:p>
                      <a:pPr algn="ctr"/>
                      <a:r>
                        <a:rPr lang="en-US" dirty="0"/>
                        <a:t>2</a:t>
                      </a:r>
                    </a:p>
                  </a:txBody>
                  <a:tcPr/>
                </a:tc>
                <a:tc>
                  <a:txBody>
                    <a:bodyPr/>
                    <a:lstStyle/>
                    <a:p>
                      <a:pPr algn="ctr"/>
                      <a:r>
                        <a:rPr lang="en-US" dirty="0"/>
                        <a:t>21.67</a:t>
                      </a:r>
                    </a:p>
                  </a:txBody>
                  <a:tcPr/>
                </a:tc>
                <a:tc>
                  <a:txBody>
                    <a:bodyPr/>
                    <a:lstStyle/>
                    <a:p>
                      <a:pPr algn="ctr"/>
                      <a:r>
                        <a:rPr lang="en-US" dirty="0"/>
                        <a:t>10</a:t>
                      </a:r>
                    </a:p>
                  </a:txBody>
                  <a:tcPr/>
                </a:tc>
                <a:tc>
                  <a:txBody>
                    <a:bodyPr/>
                    <a:lstStyle/>
                    <a:p>
                      <a:pPr algn="ctr"/>
                      <a:r>
                        <a:rPr lang="en-US" dirty="0"/>
                        <a:t>8.33</a:t>
                      </a:r>
                    </a:p>
                  </a:txBody>
                  <a:tcPr/>
                </a:tc>
                <a:extLst>
                  <a:ext uri="{0D108BD9-81ED-4DB2-BD59-A6C34878D82A}">
                    <a16:rowId xmlns:a16="http://schemas.microsoft.com/office/drawing/2014/main" val="1788895252"/>
                  </a:ext>
                </a:extLst>
              </a:tr>
              <a:tr h="374265">
                <a:tc>
                  <a:txBody>
                    <a:bodyPr/>
                    <a:lstStyle/>
                    <a:p>
                      <a:pPr algn="ctr"/>
                      <a:r>
                        <a:rPr lang="en-US" dirty="0"/>
                        <a:t>3</a:t>
                      </a:r>
                    </a:p>
                  </a:txBody>
                  <a:tcPr/>
                </a:tc>
                <a:tc>
                  <a:txBody>
                    <a:bodyPr/>
                    <a:lstStyle/>
                    <a:p>
                      <a:pPr algn="ctr"/>
                      <a:r>
                        <a:rPr lang="en-US" dirty="0"/>
                        <a:t>66.67</a:t>
                      </a:r>
                    </a:p>
                  </a:txBody>
                  <a:tcPr/>
                </a:tc>
                <a:tc>
                  <a:txBody>
                    <a:bodyPr/>
                    <a:lstStyle/>
                    <a:p>
                      <a:pPr algn="ctr"/>
                      <a:r>
                        <a:rPr lang="en-US" dirty="0"/>
                        <a:t>20</a:t>
                      </a:r>
                    </a:p>
                  </a:txBody>
                  <a:tcPr/>
                </a:tc>
                <a:tc>
                  <a:txBody>
                    <a:bodyPr/>
                    <a:lstStyle/>
                    <a:p>
                      <a:pPr algn="ctr"/>
                      <a:r>
                        <a:rPr lang="en-US" dirty="0"/>
                        <a:t>13.33</a:t>
                      </a:r>
                    </a:p>
                  </a:txBody>
                  <a:tcPr/>
                </a:tc>
                <a:extLst>
                  <a:ext uri="{0D108BD9-81ED-4DB2-BD59-A6C34878D82A}">
                    <a16:rowId xmlns:a16="http://schemas.microsoft.com/office/drawing/2014/main" val="2416252486"/>
                  </a:ext>
                </a:extLst>
              </a:tr>
            </a:tbl>
          </a:graphicData>
        </a:graphic>
      </p:graphicFrame>
    </p:spTree>
    <p:extLst>
      <p:ext uri="{BB962C8B-B14F-4D97-AF65-F5344CB8AC3E}">
        <p14:creationId xmlns:p14="http://schemas.microsoft.com/office/powerpoint/2010/main" val="78328739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Walk through example</a:t>
            </a:r>
          </a:p>
        </p:txBody>
      </p:sp>
      <p:sp>
        <p:nvSpPr>
          <p:cNvPr id="2" name="TextBox 1">
            <a:extLst>
              <a:ext uri="{FF2B5EF4-FFF2-40B4-BE49-F238E27FC236}">
                <a16:creationId xmlns:a16="http://schemas.microsoft.com/office/drawing/2014/main" id="{25AE6708-E301-D977-CBF6-61D7C8AAE7C7}"/>
              </a:ext>
            </a:extLst>
          </p:cNvPr>
          <p:cNvSpPr txBox="1"/>
          <p:nvPr/>
        </p:nvSpPr>
        <p:spPr>
          <a:xfrm>
            <a:off x="591127" y="1256145"/>
            <a:ext cx="11092873" cy="3970318"/>
          </a:xfrm>
          <a:prstGeom prst="rect">
            <a:avLst/>
          </a:prstGeom>
          <a:noFill/>
        </p:spPr>
        <p:txBody>
          <a:bodyPr wrap="square" rtlCol="0">
            <a:spAutoFit/>
          </a:bodyPr>
          <a:lstStyle/>
          <a:p>
            <a:r>
              <a:rPr lang="en-US" dirty="0"/>
              <a:t>In the excel file, “Proposal Model Hourly 2025v1.5.xlsx” Start on the Class Gross Tab. This contains all the raw data necessary to perform the calculations</a:t>
            </a:r>
          </a:p>
          <a:p>
            <a:endParaRPr lang="en-US" dirty="0"/>
          </a:p>
          <a:p>
            <a:r>
              <a:rPr lang="en-US" dirty="0"/>
              <a:t>The EUE values were calculated using the SERVM model</a:t>
            </a:r>
          </a:p>
          <a:p>
            <a:endParaRPr lang="en-US" dirty="0"/>
          </a:p>
          <a:p>
            <a:r>
              <a:rPr lang="en-US" dirty="0"/>
              <a:t>The decomposition of “Class Loads Served by Renewables” and “Class Net Loads” can be found on the “Class Ren” and “Class Net” tabs respectively.  Note that the Class Net Loads have been sorted from highest to lowest EUE.</a:t>
            </a:r>
          </a:p>
          <a:p>
            <a:endParaRPr lang="en-US" dirty="0"/>
          </a:p>
          <a:p>
            <a:r>
              <a:rPr lang="en-US" dirty="0"/>
              <a:t>The preceding example was simplified, the workbook is tracking charging energy and assumes that storage charges from renewables if renewables are available when charging prior to allocating renewable energy to the classes for hourly load service.</a:t>
            </a:r>
          </a:p>
          <a:p>
            <a:endParaRPr lang="en-US" dirty="0"/>
          </a:p>
          <a:p>
            <a:endParaRPr lang="en-US" dirty="0"/>
          </a:p>
          <a:p>
            <a:endParaRPr lang="en-US" dirty="0"/>
          </a:p>
        </p:txBody>
      </p:sp>
    </p:spTree>
    <p:extLst>
      <p:ext uri="{BB962C8B-B14F-4D97-AF65-F5344CB8AC3E}">
        <p14:creationId xmlns:p14="http://schemas.microsoft.com/office/powerpoint/2010/main" val="34557671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 development on non-renewable production-demand allocator  </a:t>
            </a:r>
          </a:p>
        </p:txBody>
      </p:sp>
      <p:sp>
        <p:nvSpPr>
          <p:cNvPr id="3" name="TextBox 2">
            <a:extLst>
              <a:ext uri="{FF2B5EF4-FFF2-40B4-BE49-F238E27FC236}">
                <a16:creationId xmlns:a16="http://schemas.microsoft.com/office/drawing/2014/main" id="{939F0985-D52D-88E6-949C-C2B7D3BB9A92}"/>
              </a:ext>
            </a:extLst>
          </p:cNvPr>
          <p:cNvSpPr txBox="1"/>
          <p:nvPr/>
        </p:nvSpPr>
        <p:spPr>
          <a:xfrm>
            <a:off x="5128182" y="951797"/>
            <a:ext cx="6386136" cy="4801314"/>
          </a:xfrm>
          <a:prstGeom prst="rect">
            <a:avLst/>
          </a:prstGeom>
          <a:noFill/>
        </p:spPr>
        <p:txBody>
          <a:bodyPr wrap="square" rtlCol="0">
            <a:spAutoFit/>
          </a:bodyPr>
          <a:lstStyle/>
          <a:p>
            <a:endParaRPr lang="en-US" dirty="0"/>
          </a:p>
          <a:p>
            <a:pPr marL="742950" lvl="1" indent="-285750">
              <a:buFont typeface="Arial" panose="020B0604020202020204" pitchFamily="34" charset="0"/>
              <a:buChar char="•"/>
            </a:pPr>
            <a:r>
              <a:rPr lang="en-US" dirty="0"/>
              <a:t>Proposed LOLP based choice of hours is an allocation method that follows generally understood allocation principles for allocation of production-demand related costs and ties directly to PNM resource planning process.*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Non-renewable resources will be used to balance the system and reliably operate the grid.  </a:t>
            </a:r>
          </a:p>
          <a:p>
            <a:pPr lvl="1"/>
            <a:endParaRPr lang="en-US" dirty="0"/>
          </a:p>
          <a:p>
            <a:pPr marL="742950" lvl="1" indent="-285750">
              <a:buFont typeface="Arial" panose="020B0604020202020204" pitchFamily="34" charset="0"/>
              <a:buChar char="•"/>
            </a:pPr>
            <a:r>
              <a:rPr lang="en-US" dirty="0"/>
              <a:t>Regardless of cost structure (utility owned or contracted) this would be the allocator used to attribute non-renewable production-demand related costs to classes regardless of recovery mechanism (Base Rates vs Rider)</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Depending on level of detail and data available, energy used to charge energy storage (including losses) could be reasonably allocated using this measure as well</a:t>
            </a:r>
          </a:p>
        </p:txBody>
      </p:sp>
      <p:graphicFrame>
        <p:nvGraphicFramePr>
          <p:cNvPr id="4" name="Table 3">
            <a:extLst>
              <a:ext uri="{FF2B5EF4-FFF2-40B4-BE49-F238E27FC236}">
                <a16:creationId xmlns:a16="http://schemas.microsoft.com/office/drawing/2014/main" id="{6A02086E-C6F9-1133-A0CA-5F87A536E312}"/>
              </a:ext>
            </a:extLst>
          </p:cNvPr>
          <p:cNvGraphicFramePr>
            <a:graphicFrameLocks noGrp="1"/>
          </p:cNvGraphicFramePr>
          <p:nvPr/>
        </p:nvGraphicFramePr>
        <p:xfrm>
          <a:off x="1139174" y="1449221"/>
          <a:ext cx="3498815" cy="2245590"/>
        </p:xfrm>
        <a:graphic>
          <a:graphicData uri="http://schemas.openxmlformats.org/drawingml/2006/table">
            <a:tbl>
              <a:tblPr firstRow="1" bandRow="1">
                <a:tableStyleId>{5C22544A-7EE6-4342-B048-85BDC9FD1C3A}</a:tableStyleId>
              </a:tblPr>
              <a:tblGrid>
                <a:gridCol w="699763">
                  <a:extLst>
                    <a:ext uri="{9D8B030D-6E8A-4147-A177-3AD203B41FA5}">
                      <a16:colId xmlns:a16="http://schemas.microsoft.com/office/drawing/2014/main" val="4013628433"/>
                    </a:ext>
                  </a:extLst>
                </a:gridCol>
                <a:gridCol w="699763">
                  <a:extLst>
                    <a:ext uri="{9D8B030D-6E8A-4147-A177-3AD203B41FA5}">
                      <a16:colId xmlns:a16="http://schemas.microsoft.com/office/drawing/2014/main" val="3652986956"/>
                    </a:ext>
                  </a:extLst>
                </a:gridCol>
                <a:gridCol w="699763">
                  <a:extLst>
                    <a:ext uri="{9D8B030D-6E8A-4147-A177-3AD203B41FA5}">
                      <a16:colId xmlns:a16="http://schemas.microsoft.com/office/drawing/2014/main" val="2474237688"/>
                    </a:ext>
                  </a:extLst>
                </a:gridCol>
                <a:gridCol w="699763">
                  <a:extLst>
                    <a:ext uri="{9D8B030D-6E8A-4147-A177-3AD203B41FA5}">
                      <a16:colId xmlns:a16="http://schemas.microsoft.com/office/drawing/2014/main" val="2881263"/>
                    </a:ext>
                  </a:extLst>
                </a:gridCol>
                <a:gridCol w="699763">
                  <a:extLst>
                    <a:ext uri="{9D8B030D-6E8A-4147-A177-3AD203B41FA5}">
                      <a16:colId xmlns:a16="http://schemas.microsoft.com/office/drawing/2014/main" val="2559388800"/>
                    </a:ext>
                  </a:extLst>
                </a:gridCol>
              </a:tblGrid>
              <a:tr h="374265">
                <a:tc gridSpan="5">
                  <a:txBody>
                    <a:bodyPr/>
                    <a:lstStyle/>
                    <a:p>
                      <a:pPr algn="ctr"/>
                      <a:r>
                        <a:rPr lang="en-US" dirty="0"/>
                        <a:t>Class Net Loads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r>
                        <a:rPr lang="en-US" dirty="0"/>
                        <a:t>Gross Load</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779783030"/>
                  </a:ext>
                </a:extLst>
              </a:tr>
              <a:tr h="374265">
                <a:tc>
                  <a:txBody>
                    <a:bodyPr/>
                    <a:lstStyle/>
                    <a:p>
                      <a:pPr algn="ctr"/>
                      <a:r>
                        <a:rPr lang="en-US" dirty="0"/>
                        <a:t>Hour</a:t>
                      </a:r>
                    </a:p>
                  </a:txBody>
                  <a:tcPr>
                    <a:lnL w="12700" cap="flat" cmpd="sng" algn="ctr">
                      <a:solidFill>
                        <a:schemeClr val="tx1"/>
                      </a:solidFill>
                      <a:prstDash val="solid"/>
                      <a:round/>
                      <a:headEnd type="none" w="med" len="med"/>
                      <a:tailEnd type="none" w="med" len="med"/>
                    </a:lnL>
                  </a:tcPr>
                </a:tc>
                <a:tc>
                  <a:txBody>
                    <a:bodyPr/>
                    <a:lstStyle/>
                    <a:p>
                      <a:pPr algn="ctr"/>
                      <a:r>
                        <a:rPr lang="en-US" dirty="0"/>
                        <a:t>Class A</a:t>
                      </a:r>
                    </a:p>
                  </a:txBody>
                  <a:tcPr/>
                </a:tc>
                <a:tc>
                  <a:txBody>
                    <a:bodyPr/>
                    <a:lstStyle/>
                    <a:p>
                      <a:pPr algn="ctr"/>
                      <a:r>
                        <a:rPr lang="en-US" dirty="0"/>
                        <a:t>Class B</a:t>
                      </a:r>
                    </a:p>
                  </a:txBody>
                  <a:tcPr/>
                </a:tc>
                <a:tc>
                  <a:txBody>
                    <a:bodyPr/>
                    <a:lstStyle/>
                    <a:p>
                      <a:pPr algn="ctr"/>
                      <a:r>
                        <a:rPr lang="en-US" dirty="0"/>
                        <a:t>Class C</a:t>
                      </a:r>
                    </a:p>
                  </a:txBody>
                  <a:tcPr>
                    <a:lnR w="12700" cap="flat" cmpd="sng" algn="ctr">
                      <a:solidFill>
                        <a:schemeClr val="tx1"/>
                      </a:solidFill>
                      <a:prstDash val="solid"/>
                      <a:round/>
                      <a:headEnd type="none" w="med" len="med"/>
                      <a:tailEnd type="none" w="med" len="med"/>
                    </a:lnR>
                  </a:tcPr>
                </a:tc>
                <a:tc>
                  <a:txBody>
                    <a:bodyPr/>
                    <a:lstStyle/>
                    <a:p>
                      <a:pPr algn="ctr"/>
                      <a:r>
                        <a:rPr lang="en-US"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3667075"/>
                  </a:ext>
                </a:extLst>
              </a:tr>
              <a:tr h="374265">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tcPr>
                </a:tc>
                <a:tc>
                  <a:txBody>
                    <a:bodyPr/>
                    <a:lstStyle/>
                    <a:p>
                      <a:pPr algn="ctr"/>
                      <a:r>
                        <a:rPr lang="en-US" dirty="0">
                          <a:solidFill>
                            <a:schemeClr val="tx1"/>
                          </a:solidFill>
                        </a:rPr>
                        <a:t>40</a:t>
                      </a:r>
                    </a:p>
                  </a:txBody>
                  <a:tcPr/>
                </a:tc>
                <a:tc>
                  <a:txBody>
                    <a:bodyPr/>
                    <a:lstStyle/>
                    <a:p>
                      <a:pPr algn="ctr"/>
                      <a:r>
                        <a:rPr lang="en-US" dirty="0"/>
                        <a:t>24</a:t>
                      </a:r>
                    </a:p>
                  </a:txBody>
                  <a:tcPr/>
                </a:tc>
                <a:tc>
                  <a:txBody>
                    <a:bodyPr/>
                    <a:lstStyle/>
                    <a:p>
                      <a:pPr algn="ctr"/>
                      <a:r>
                        <a:rPr lang="en-US" dirty="0"/>
                        <a:t>16</a:t>
                      </a:r>
                    </a:p>
                  </a:txBody>
                  <a:tcPr>
                    <a:lnR w="12700" cap="flat" cmpd="sng" algn="ctr">
                      <a:solidFill>
                        <a:schemeClr val="tx1"/>
                      </a:solidFill>
                      <a:prstDash val="solid"/>
                      <a:round/>
                      <a:headEnd type="none" w="med" len="med"/>
                      <a:tailEnd type="none" w="med" len="med"/>
                    </a:lnR>
                  </a:tcPr>
                </a:tc>
                <a:tc>
                  <a:txBody>
                    <a:bodyPr/>
                    <a:lstStyle/>
                    <a:p>
                      <a:pPr algn="ctr"/>
                      <a:r>
                        <a:rPr lang="en-US"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7068578"/>
                  </a:ext>
                </a:extLst>
              </a:tr>
              <a:tr h="374265">
                <a:tc>
                  <a:txBody>
                    <a:bodyPr/>
                    <a:lstStyle/>
                    <a:p>
                      <a:pPr algn="ctr"/>
                      <a:r>
                        <a:rPr lang="en-US" dirty="0"/>
                        <a:t>2</a:t>
                      </a:r>
                    </a:p>
                  </a:txBody>
                  <a:tcPr>
                    <a:lnL w="12700" cap="flat" cmpd="sng" algn="ctr">
                      <a:solidFill>
                        <a:schemeClr val="tx1"/>
                      </a:solidFill>
                      <a:prstDash val="solid"/>
                      <a:round/>
                      <a:headEnd type="none" w="med" len="med"/>
                      <a:tailEnd type="none" w="med" len="med"/>
                    </a:lnL>
                  </a:tcPr>
                </a:tc>
                <a:tc>
                  <a:txBody>
                    <a:bodyPr/>
                    <a:lstStyle/>
                    <a:p>
                      <a:pPr algn="ctr"/>
                      <a:r>
                        <a:rPr lang="en-US" dirty="0"/>
                        <a:t>43.33</a:t>
                      </a:r>
                    </a:p>
                  </a:txBody>
                  <a:tcPr/>
                </a:tc>
                <a:tc>
                  <a:txBody>
                    <a:bodyPr/>
                    <a:lstStyle/>
                    <a:p>
                      <a:pPr algn="ctr"/>
                      <a:r>
                        <a:rPr lang="en-US" dirty="0"/>
                        <a:t>20</a:t>
                      </a:r>
                    </a:p>
                  </a:txBody>
                  <a:tcPr/>
                </a:tc>
                <a:tc>
                  <a:txBody>
                    <a:bodyPr/>
                    <a:lstStyle/>
                    <a:p>
                      <a:pPr algn="ctr"/>
                      <a:r>
                        <a:rPr lang="en-US" dirty="0"/>
                        <a:t>16.67</a:t>
                      </a:r>
                    </a:p>
                  </a:txBody>
                  <a:tcPr>
                    <a:lnR w="12700" cap="flat" cmpd="sng" algn="ctr">
                      <a:solidFill>
                        <a:schemeClr val="tx1"/>
                      </a:solidFill>
                      <a:prstDash val="solid"/>
                      <a:round/>
                      <a:headEnd type="none" w="med" len="med"/>
                      <a:tailEnd type="none" w="med" len="med"/>
                    </a:lnR>
                  </a:tcPr>
                </a:tc>
                <a:tc>
                  <a:txBody>
                    <a:bodyPr/>
                    <a:lstStyle/>
                    <a:p>
                      <a:pPr algn="ctr"/>
                      <a:r>
                        <a:rPr lang="en-US"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8895252"/>
                  </a:ext>
                </a:extLst>
              </a:tr>
              <a:tr h="374265">
                <a:tc>
                  <a:txBody>
                    <a:bodyPr/>
                    <a:lstStyle/>
                    <a:p>
                      <a:pPr algn="ctr"/>
                      <a:r>
                        <a:rPr lang="en-US" dirty="0"/>
                        <a:t>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33.33</a:t>
                      </a:r>
                    </a:p>
                  </a:txBody>
                  <a:tcPr>
                    <a:lnB w="12700" cap="flat" cmpd="sng" algn="ctr">
                      <a:solidFill>
                        <a:schemeClr val="tx1"/>
                      </a:solidFill>
                      <a:prstDash val="solid"/>
                      <a:round/>
                      <a:headEnd type="none" w="med" len="med"/>
                      <a:tailEnd type="none" w="med" len="med"/>
                    </a:lnB>
                  </a:tcPr>
                </a:tc>
                <a:tc>
                  <a:txBody>
                    <a:bodyPr/>
                    <a:lstStyle/>
                    <a:p>
                      <a:pPr algn="ctr"/>
                      <a:r>
                        <a:rPr lang="en-US" dirty="0"/>
                        <a:t>10</a:t>
                      </a:r>
                    </a:p>
                  </a:txBody>
                  <a:tcPr>
                    <a:lnB w="12700" cap="flat" cmpd="sng" algn="ctr">
                      <a:solidFill>
                        <a:schemeClr val="tx1"/>
                      </a:solidFill>
                      <a:prstDash val="solid"/>
                      <a:round/>
                      <a:headEnd type="none" w="med" len="med"/>
                      <a:tailEnd type="none" w="med" len="med"/>
                    </a:lnB>
                  </a:tcPr>
                </a:tc>
                <a:tc>
                  <a:txBody>
                    <a:bodyPr/>
                    <a:lstStyle/>
                    <a:p>
                      <a:pPr algn="ctr"/>
                      <a:r>
                        <a:rPr lang="en-US" dirty="0"/>
                        <a:t>6.67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6252486"/>
                  </a:ext>
                </a:extLst>
              </a:tr>
              <a:tr h="374265">
                <a:tc>
                  <a:txBody>
                    <a:bodyPr/>
                    <a:lstStyle/>
                    <a:p>
                      <a:pPr algn="ctr"/>
                      <a:r>
                        <a:rPr lang="en-US" dirty="0"/>
                        <a:t>Total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116.67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39.33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6446759"/>
                  </a:ext>
                </a:extLst>
              </a:tr>
            </a:tbl>
          </a:graphicData>
        </a:graphic>
      </p:graphicFrame>
      <p:sp>
        <p:nvSpPr>
          <p:cNvPr id="9" name="Rectangle 8">
            <a:extLst>
              <a:ext uri="{FF2B5EF4-FFF2-40B4-BE49-F238E27FC236}">
                <a16:creationId xmlns:a16="http://schemas.microsoft.com/office/drawing/2014/main" id="{98F8D9E4-AD4A-1268-3580-582161E25A6E}"/>
              </a:ext>
            </a:extLst>
          </p:cNvPr>
          <p:cNvSpPr/>
          <p:nvPr/>
        </p:nvSpPr>
        <p:spPr>
          <a:xfrm>
            <a:off x="1139174" y="4279769"/>
            <a:ext cx="3498815" cy="13507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Allocate Non-Renewable Production Demand Related Costs by Calculating a  Production Demand Allocator using Class Net Loads</a:t>
            </a:r>
          </a:p>
        </p:txBody>
      </p:sp>
      <p:sp>
        <p:nvSpPr>
          <p:cNvPr id="2" name="TextBox 1">
            <a:extLst>
              <a:ext uri="{FF2B5EF4-FFF2-40B4-BE49-F238E27FC236}">
                <a16:creationId xmlns:a16="http://schemas.microsoft.com/office/drawing/2014/main" id="{1AC6109F-F526-DC84-2052-936676F99CF0}"/>
              </a:ext>
            </a:extLst>
          </p:cNvPr>
          <p:cNvSpPr txBox="1"/>
          <p:nvPr/>
        </p:nvSpPr>
        <p:spPr>
          <a:xfrm>
            <a:off x="6096000" y="5783092"/>
            <a:ext cx="6465455" cy="246221"/>
          </a:xfrm>
          <a:prstGeom prst="rect">
            <a:avLst/>
          </a:prstGeom>
          <a:noFill/>
        </p:spPr>
        <p:txBody>
          <a:bodyPr wrap="square" rtlCol="0">
            <a:spAutoFit/>
          </a:bodyPr>
          <a:lstStyle/>
          <a:p>
            <a:r>
              <a:rPr lang="en-US" sz="1000" dirty="0"/>
              <a:t>* 1992 NARUC Electric Utility Cost Allocation Manual, Page 46, Multiple Coincident Peak Method</a:t>
            </a:r>
          </a:p>
        </p:txBody>
      </p:sp>
    </p:spTree>
    <p:extLst>
      <p:ext uri="{BB962C8B-B14F-4D97-AF65-F5344CB8AC3E}">
        <p14:creationId xmlns:p14="http://schemas.microsoft.com/office/powerpoint/2010/main" val="17298307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 development on non-renewable production-demand allocator   </a:t>
            </a:r>
          </a:p>
        </p:txBody>
      </p:sp>
      <p:sp>
        <p:nvSpPr>
          <p:cNvPr id="6" name="TextBox 5">
            <a:extLst>
              <a:ext uri="{FF2B5EF4-FFF2-40B4-BE49-F238E27FC236}">
                <a16:creationId xmlns:a16="http://schemas.microsoft.com/office/drawing/2014/main" id="{3FD5602E-68C2-4835-FF55-C893FB3C9BBD}"/>
              </a:ext>
            </a:extLst>
          </p:cNvPr>
          <p:cNvSpPr txBox="1"/>
          <p:nvPr/>
        </p:nvSpPr>
        <p:spPr>
          <a:xfrm>
            <a:off x="720436" y="1265857"/>
            <a:ext cx="10986416" cy="2862322"/>
          </a:xfrm>
          <a:prstGeom prst="rect">
            <a:avLst/>
          </a:prstGeom>
          <a:noFill/>
        </p:spPr>
        <p:txBody>
          <a:bodyPr wrap="square" rtlCol="0">
            <a:spAutoFit/>
          </a:bodyPr>
          <a:lstStyle/>
          <a:p>
            <a:r>
              <a:rPr lang="en-US" dirty="0"/>
              <a:t>In the excel file, move to “Class Net” Tab.  Near the top you will see the resulting Allocator: </a:t>
            </a:r>
          </a:p>
          <a:p>
            <a:endParaRPr lang="en-US" dirty="0"/>
          </a:p>
          <a:p>
            <a:endParaRPr lang="en-US" dirty="0"/>
          </a:p>
          <a:p>
            <a:endParaRPr lang="en-US" dirty="0"/>
          </a:p>
          <a:p>
            <a:endParaRPr lang="en-US" dirty="0"/>
          </a:p>
          <a:p>
            <a:endParaRPr lang="en-US" dirty="0"/>
          </a:p>
          <a:p>
            <a:endParaRPr lang="en-US" dirty="0"/>
          </a:p>
          <a:p>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261033EA-CFD9-DBB9-90A0-FDCCFB14A4D7}"/>
              </a:ext>
            </a:extLst>
          </p:cNvPr>
          <p:cNvPicPr>
            <a:picLocks noChangeAspect="1"/>
          </p:cNvPicPr>
          <p:nvPr/>
        </p:nvPicPr>
        <p:blipFill>
          <a:blip r:embed="rId3"/>
          <a:stretch>
            <a:fillRect/>
          </a:stretch>
        </p:blipFill>
        <p:spPr>
          <a:xfrm>
            <a:off x="804573" y="1794742"/>
            <a:ext cx="6943725" cy="590550"/>
          </a:xfrm>
          <a:prstGeom prst="rect">
            <a:avLst/>
          </a:prstGeom>
        </p:spPr>
      </p:pic>
      <p:pic>
        <p:nvPicPr>
          <p:cNvPr id="2" name="Picture 1">
            <a:extLst>
              <a:ext uri="{FF2B5EF4-FFF2-40B4-BE49-F238E27FC236}">
                <a16:creationId xmlns:a16="http://schemas.microsoft.com/office/drawing/2014/main" id="{B85A3312-B09A-2DA9-258E-F7AF7C4962D4}"/>
              </a:ext>
            </a:extLst>
          </p:cNvPr>
          <p:cNvPicPr>
            <a:picLocks noChangeAspect="1"/>
          </p:cNvPicPr>
          <p:nvPr/>
        </p:nvPicPr>
        <p:blipFill>
          <a:blip r:embed="rId4"/>
          <a:stretch>
            <a:fillRect/>
          </a:stretch>
        </p:blipFill>
        <p:spPr>
          <a:xfrm>
            <a:off x="5570537" y="2442487"/>
            <a:ext cx="6209149" cy="3265586"/>
          </a:xfrm>
          <a:prstGeom prst="rect">
            <a:avLst/>
          </a:prstGeom>
        </p:spPr>
      </p:pic>
      <p:sp>
        <p:nvSpPr>
          <p:cNvPr id="8" name="TextBox 7">
            <a:extLst>
              <a:ext uri="{FF2B5EF4-FFF2-40B4-BE49-F238E27FC236}">
                <a16:creationId xmlns:a16="http://schemas.microsoft.com/office/drawing/2014/main" id="{1ED76D2D-A01C-6770-0024-AE4B2A447FF3}"/>
              </a:ext>
            </a:extLst>
          </p:cNvPr>
          <p:cNvSpPr txBox="1"/>
          <p:nvPr/>
        </p:nvSpPr>
        <p:spPr>
          <a:xfrm>
            <a:off x="720436" y="2697018"/>
            <a:ext cx="4765964" cy="3416320"/>
          </a:xfrm>
          <a:prstGeom prst="rect">
            <a:avLst/>
          </a:prstGeom>
          <a:noFill/>
        </p:spPr>
        <p:txBody>
          <a:bodyPr wrap="square" rtlCol="0">
            <a:spAutoFit/>
          </a:bodyPr>
          <a:lstStyle/>
          <a:p>
            <a:pPr marL="285750" indent="-285750">
              <a:buFont typeface="Arial" panose="020B0604020202020204" pitchFamily="34" charset="0"/>
              <a:buChar char="•"/>
            </a:pPr>
            <a:r>
              <a:rPr lang="en-US" dirty="0"/>
              <a:t>PNM used the hours containing Top 75% of cumulative EUE.  Which corresponds to 116 hours (~1.3%) in the year which are concentrated in the summer net peak</a:t>
            </a:r>
            <a:endParaRPr lang="en-US" dirty="0">
              <a:highlight>
                <a:srgbClr val="FFFF00"/>
              </a:highlight>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Generation Production Allocator (called PNN Prod Prop above) is the average of the class contributions to the top 116 EUE hours.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ighlight>
                  <a:srgbClr val="FF00FF"/>
                </a:highlight>
              </a:rPr>
              <a:t>3S1W does not align with LOLP risk hours</a:t>
            </a:r>
          </a:p>
          <a:p>
            <a:endParaRPr lang="en-US" dirty="0"/>
          </a:p>
          <a:p>
            <a:endParaRPr lang="en-US" dirty="0"/>
          </a:p>
        </p:txBody>
      </p:sp>
      <p:sp>
        <p:nvSpPr>
          <p:cNvPr id="9" name="Rectangle 8">
            <a:extLst>
              <a:ext uri="{FF2B5EF4-FFF2-40B4-BE49-F238E27FC236}">
                <a16:creationId xmlns:a16="http://schemas.microsoft.com/office/drawing/2014/main" id="{B48AB14E-C363-2E0F-1696-3DB4383B1473}"/>
              </a:ext>
            </a:extLst>
          </p:cNvPr>
          <p:cNvSpPr/>
          <p:nvPr/>
        </p:nvSpPr>
        <p:spPr>
          <a:xfrm>
            <a:off x="8589818" y="4657064"/>
            <a:ext cx="1348509" cy="155081"/>
          </a:xfrm>
          <a:prstGeom prst="rect">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3S Hours</a:t>
            </a:r>
          </a:p>
        </p:txBody>
      </p:sp>
      <p:sp>
        <p:nvSpPr>
          <p:cNvPr id="10" name="Rectangle 9">
            <a:extLst>
              <a:ext uri="{FF2B5EF4-FFF2-40B4-BE49-F238E27FC236}">
                <a16:creationId xmlns:a16="http://schemas.microsoft.com/office/drawing/2014/main" id="{C1178DE5-E7F4-3005-B5F9-39B9CE75C881}"/>
              </a:ext>
            </a:extLst>
          </p:cNvPr>
          <p:cNvSpPr/>
          <p:nvPr/>
        </p:nvSpPr>
        <p:spPr>
          <a:xfrm>
            <a:off x="11455357" y="4773795"/>
            <a:ext cx="327651" cy="167183"/>
          </a:xfrm>
          <a:prstGeom prst="rect">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1W</a:t>
            </a:r>
          </a:p>
        </p:txBody>
      </p:sp>
      <p:pic>
        <p:nvPicPr>
          <p:cNvPr id="4" name="Picture 3">
            <a:extLst>
              <a:ext uri="{FF2B5EF4-FFF2-40B4-BE49-F238E27FC236}">
                <a16:creationId xmlns:a16="http://schemas.microsoft.com/office/drawing/2014/main" id="{E0EA17B1-665E-9279-A079-364CD15F262C}"/>
              </a:ext>
            </a:extLst>
          </p:cNvPr>
          <p:cNvPicPr>
            <a:picLocks noChangeAspect="1"/>
          </p:cNvPicPr>
          <p:nvPr/>
        </p:nvPicPr>
        <p:blipFill>
          <a:blip r:embed="rId5"/>
          <a:stretch>
            <a:fillRect/>
          </a:stretch>
        </p:blipFill>
        <p:spPr>
          <a:xfrm>
            <a:off x="9691977" y="1340810"/>
            <a:ext cx="1695450" cy="971550"/>
          </a:xfrm>
          <a:prstGeom prst="rect">
            <a:avLst/>
          </a:prstGeom>
        </p:spPr>
      </p:pic>
      <p:sp>
        <p:nvSpPr>
          <p:cNvPr id="7" name="Rectangle 6">
            <a:extLst>
              <a:ext uri="{FF2B5EF4-FFF2-40B4-BE49-F238E27FC236}">
                <a16:creationId xmlns:a16="http://schemas.microsoft.com/office/drawing/2014/main" id="{C5C598C7-1206-53B3-18A0-601AF28B7F06}"/>
              </a:ext>
            </a:extLst>
          </p:cNvPr>
          <p:cNvSpPr/>
          <p:nvPr/>
        </p:nvSpPr>
        <p:spPr>
          <a:xfrm>
            <a:off x="9691977" y="1542473"/>
            <a:ext cx="1695450" cy="535709"/>
          </a:xfrm>
          <a:prstGeom prst="rect">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D556E0-670F-08E6-739E-834A149CEED0}"/>
              </a:ext>
            </a:extLst>
          </p:cNvPr>
          <p:cNvSpPr/>
          <p:nvPr/>
        </p:nvSpPr>
        <p:spPr>
          <a:xfrm>
            <a:off x="9688655" y="2087656"/>
            <a:ext cx="1695450" cy="192189"/>
          </a:xfrm>
          <a:prstGeom prst="rect">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9C6FBAAD-9D80-C149-83C0-CEABE77C2832}"/>
              </a:ext>
            </a:extLst>
          </p:cNvPr>
          <p:cNvCxnSpPr>
            <a:endCxn id="9" idx="0"/>
          </p:cNvCxnSpPr>
          <p:nvPr/>
        </p:nvCxnSpPr>
        <p:spPr>
          <a:xfrm rot="5400000">
            <a:off x="8045203" y="3013612"/>
            <a:ext cx="2862322" cy="424582"/>
          </a:xfrm>
          <a:prstGeom prst="bentConnector3">
            <a:avLst>
              <a:gd name="adj1" fmla="val 2565"/>
            </a:avLst>
          </a:prstGeom>
          <a:ln w="317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78EF962A-C927-6BFF-8059-7C99EE2BCCD6}"/>
              </a:ext>
            </a:extLst>
          </p:cNvPr>
          <p:cNvCxnSpPr>
            <a:cxnSpLocks/>
            <a:stCxn id="11" idx="3"/>
            <a:endCxn id="10" idx="0"/>
          </p:cNvCxnSpPr>
          <p:nvPr/>
        </p:nvCxnSpPr>
        <p:spPr>
          <a:xfrm>
            <a:off x="11384105" y="2183751"/>
            <a:ext cx="235078" cy="2590044"/>
          </a:xfrm>
          <a:prstGeom prst="bentConnector2">
            <a:avLst/>
          </a:prstGeom>
          <a:ln w="317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702D477-FE38-CF54-4A20-7E12789A1FA6}"/>
              </a:ext>
            </a:extLst>
          </p:cNvPr>
          <p:cNvSpPr txBox="1"/>
          <p:nvPr/>
        </p:nvSpPr>
        <p:spPr>
          <a:xfrm rot="16200000">
            <a:off x="5366267" y="3950440"/>
            <a:ext cx="609598" cy="369332"/>
          </a:xfrm>
          <a:prstGeom prst="rect">
            <a:avLst/>
          </a:prstGeom>
          <a:noFill/>
        </p:spPr>
        <p:txBody>
          <a:bodyPr wrap="square" rtlCol="0">
            <a:spAutoFit/>
          </a:bodyPr>
          <a:lstStyle/>
          <a:p>
            <a:r>
              <a:rPr lang="en-US" dirty="0"/>
              <a:t>MST</a:t>
            </a:r>
          </a:p>
        </p:txBody>
      </p:sp>
    </p:spTree>
    <p:extLst>
      <p:ext uri="{BB962C8B-B14F-4D97-AF65-F5344CB8AC3E}">
        <p14:creationId xmlns:p14="http://schemas.microsoft.com/office/powerpoint/2010/main" val="26826754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 Comparison to existing method  </a:t>
            </a:r>
          </a:p>
        </p:txBody>
      </p:sp>
      <p:graphicFrame>
        <p:nvGraphicFramePr>
          <p:cNvPr id="4" name="Table 3">
            <a:extLst>
              <a:ext uri="{FF2B5EF4-FFF2-40B4-BE49-F238E27FC236}">
                <a16:creationId xmlns:a16="http://schemas.microsoft.com/office/drawing/2014/main" id="{C94CBB02-AF94-5718-478E-F9914A2AF699}"/>
              </a:ext>
            </a:extLst>
          </p:cNvPr>
          <p:cNvGraphicFramePr>
            <a:graphicFrameLocks noGrp="1"/>
          </p:cNvGraphicFramePr>
          <p:nvPr/>
        </p:nvGraphicFramePr>
        <p:xfrm>
          <a:off x="615890" y="1253328"/>
          <a:ext cx="5627800" cy="2682240"/>
        </p:xfrm>
        <a:graphic>
          <a:graphicData uri="http://schemas.openxmlformats.org/drawingml/2006/table">
            <a:tbl>
              <a:tblPr firstRow="1" bandRow="1">
                <a:tableStyleId>{5C22544A-7EE6-4342-B048-85BDC9FD1C3A}</a:tableStyleId>
              </a:tblPr>
              <a:tblGrid>
                <a:gridCol w="1125560">
                  <a:extLst>
                    <a:ext uri="{9D8B030D-6E8A-4147-A177-3AD203B41FA5}">
                      <a16:colId xmlns:a16="http://schemas.microsoft.com/office/drawing/2014/main" val="1444473379"/>
                    </a:ext>
                  </a:extLst>
                </a:gridCol>
                <a:gridCol w="1125560">
                  <a:extLst>
                    <a:ext uri="{9D8B030D-6E8A-4147-A177-3AD203B41FA5}">
                      <a16:colId xmlns:a16="http://schemas.microsoft.com/office/drawing/2014/main" val="2032341836"/>
                    </a:ext>
                  </a:extLst>
                </a:gridCol>
                <a:gridCol w="1125560">
                  <a:extLst>
                    <a:ext uri="{9D8B030D-6E8A-4147-A177-3AD203B41FA5}">
                      <a16:colId xmlns:a16="http://schemas.microsoft.com/office/drawing/2014/main" val="3630819729"/>
                    </a:ext>
                  </a:extLst>
                </a:gridCol>
                <a:gridCol w="1125560">
                  <a:extLst>
                    <a:ext uri="{9D8B030D-6E8A-4147-A177-3AD203B41FA5}">
                      <a16:colId xmlns:a16="http://schemas.microsoft.com/office/drawing/2014/main" val="779935609"/>
                    </a:ext>
                  </a:extLst>
                </a:gridCol>
                <a:gridCol w="1125560">
                  <a:extLst>
                    <a:ext uri="{9D8B030D-6E8A-4147-A177-3AD203B41FA5}">
                      <a16:colId xmlns:a16="http://schemas.microsoft.com/office/drawing/2014/main" val="2736135668"/>
                    </a:ext>
                  </a:extLst>
                </a:gridCol>
              </a:tblGrid>
              <a:tr h="370840">
                <a:tc>
                  <a:txBody>
                    <a:bodyPr/>
                    <a:lstStyle/>
                    <a:p>
                      <a:endParaRPr lang="en-US"/>
                    </a:p>
                  </a:txBody>
                  <a:tcPr/>
                </a:tc>
                <a:tc>
                  <a:txBody>
                    <a:bodyPr/>
                    <a:lstStyle/>
                    <a:p>
                      <a:pPr algn="ctr" fontAlgn="b"/>
                      <a:r>
                        <a:rPr lang="en-US" sz="1400" u="none" strike="noStrike" dirty="0">
                          <a:effectLst/>
                        </a:rPr>
                        <a:t>Residential</a:t>
                      </a:r>
                      <a:endParaRPr lang="en-US" sz="1400" b="0" i="0" u="none" strike="noStrike" dirty="0">
                        <a:solidFill>
                          <a:srgbClr val="000000"/>
                        </a:solidFill>
                        <a:effectLst/>
                        <a:latin typeface="Calibri" panose="020F0502020204030204" pitchFamily="34" charset="0"/>
                      </a:endParaRPr>
                    </a:p>
                  </a:txBody>
                  <a:tcPr marL="8115" marR="8115" marT="8115" marB="0" anchor="b"/>
                </a:tc>
                <a:tc>
                  <a:txBody>
                    <a:bodyPr/>
                    <a:lstStyle/>
                    <a:p>
                      <a:pPr algn="ctr" fontAlgn="b"/>
                      <a:r>
                        <a:rPr lang="en-US" sz="1400" u="none" strike="noStrike" dirty="0">
                          <a:effectLst/>
                        </a:rPr>
                        <a:t>Small Power</a:t>
                      </a:r>
                      <a:endParaRPr lang="en-US" sz="1400" b="0" i="0" u="none" strike="noStrike" dirty="0">
                        <a:solidFill>
                          <a:srgbClr val="000000"/>
                        </a:solidFill>
                        <a:effectLst/>
                        <a:latin typeface="Calibri" panose="020F0502020204030204" pitchFamily="34" charset="0"/>
                      </a:endParaRPr>
                    </a:p>
                  </a:txBody>
                  <a:tcPr marL="8115" marR="8115" marT="8115" marB="0" anchor="b"/>
                </a:tc>
                <a:tc>
                  <a:txBody>
                    <a:bodyPr/>
                    <a:lstStyle/>
                    <a:p>
                      <a:pPr algn="ctr" fontAlgn="b"/>
                      <a:r>
                        <a:rPr lang="en-US" sz="1400" u="none" strike="noStrike" dirty="0">
                          <a:effectLst/>
                        </a:rPr>
                        <a:t>Lighting</a:t>
                      </a:r>
                      <a:endParaRPr lang="en-US" sz="1400" b="0" i="0" u="none" strike="noStrike" dirty="0">
                        <a:solidFill>
                          <a:srgbClr val="000000"/>
                        </a:solidFill>
                        <a:effectLst/>
                        <a:latin typeface="Calibri" panose="020F0502020204030204" pitchFamily="34" charset="0"/>
                      </a:endParaRPr>
                    </a:p>
                  </a:txBody>
                  <a:tcPr marL="8115" marR="8115" marT="8115" marB="0" anchor="b"/>
                </a:tc>
                <a:tc>
                  <a:txBody>
                    <a:bodyPr/>
                    <a:lstStyle/>
                    <a:p>
                      <a:pPr algn="ctr" fontAlgn="b"/>
                      <a:r>
                        <a:rPr lang="en-US" sz="1400" u="none" strike="noStrike" dirty="0">
                          <a:effectLst/>
                        </a:rPr>
                        <a:t>Other</a:t>
                      </a:r>
                      <a:endParaRPr lang="en-US" sz="1400" b="0" i="0" u="none" strike="noStrike" dirty="0">
                        <a:solidFill>
                          <a:srgbClr val="000000"/>
                        </a:solidFill>
                        <a:effectLst/>
                        <a:latin typeface="Calibri" panose="020F0502020204030204" pitchFamily="34" charset="0"/>
                      </a:endParaRPr>
                    </a:p>
                  </a:txBody>
                  <a:tcPr marL="8115" marR="8115" marT="8115" marB="0" anchor="b"/>
                </a:tc>
                <a:extLst>
                  <a:ext uri="{0D108BD9-81ED-4DB2-BD59-A6C34878D82A}">
                    <a16:rowId xmlns:a16="http://schemas.microsoft.com/office/drawing/2014/main" val="919871832"/>
                  </a:ext>
                </a:extLst>
              </a:tr>
              <a:tr h="370840">
                <a:tc>
                  <a:txBody>
                    <a:bodyPr/>
                    <a:lstStyle/>
                    <a:p>
                      <a:r>
                        <a:rPr lang="en-US" sz="1200" dirty="0"/>
                        <a:t>3S1W (Gross)</a:t>
                      </a:r>
                    </a:p>
                  </a:txBody>
                  <a:tcPr/>
                </a:tc>
                <a:tc>
                  <a:txBody>
                    <a:bodyPr/>
                    <a:lstStyle/>
                    <a:p>
                      <a:pPr algn="ctr" fontAlgn="b"/>
                      <a:r>
                        <a:rPr lang="en-US" sz="1200" u="none" strike="noStrike" dirty="0">
                          <a:effectLst/>
                        </a:rPr>
                        <a:t>42.93%</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11.35%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0.16%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45.57%</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4317983"/>
                  </a:ext>
                </a:extLst>
              </a:tr>
              <a:tr h="370840">
                <a:tc>
                  <a:txBody>
                    <a:bodyPr/>
                    <a:lstStyle/>
                    <a:p>
                      <a:r>
                        <a:rPr lang="en-US" sz="1200" dirty="0"/>
                        <a:t>PNM Proposal</a:t>
                      </a:r>
                    </a:p>
                  </a:txBody>
                  <a:tcPr/>
                </a:tc>
                <a:tc>
                  <a:txBody>
                    <a:bodyPr/>
                    <a:lstStyle/>
                    <a:p>
                      <a:pPr algn="ctr" fontAlgn="b"/>
                      <a:r>
                        <a:rPr lang="en-US" sz="1200" u="none" strike="noStrike" dirty="0">
                          <a:effectLst/>
                        </a:rPr>
                        <a:t>43.64%</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8.54%</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0.14%</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47.67%</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9573495"/>
                  </a:ext>
                </a:extLst>
              </a:tr>
              <a:tr h="370840">
                <a:tc>
                  <a:txBody>
                    <a:bodyPr/>
                    <a:lstStyle/>
                    <a:p>
                      <a:r>
                        <a:rPr lang="en-US" sz="1200" dirty="0"/>
                        <a:t>Difference</a:t>
                      </a:r>
                    </a:p>
                  </a:txBody>
                  <a:tcPr/>
                </a:tc>
                <a:tc>
                  <a:txBody>
                    <a:bodyPr/>
                    <a:lstStyle/>
                    <a:p>
                      <a:pPr algn="ctr" fontAlgn="b"/>
                      <a:r>
                        <a:rPr lang="en-US" sz="1200" u="none" strike="noStrike" dirty="0">
                          <a:effectLst/>
                        </a:rPr>
                        <a:t>0.71%</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-2.80%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-0.01%</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2.10%</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0710152"/>
                  </a:ext>
                </a:extLst>
              </a:tr>
              <a:tr h="370840">
                <a:tc>
                  <a:txBody>
                    <a:bodyPr/>
                    <a:lstStyle/>
                    <a:p>
                      <a:endParaRPr lang="en-US" sz="1200" dirty="0"/>
                    </a:p>
                  </a:txBody>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583836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3S1W (Net)</a:t>
                      </a:r>
                    </a:p>
                  </a:txBody>
                  <a:tcPr/>
                </a:tc>
                <a:tc>
                  <a:txBody>
                    <a:bodyPr/>
                    <a:lstStyle/>
                    <a:p>
                      <a:pPr algn="ctr" fontAlgn="b"/>
                      <a:r>
                        <a:rPr lang="en-US" sz="1200" b="0" i="0" u="none" strike="noStrike" dirty="0">
                          <a:solidFill>
                            <a:srgbClr val="000000"/>
                          </a:solidFill>
                          <a:effectLst/>
                          <a:latin typeface="Calibri" panose="020F0502020204030204" pitchFamily="34" charset="0"/>
                        </a:rPr>
                        <a:t>43.44%</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8.82%</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0.02%</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47.73%</a:t>
                      </a:r>
                    </a:p>
                  </a:txBody>
                  <a:tcPr marL="9525" marR="9525" marT="9525" marB="0" anchor="b"/>
                </a:tc>
                <a:extLst>
                  <a:ext uri="{0D108BD9-81ED-4DB2-BD59-A6C34878D82A}">
                    <a16:rowId xmlns:a16="http://schemas.microsoft.com/office/drawing/2014/main" val="12325328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Difference to 3S1W Gross </a:t>
                      </a:r>
                    </a:p>
                  </a:txBody>
                  <a:tcPr/>
                </a:tc>
                <a:tc>
                  <a:txBody>
                    <a:bodyPr/>
                    <a:lstStyle/>
                    <a:p>
                      <a:pPr algn="ctr" fontAlgn="b"/>
                      <a:r>
                        <a:rPr lang="en-US" sz="1200" b="0" i="0" u="none" strike="noStrike" dirty="0">
                          <a:solidFill>
                            <a:srgbClr val="000000"/>
                          </a:solidFill>
                          <a:effectLst/>
                          <a:latin typeface="Calibri" panose="020F0502020204030204" pitchFamily="34" charset="0"/>
                        </a:rPr>
                        <a:t>0.51%</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-2.53%</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-0.14%</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2.16%</a:t>
                      </a:r>
                    </a:p>
                  </a:txBody>
                  <a:tcPr marL="9525" marR="9525" marT="9525" marB="0" anchor="b"/>
                </a:tc>
                <a:extLst>
                  <a:ext uri="{0D108BD9-81ED-4DB2-BD59-A6C34878D82A}">
                    <a16:rowId xmlns:a16="http://schemas.microsoft.com/office/drawing/2014/main" val="1066929911"/>
                  </a:ext>
                </a:extLst>
              </a:tr>
            </a:tbl>
          </a:graphicData>
        </a:graphic>
      </p:graphicFrame>
      <p:sp>
        <p:nvSpPr>
          <p:cNvPr id="10" name="TextBox 9">
            <a:extLst>
              <a:ext uri="{FF2B5EF4-FFF2-40B4-BE49-F238E27FC236}">
                <a16:creationId xmlns:a16="http://schemas.microsoft.com/office/drawing/2014/main" id="{4E6245E7-C63D-E5D8-4E5E-484E4409BC61}"/>
              </a:ext>
            </a:extLst>
          </p:cNvPr>
          <p:cNvSpPr txBox="1"/>
          <p:nvPr/>
        </p:nvSpPr>
        <p:spPr>
          <a:xfrm>
            <a:off x="6787299" y="1253328"/>
            <a:ext cx="4562573" cy="1754326"/>
          </a:xfrm>
          <a:prstGeom prst="rect">
            <a:avLst/>
          </a:prstGeom>
          <a:noFill/>
        </p:spPr>
        <p:txBody>
          <a:bodyPr wrap="square" rtlCol="0">
            <a:spAutoFit/>
          </a:bodyPr>
          <a:lstStyle/>
          <a:p>
            <a:pPr marL="285750" indent="-285750">
              <a:buFont typeface="Arial" panose="020B0604020202020204" pitchFamily="34" charset="0"/>
              <a:buChar char="•"/>
            </a:pPr>
            <a:r>
              <a:rPr lang="en-US" dirty="0"/>
              <a:t>Main cause for shifting of interclass allocations is due to the hours used the calculation and to a lessor extent, the correlation of class load shape to renewable shape.</a:t>
            </a:r>
          </a:p>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BE12E77F-DCC9-22B1-00DF-10E38FD72488}"/>
              </a:ext>
            </a:extLst>
          </p:cNvPr>
          <p:cNvSpPr txBox="1"/>
          <p:nvPr/>
        </p:nvSpPr>
        <p:spPr>
          <a:xfrm>
            <a:off x="508000" y="4485221"/>
            <a:ext cx="8164945" cy="369332"/>
          </a:xfrm>
          <a:prstGeom prst="rect">
            <a:avLst/>
          </a:prstGeom>
          <a:noFill/>
        </p:spPr>
        <p:txBody>
          <a:bodyPr wrap="square" rtlCol="0">
            <a:spAutoFit/>
          </a:bodyPr>
          <a:lstStyle/>
          <a:p>
            <a:pPr algn="ctr"/>
            <a:r>
              <a:rPr lang="en-US" b="1" dirty="0">
                <a:solidFill>
                  <a:srgbClr val="FF0000"/>
                </a:solidFill>
              </a:rPr>
              <a:t>Questions</a:t>
            </a:r>
          </a:p>
        </p:txBody>
      </p:sp>
    </p:spTree>
    <p:extLst>
      <p:ext uri="{BB962C8B-B14F-4D97-AF65-F5344CB8AC3E}">
        <p14:creationId xmlns:p14="http://schemas.microsoft.com/office/powerpoint/2010/main" val="355417611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 development of non-renewable production energy allocator  </a:t>
            </a:r>
          </a:p>
        </p:txBody>
      </p:sp>
      <p:sp>
        <p:nvSpPr>
          <p:cNvPr id="3" name="TextBox 2">
            <a:extLst>
              <a:ext uri="{FF2B5EF4-FFF2-40B4-BE49-F238E27FC236}">
                <a16:creationId xmlns:a16="http://schemas.microsoft.com/office/drawing/2014/main" id="{939F0985-D52D-88E6-949C-C2B7D3BB9A92}"/>
              </a:ext>
            </a:extLst>
          </p:cNvPr>
          <p:cNvSpPr txBox="1"/>
          <p:nvPr/>
        </p:nvSpPr>
        <p:spPr>
          <a:xfrm>
            <a:off x="5099901" y="1681658"/>
            <a:ext cx="6386136" cy="3139321"/>
          </a:xfrm>
          <a:prstGeom prst="rect">
            <a:avLst/>
          </a:prstGeom>
          <a:noFill/>
        </p:spPr>
        <p:txBody>
          <a:bodyPr wrap="square" rtlCol="0">
            <a:spAutoFit/>
          </a:bodyPr>
          <a:lstStyle/>
          <a:p>
            <a:endParaRPr lang="en-US" dirty="0"/>
          </a:p>
          <a:p>
            <a:pPr marL="742950" lvl="1" indent="-285750">
              <a:buFont typeface="Arial" panose="020B0604020202020204" pitchFamily="34" charset="0"/>
              <a:buChar char="•"/>
            </a:pPr>
            <a:r>
              <a:rPr lang="en-US" dirty="0"/>
              <a:t>Traditional thermal assets will be dispatched and wholesale market activities will be undertaken to balance the system around the renewable generation.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Regardless of cost structure (utility owned or contracted) this would be the allocator used to attribute non-renewable energy costs to classes.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Benefits from Off-System Sales (bilateral and EIM) would also be appropriate to allocate using this allocator</a:t>
            </a:r>
          </a:p>
        </p:txBody>
      </p:sp>
      <p:graphicFrame>
        <p:nvGraphicFramePr>
          <p:cNvPr id="4" name="Table 3">
            <a:extLst>
              <a:ext uri="{FF2B5EF4-FFF2-40B4-BE49-F238E27FC236}">
                <a16:creationId xmlns:a16="http://schemas.microsoft.com/office/drawing/2014/main" id="{6A02086E-C6F9-1133-A0CA-5F87A536E312}"/>
              </a:ext>
            </a:extLst>
          </p:cNvPr>
          <p:cNvGraphicFramePr>
            <a:graphicFrameLocks noGrp="1"/>
          </p:cNvGraphicFramePr>
          <p:nvPr/>
        </p:nvGraphicFramePr>
        <p:xfrm>
          <a:off x="1139174" y="1449221"/>
          <a:ext cx="3498815" cy="2619855"/>
        </p:xfrm>
        <a:graphic>
          <a:graphicData uri="http://schemas.openxmlformats.org/drawingml/2006/table">
            <a:tbl>
              <a:tblPr firstRow="1" bandRow="1">
                <a:tableStyleId>{5C22544A-7EE6-4342-B048-85BDC9FD1C3A}</a:tableStyleId>
              </a:tblPr>
              <a:tblGrid>
                <a:gridCol w="699763">
                  <a:extLst>
                    <a:ext uri="{9D8B030D-6E8A-4147-A177-3AD203B41FA5}">
                      <a16:colId xmlns:a16="http://schemas.microsoft.com/office/drawing/2014/main" val="4013628433"/>
                    </a:ext>
                  </a:extLst>
                </a:gridCol>
                <a:gridCol w="699763">
                  <a:extLst>
                    <a:ext uri="{9D8B030D-6E8A-4147-A177-3AD203B41FA5}">
                      <a16:colId xmlns:a16="http://schemas.microsoft.com/office/drawing/2014/main" val="3652986956"/>
                    </a:ext>
                  </a:extLst>
                </a:gridCol>
                <a:gridCol w="699763">
                  <a:extLst>
                    <a:ext uri="{9D8B030D-6E8A-4147-A177-3AD203B41FA5}">
                      <a16:colId xmlns:a16="http://schemas.microsoft.com/office/drawing/2014/main" val="2474237688"/>
                    </a:ext>
                  </a:extLst>
                </a:gridCol>
                <a:gridCol w="699763">
                  <a:extLst>
                    <a:ext uri="{9D8B030D-6E8A-4147-A177-3AD203B41FA5}">
                      <a16:colId xmlns:a16="http://schemas.microsoft.com/office/drawing/2014/main" val="2881263"/>
                    </a:ext>
                  </a:extLst>
                </a:gridCol>
                <a:gridCol w="699763">
                  <a:extLst>
                    <a:ext uri="{9D8B030D-6E8A-4147-A177-3AD203B41FA5}">
                      <a16:colId xmlns:a16="http://schemas.microsoft.com/office/drawing/2014/main" val="2559388800"/>
                    </a:ext>
                  </a:extLst>
                </a:gridCol>
              </a:tblGrid>
              <a:tr h="374265">
                <a:tc gridSpan="5">
                  <a:txBody>
                    <a:bodyPr/>
                    <a:lstStyle/>
                    <a:p>
                      <a:pPr algn="ctr"/>
                      <a:r>
                        <a:rPr lang="en-US" dirty="0"/>
                        <a:t>Class Net Loads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r>
                        <a:rPr lang="en-US" dirty="0"/>
                        <a:t>Gross Load</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779783030"/>
                  </a:ext>
                </a:extLst>
              </a:tr>
              <a:tr h="374265">
                <a:tc>
                  <a:txBody>
                    <a:bodyPr/>
                    <a:lstStyle/>
                    <a:p>
                      <a:pPr algn="ctr"/>
                      <a:r>
                        <a:rPr lang="en-US" dirty="0"/>
                        <a:t>Hour</a:t>
                      </a:r>
                    </a:p>
                  </a:txBody>
                  <a:tcPr>
                    <a:lnL w="12700" cap="flat" cmpd="sng" algn="ctr">
                      <a:solidFill>
                        <a:schemeClr val="tx1"/>
                      </a:solidFill>
                      <a:prstDash val="solid"/>
                      <a:round/>
                      <a:headEnd type="none" w="med" len="med"/>
                      <a:tailEnd type="none" w="med" len="med"/>
                    </a:lnL>
                  </a:tcPr>
                </a:tc>
                <a:tc>
                  <a:txBody>
                    <a:bodyPr/>
                    <a:lstStyle/>
                    <a:p>
                      <a:pPr algn="ctr"/>
                      <a:r>
                        <a:rPr lang="en-US" dirty="0"/>
                        <a:t>Class A</a:t>
                      </a:r>
                    </a:p>
                  </a:txBody>
                  <a:tcPr/>
                </a:tc>
                <a:tc>
                  <a:txBody>
                    <a:bodyPr/>
                    <a:lstStyle/>
                    <a:p>
                      <a:pPr algn="ctr"/>
                      <a:r>
                        <a:rPr lang="en-US" dirty="0"/>
                        <a:t>Class B</a:t>
                      </a:r>
                    </a:p>
                  </a:txBody>
                  <a:tcPr/>
                </a:tc>
                <a:tc>
                  <a:txBody>
                    <a:bodyPr/>
                    <a:lstStyle/>
                    <a:p>
                      <a:pPr algn="ctr"/>
                      <a:r>
                        <a:rPr lang="en-US" dirty="0"/>
                        <a:t>Class C</a:t>
                      </a:r>
                    </a:p>
                  </a:txBody>
                  <a:tcPr>
                    <a:lnR w="12700" cap="flat" cmpd="sng" algn="ctr">
                      <a:solidFill>
                        <a:schemeClr val="tx1"/>
                      </a:solidFill>
                      <a:prstDash val="solid"/>
                      <a:round/>
                      <a:headEnd type="none" w="med" len="med"/>
                      <a:tailEnd type="none" w="med" len="med"/>
                    </a:lnR>
                  </a:tcPr>
                </a:tc>
                <a:tc>
                  <a:txBody>
                    <a:bodyPr/>
                    <a:lstStyle/>
                    <a:p>
                      <a:pPr algn="ctr"/>
                      <a:r>
                        <a:rPr lang="en-US"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3667075"/>
                  </a:ext>
                </a:extLst>
              </a:tr>
              <a:tr h="374265">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tcPr>
                </a:tc>
                <a:tc>
                  <a:txBody>
                    <a:bodyPr/>
                    <a:lstStyle/>
                    <a:p>
                      <a:pPr algn="ctr"/>
                      <a:r>
                        <a:rPr lang="en-US" dirty="0">
                          <a:solidFill>
                            <a:schemeClr val="tx1"/>
                          </a:solidFill>
                        </a:rPr>
                        <a:t>40</a:t>
                      </a:r>
                    </a:p>
                  </a:txBody>
                  <a:tcPr/>
                </a:tc>
                <a:tc>
                  <a:txBody>
                    <a:bodyPr/>
                    <a:lstStyle/>
                    <a:p>
                      <a:pPr algn="ctr"/>
                      <a:r>
                        <a:rPr lang="en-US" dirty="0"/>
                        <a:t>24</a:t>
                      </a:r>
                    </a:p>
                  </a:txBody>
                  <a:tcPr/>
                </a:tc>
                <a:tc>
                  <a:txBody>
                    <a:bodyPr/>
                    <a:lstStyle/>
                    <a:p>
                      <a:pPr algn="ctr"/>
                      <a:r>
                        <a:rPr lang="en-US" dirty="0"/>
                        <a:t>16</a:t>
                      </a:r>
                    </a:p>
                  </a:txBody>
                  <a:tcPr>
                    <a:lnR w="12700" cap="flat" cmpd="sng" algn="ctr">
                      <a:solidFill>
                        <a:schemeClr val="tx1"/>
                      </a:solidFill>
                      <a:prstDash val="solid"/>
                      <a:round/>
                      <a:headEnd type="none" w="med" len="med"/>
                      <a:tailEnd type="none" w="med" len="med"/>
                    </a:lnR>
                  </a:tcPr>
                </a:tc>
                <a:tc>
                  <a:txBody>
                    <a:bodyPr/>
                    <a:lstStyle/>
                    <a:p>
                      <a:pPr algn="ctr"/>
                      <a:r>
                        <a:rPr lang="en-US"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7068578"/>
                  </a:ext>
                </a:extLst>
              </a:tr>
              <a:tr h="374265">
                <a:tc>
                  <a:txBody>
                    <a:bodyPr/>
                    <a:lstStyle/>
                    <a:p>
                      <a:pPr algn="ctr"/>
                      <a:r>
                        <a:rPr lang="en-US" dirty="0"/>
                        <a:t>2</a:t>
                      </a:r>
                    </a:p>
                  </a:txBody>
                  <a:tcPr>
                    <a:lnL w="12700" cap="flat" cmpd="sng" algn="ctr">
                      <a:solidFill>
                        <a:schemeClr val="tx1"/>
                      </a:solidFill>
                      <a:prstDash val="solid"/>
                      <a:round/>
                      <a:headEnd type="none" w="med" len="med"/>
                      <a:tailEnd type="none" w="med" len="med"/>
                    </a:lnL>
                  </a:tcPr>
                </a:tc>
                <a:tc>
                  <a:txBody>
                    <a:bodyPr/>
                    <a:lstStyle/>
                    <a:p>
                      <a:pPr algn="ctr"/>
                      <a:r>
                        <a:rPr lang="en-US" dirty="0"/>
                        <a:t>43.33</a:t>
                      </a:r>
                    </a:p>
                  </a:txBody>
                  <a:tcPr/>
                </a:tc>
                <a:tc>
                  <a:txBody>
                    <a:bodyPr/>
                    <a:lstStyle/>
                    <a:p>
                      <a:pPr algn="ctr"/>
                      <a:r>
                        <a:rPr lang="en-US" dirty="0"/>
                        <a:t>20</a:t>
                      </a:r>
                    </a:p>
                  </a:txBody>
                  <a:tcPr/>
                </a:tc>
                <a:tc>
                  <a:txBody>
                    <a:bodyPr/>
                    <a:lstStyle/>
                    <a:p>
                      <a:pPr algn="ctr"/>
                      <a:r>
                        <a:rPr lang="en-US" dirty="0"/>
                        <a:t>16.67</a:t>
                      </a:r>
                    </a:p>
                  </a:txBody>
                  <a:tcPr>
                    <a:lnR w="12700" cap="flat" cmpd="sng" algn="ctr">
                      <a:solidFill>
                        <a:schemeClr val="tx1"/>
                      </a:solidFill>
                      <a:prstDash val="solid"/>
                      <a:round/>
                      <a:headEnd type="none" w="med" len="med"/>
                      <a:tailEnd type="none" w="med" len="med"/>
                    </a:lnR>
                  </a:tcPr>
                </a:tc>
                <a:tc>
                  <a:txBody>
                    <a:bodyPr/>
                    <a:lstStyle/>
                    <a:p>
                      <a:pPr algn="ctr"/>
                      <a:r>
                        <a:rPr lang="en-US"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8895252"/>
                  </a:ext>
                </a:extLst>
              </a:tr>
              <a:tr h="374265">
                <a:tc>
                  <a:txBody>
                    <a:bodyPr/>
                    <a:lstStyle/>
                    <a:p>
                      <a:pPr algn="ctr"/>
                      <a:r>
                        <a:rPr lang="en-US" dirty="0"/>
                        <a:t>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33.33</a:t>
                      </a:r>
                    </a:p>
                  </a:txBody>
                  <a:tcPr>
                    <a:lnB w="12700" cap="flat" cmpd="sng" algn="ctr">
                      <a:solidFill>
                        <a:schemeClr val="tx1"/>
                      </a:solidFill>
                      <a:prstDash val="solid"/>
                      <a:round/>
                      <a:headEnd type="none" w="med" len="med"/>
                      <a:tailEnd type="none" w="med" len="med"/>
                    </a:lnB>
                  </a:tcPr>
                </a:tc>
                <a:tc>
                  <a:txBody>
                    <a:bodyPr/>
                    <a:lstStyle/>
                    <a:p>
                      <a:pPr algn="ctr"/>
                      <a:r>
                        <a:rPr lang="en-US" dirty="0"/>
                        <a:t>10</a:t>
                      </a:r>
                    </a:p>
                  </a:txBody>
                  <a:tcPr>
                    <a:lnB w="12700" cap="flat" cmpd="sng" algn="ctr">
                      <a:solidFill>
                        <a:schemeClr val="tx1"/>
                      </a:solidFill>
                      <a:prstDash val="solid"/>
                      <a:round/>
                      <a:headEnd type="none" w="med" len="med"/>
                      <a:tailEnd type="none" w="med" len="med"/>
                    </a:lnB>
                  </a:tcPr>
                </a:tc>
                <a:tc>
                  <a:txBody>
                    <a:bodyPr/>
                    <a:lstStyle/>
                    <a:p>
                      <a:pPr algn="ctr"/>
                      <a:r>
                        <a:rPr lang="en-US" dirty="0"/>
                        <a:t>6.67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6252486"/>
                  </a:ext>
                </a:extLst>
              </a:tr>
              <a:tr h="374265">
                <a:tc>
                  <a:txBody>
                    <a:bodyPr/>
                    <a:lstStyle/>
                    <a:p>
                      <a:pPr algn="ctr"/>
                      <a:r>
                        <a:rPr lang="en-US" dirty="0"/>
                        <a:t>Total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116.67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39.33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6446759"/>
                  </a:ext>
                </a:extLst>
              </a:tr>
              <a:tr h="374265">
                <a:tc>
                  <a:txBody>
                    <a:bodyPr/>
                    <a:lstStyle/>
                    <a:p>
                      <a:pPr algn="ct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en-US" sz="1350" kern="1200" dirty="0">
                          <a:solidFill>
                            <a:schemeClr val="dk1"/>
                          </a:solidFill>
                          <a:latin typeface="+mn-lt"/>
                          <a:ea typeface="+mn-ea"/>
                          <a:cs typeface="+mn-cs"/>
                        </a:rPr>
                        <a:t>55.56%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en-US" sz="1350" kern="1200" dirty="0">
                          <a:solidFill>
                            <a:schemeClr val="dk1"/>
                          </a:solidFill>
                          <a:latin typeface="+mn-lt"/>
                          <a:ea typeface="+mn-ea"/>
                          <a:cs typeface="+mn-cs"/>
                        </a:rPr>
                        <a:t>25.71%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en-US" sz="1350" kern="1200" dirty="0">
                          <a:solidFill>
                            <a:schemeClr val="dk1"/>
                          </a:solidFill>
                          <a:latin typeface="+mn-lt"/>
                          <a:ea typeface="+mn-ea"/>
                          <a:cs typeface="+mn-cs"/>
                        </a:rPr>
                        <a:t>18.73%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4702559"/>
                  </a:ext>
                </a:extLst>
              </a:tr>
            </a:tbl>
          </a:graphicData>
        </a:graphic>
      </p:graphicFrame>
      <p:sp>
        <p:nvSpPr>
          <p:cNvPr id="9" name="Rectangle 8">
            <a:extLst>
              <a:ext uri="{FF2B5EF4-FFF2-40B4-BE49-F238E27FC236}">
                <a16:creationId xmlns:a16="http://schemas.microsoft.com/office/drawing/2014/main" id="{98F8D9E4-AD4A-1268-3580-582161E25A6E}"/>
              </a:ext>
            </a:extLst>
          </p:cNvPr>
          <p:cNvSpPr/>
          <p:nvPr/>
        </p:nvSpPr>
        <p:spPr>
          <a:xfrm>
            <a:off x="1139174" y="4402318"/>
            <a:ext cx="3498815" cy="8816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Allocate Fuel and Non-Renewable Power Purchases Proportional to Class Net Energy Ratio</a:t>
            </a:r>
          </a:p>
        </p:txBody>
      </p:sp>
    </p:spTree>
    <p:extLst>
      <p:ext uri="{BB962C8B-B14F-4D97-AF65-F5344CB8AC3E}">
        <p14:creationId xmlns:p14="http://schemas.microsoft.com/office/powerpoint/2010/main" val="383241079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 development of renewable allocator  </a:t>
            </a:r>
          </a:p>
        </p:txBody>
      </p:sp>
      <p:sp>
        <p:nvSpPr>
          <p:cNvPr id="3" name="TextBox 2">
            <a:extLst>
              <a:ext uri="{FF2B5EF4-FFF2-40B4-BE49-F238E27FC236}">
                <a16:creationId xmlns:a16="http://schemas.microsoft.com/office/drawing/2014/main" id="{939F0985-D52D-88E6-949C-C2B7D3BB9A92}"/>
              </a:ext>
            </a:extLst>
          </p:cNvPr>
          <p:cNvSpPr txBox="1"/>
          <p:nvPr/>
        </p:nvSpPr>
        <p:spPr>
          <a:xfrm>
            <a:off x="5128182" y="951797"/>
            <a:ext cx="6386136" cy="4801314"/>
          </a:xfrm>
          <a:prstGeom prst="rect">
            <a:avLst/>
          </a:prstGeom>
          <a:noFill/>
        </p:spPr>
        <p:txBody>
          <a:bodyPr wrap="square" rtlCol="0">
            <a:spAutoFit/>
          </a:bodyPr>
          <a:lstStyle/>
          <a:p>
            <a:endParaRPr lang="en-US" dirty="0"/>
          </a:p>
          <a:p>
            <a:pPr marL="742950" lvl="1" indent="-285750">
              <a:buFont typeface="Arial" panose="020B0604020202020204" pitchFamily="34" charset="0"/>
              <a:buChar char="•"/>
            </a:pPr>
            <a:r>
              <a:rPr lang="en-US" dirty="0"/>
              <a:t>Renewable energy resources will become the primary energy source of the system.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Renewable energy resources are non-dispatchable and intermittent resources.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Operators will attempt to maximize delivery of renewable energy to the extent possible, storing energy as necessary and balancing the system to serve all customers.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Regardless of cost structure (utility owned or contracted) this would be the allocator used to attribute renewable energy costs to classes and regardless of recovery mechanism (FPPCAC vs RPS Rider).</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Be mindful of how to consider charging of energy storage  </a:t>
            </a:r>
          </a:p>
        </p:txBody>
      </p:sp>
      <p:graphicFrame>
        <p:nvGraphicFramePr>
          <p:cNvPr id="4" name="Table 3">
            <a:extLst>
              <a:ext uri="{FF2B5EF4-FFF2-40B4-BE49-F238E27FC236}">
                <a16:creationId xmlns:a16="http://schemas.microsoft.com/office/drawing/2014/main" id="{6A02086E-C6F9-1133-A0CA-5F87A536E312}"/>
              </a:ext>
            </a:extLst>
          </p:cNvPr>
          <p:cNvGraphicFramePr>
            <a:graphicFrameLocks noGrp="1"/>
          </p:cNvGraphicFramePr>
          <p:nvPr/>
        </p:nvGraphicFramePr>
        <p:xfrm>
          <a:off x="1139174" y="1449221"/>
          <a:ext cx="3498815" cy="2619855"/>
        </p:xfrm>
        <a:graphic>
          <a:graphicData uri="http://schemas.openxmlformats.org/drawingml/2006/table">
            <a:tbl>
              <a:tblPr firstRow="1" bandRow="1">
                <a:tableStyleId>{5C22544A-7EE6-4342-B048-85BDC9FD1C3A}</a:tableStyleId>
              </a:tblPr>
              <a:tblGrid>
                <a:gridCol w="699763">
                  <a:extLst>
                    <a:ext uri="{9D8B030D-6E8A-4147-A177-3AD203B41FA5}">
                      <a16:colId xmlns:a16="http://schemas.microsoft.com/office/drawing/2014/main" val="4013628433"/>
                    </a:ext>
                  </a:extLst>
                </a:gridCol>
                <a:gridCol w="699763">
                  <a:extLst>
                    <a:ext uri="{9D8B030D-6E8A-4147-A177-3AD203B41FA5}">
                      <a16:colId xmlns:a16="http://schemas.microsoft.com/office/drawing/2014/main" val="3652986956"/>
                    </a:ext>
                  </a:extLst>
                </a:gridCol>
                <a:gridCol w="699763">
                  <a:extLst>
                    <a:ext uri="{9D8B030D-6E8A-4147-A177-3AD203B41FA5}">
                      <a16:colId xmlns:a16="http://schemas.microsoft.com/office/drawing/2014/main" val="2474237688"/>
                    </a:ext>
                  </a:extLst>
                </a:gridCol>
                <a:gridCol w="699763">
                  <a:extLst>
                    <a:ext uri="{9D8B030D-6E8A-4147-A177-3AD203B41FA5}">
                      <a16:colId xmlns:a16="http://schemas.microsoft.com/office/drawing/2014/main" val="2881263"/>
                    </a:ext>
                  </a:extLst>
                </a:gridCol>
                <a:gridCol w="699763">
                  <a:extLst>
                    <a:ext uri="{9D8B030D-6E8A-4147-A177-3AD203B41FA5}">
                      <a16:colId xmlns:a16="http://schemas.microsoft.com/office/drawing/2014/main" val="2559388800"/>
                    </a:ext>
                  </a:extLst>
                </a:gridCol>
              </a:tblGrid>
              <a:tr h="374265">
                <a:tc gridSpan="5">
                  <a:txBody>
                    <a:bodyPr/>
                    <a:lstStyle/>
                    <a:p>
                      <a:pPr algn="ctr"/>
                      <a:r>
                        <a:rPr lang="en-US" dirty="0"/>
                        <a:t>Class Loads Served by Renewables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r>
                        <a:rPr lang="en-US" dirty="0"/>
                        <a:t>Gross Load</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779783030"/>
                  </a:ext>
                </a:extLst>
              </a:tr>
              <a:tr h="374265">
                <a:tc>
                  <a:txBody>
                    <a:bodyPr/>
                    <a:lstStyle/>
                    <a:p>
                      <a:pPr algn="ctr"/>
                      <a:r>
                        <a:rPr lang="en-US" dirty="0"/>
                        <a:t>Hour</a:t>
                      </a:r>
                    </a:p>
                  </a:txBody>
                  <a:tcPr>
                    <a:lnL w="12700" cap="flat" cmpd="sng" algn="ctr">
                      <a:solidFill>
                        <a:schemeClr val="tx1"/>
                      </a:solidFill>
                      <a:prstDash val="solid"/>
                      <a:round/>
                      <a:headEnd type="none" w="med" len="med"/>
                      <a:tailEnd type="none" w="med" len="med"/>
                    </a:lnL>
                  </a:tcPr>
                </a:tc>
                <a:tc>
                  <a:txBody>
                    <a:bodyPr/>
                    <a:lstStyle/>
                    <a:p>
                      <a:pPr algn="ctr"/>
                      <a:r>
                        <a:rPr lang="en-US" dirty="0"/>
                        <a:t>Class A</a:t>
                      </a:r>
                    </a:p>
                  </a:txBody>
                  <a:tcPr/>
                </a:tc>
                <a:tc>
                  <a:txBody>
                    <a:bodyPr/>
                    <a:lstStyle/>
                    <a:p>
                      <a:pPr algn="ctr"/>
                      <a:r>
                        <a:rPr lang="en-US" dirty="0"/>
                        <a:t>Class B</a:t>
                      </a:r>
                    </a:p>
                  </a:txBody>
                  <a:tcPr/>
                </a:tc>
                <a:tc>
                  <a:txBody>
                    <a:bodyPr/>
                    <a:lstStyle/>
                    <a:p>
                      <a:pPr algn="ctr"/>
                      <a:r>
                        <a:rPr lang="en-US" dirty="0"/>
                        <a:t>Class C</a:t>
                      </a:r>
                    </a:p>
                  </a:txBody>
                  <a:tcPr>
                    <a:lnR w="12700" cap="flat" cmpd="sng" algn="ctr">
                      <a:solidFill>
                        <a:schemeClr val="tx1"/>
                      </a:solidFill>
                      <a:prstDash val="solid"/>
                      <a:round/>
                      <a:headEnd type="none" w="med" len="med"/>
                      <a:tailEnd type="none" w="med" len="med"/>
                    </a:lnR>
                  </a:tcPr>
                </a:tc>
                <a:tc>
                  <a:txBody>
                    <a:bodyPr/>
                    <a:lstStyle/>
                    <a:p>
                      <a:pPr algn="ctr"/>
                      <a:r>
                        <a:rPr lang="en-US"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3667075"/>
                  </a:ext>
                </a:extLst>
              </a:tr>
              <a:tr h="374265">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tcPr>
                </a:tc>
                <a:tc>
                  <a:txBody>
                    <a:bodyPr/>
                    <a:lstStyle/>
                    <a:p>
                      <a:pPr algn="ctr"/>
                      <a:r>
                        <a:rPr lang="en-US" dirty="0">
                          <a:solidFill>
                            <a:schemeClr val="tx1"/>
                          </a:solidFill>
                        </a:rPr>
                        <a:t>10</a:t>
                      </a:r>
                    </a:p>
                  </a:txBody>
                  <a:tcPr/>
                </a:tc>
                <a:tc>
                  <a:txBody>
                    <a:bodyPr/>
                    <a:lstStyle/>
                    <a:p>
                      <a:pPr algn="ctr"/>
                      <a:r>
                        <a:rPr lang="en-US" dirty="0"/>
                        <a:t>6</a:t>
                      </a:r>
                    </a:p>
                  </a:txBody>
                  <a:tcPr/>
                </a:tc>
                <a:tc>
                  <a:txBody>
                    <a:bodyPr/>
                    <a:lstStyle/>
                    <a:p>
                      <a:pPr algn="ctr"/>
                      <a:r>
                        <a:rPr lang="en-US" dirty="0"/>
                        <a:t>4</a:t>
                      </a:r>
                    </a:p>
                  </a:txBody>
                  <a:tcPr>
                    <a:lnR w="12700" cap="flat" cmpd="sng" algn="ctr">
                      <a:solidFill>
                        <a:schemeClr val="tx1"/>
                      </a:solidFill>
                      <a:prstDash val="solid"/>
                      <a:round/>
                      <a:headEnd type="none" w="med" len="med"/>
                      <a:tailEnd type="none" w="med" len="med"/>
                    </a:lnR>
                  </a:tcPr>
                </a:tc>
                <a:tc>
                  <a:txBody>
                    <a:bodyPr/>
                    <a:lstStyle/>
                    <a:p>
                      <a:pPr algn="ctr"/>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7068578"/>
                  </a:ext>
                </a:extLst>
              </a:tr>
              <a:tr h="374265">
                <a:tc>
                  <a:txBody>
                    <a:bodyPr/>
                    <a:lstStyle/>
                    <a:p>
                      <a:pPr algn="ctr"/>
                      <a:r>
                        <a:rPr lang="en-US" dirty="0"/>
                        <a:t>2</a:t>
                      </a:r>
                    </a:p>
                  </a:txBody>
                  <a:tcPr>
                    <a:lnL w="12700" cap="flat" cmpd="sng" algn="ctr">
                      <a:solidFill>
                        <a:schemeClr val="tx1"/>
                      </a:solidFill>
                      <a:prstDash val="solid"/>
                      <a:round/>
                      <a:headEnd type="none" w="med" len="med"/>
                      <a:tailEnd type="none" w="med" len="med"/>
                    </a:lnL>
                  </a:tcPr>
                </a:tc>
                <a:tc>
                  <a:txBody>
                    <a:bodyPr/>
                    <a:lstStyle/>
                    <a:p>
                      <a:pPr algn="ctr"/>
                      <a:r>
                        <a:rPr lang="en-US" dirty="0"/>
                        <a:t>21.67</a:t>
                      </a:r>
                    </a:p>
                  </a:txBody>
                  <a:tcPr/>
                </a:tc>
                <a:tc>
                  <a:txBody>
                    <a:bodyPr/>
                    <a:lstStyle/>
                    <a:p>
                      <a:pPr algn="ctr"/>
                      <a:r>
                        <a:rPr lang="en-US" dirty="0"/>
                        <a:t>10</a:t>
                      </a:r>
                    </a:p>
                  </a:txBody>
                  <a:tcPr/>
                </a:tc>
                <a:tc>
                  <a:txBody>
                    <a:bodyPr/>
                    <a:lstStyle/>
                    <a:p>
                      <a:pPr algn="ctr"/>
                      <a:r>
                        <a:rPr lang="en-US" dirty="0"/>
                        <a:t>8.33</a:t>
                      </a:r>
                    </a:p>
                  </a:txBody>
                  <a:tcPr>
                    <a:lnR w="12700" cap="flat" cmpd="sng" algn="ctr">
                      <a:solidFill>
                        <a:schemeClr val="tx1"/>
                      </a:solidFill>
                      <a:prstDash val="solid"/>
                      <a:round/>
                      <a:headEnd type="none" w="med" len="med"/>
                      <a:tailEnd type="none" w="med" len="med"/>
                    </a:lnR>
                  </a:tcPr>
                </a:tc>
                <a:tc>
                  <a:txBody>
                    <a:bodyPr/>
                    <a:lstStyle/>
                    <a:p>
                      <a:pPr algn="ctr"/>
                      <a:r>
                        <a:rPr lang="en-US"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8895252"/>
                  </a:ext>
                </a:extLst>
              </a:tr>
              <a:tr h="374265">
                <a:tc>
                  <a:txBody>
                    <a:bodyPr/>
                    <a:lstStyle/>
                    <a:p>
                      <a:pPr algn="ctr"/>
                      <a:r>
                        <a:rPr lang="en-US" dirty="0"/>
                        <a:t>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66.67</a:t>
                      </a:r>
                    </a:p>
                  </a:txBody>
                  <a:tcPr>
                    <a:lnB w="12700" cap="flat" cmpd="sng" algn="ctr">
                      <a:solidFill>
                        <a:schemeClr val="tx1"/>
                      </a:solidFill>
                      <a:prstDash val="solid"/>
                      <a:round/>
                      <a:headEnd type="none" w="med" len="med"/>
                      <a:tailEnd type="none" w="med" len="med"/>
                    </a:lnB>
                  </a:tcPr>
                </a:tc>
                <a:tc>
                  <a:txBody>
                    <a:bodyPr/>
                    <a:lstStyle/>
                    <a:p>
                      <a:pPr algn="ctr"/>
                      <a:r>
                        <a:rPr lang="en-US" dirty="0"/>
                        <a:t>20</a:t>
                      </a:r>
                    </a:p>
                  </a:txBody>
                  <a:tcPr>
                    <a:lnB w="12700" cap="flat" cmpd="sng" algn="ctr">
                      <a:solidFill>
                        <a:schemeClr val="tx1"/>
                      </a:solidFill>
                      <a:prstDash val="solid"/>
                      <a:round/>
                      <a:headEnd type="none" w="med" len="med"/>
                      <a:tailEnd type="none" w="med" len="med"/>
                    </a:lnB>
                  </a:tcPr>
                </a:tc>
                <a:tc>
                  <a:txBody>
                    <a:bodyPr/>
                    <a:lstStyle/>
                    <a:p>
                      <a:pPr algn="ctr"/>
                      <a:r>
                        <a:rPr lang="en-US" dirty="0"/>
                        <a:t>13.33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6252486"/>
                  </a:ext>
                </a:extLst>
              </a:tr>
              <a:tr h="374265">
                <a:tc>
                  <a:txBody>
                    <a:bodyPr/>
                    <a:lstStyle/>
                    <a:p>
                      <a:pPr algn="ctr"/>
                      <a:r>
                        <a:rPr lang="en-US" dirty="0"/>
                        <a:t>Total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98.33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25.67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6446759"/>
                  </a:ext>
                </a:extLst>
              </a:tr>
              <a:tr h="374265">
                <a:tc>
                  <a:txBody>
                    <a:bodyPr/>
                    <a:lstStyle/>
                    <a:p>
                      <a:pPr algn="ct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en-US" sz="1350" kern="1200" dirty="0">
                          <a:solidFill>
                            <a:schemeClr val="dk1"/>
                          </a:solidFill>
                          <a:latin typeface="+mn-lt"/>
                          <a:ea typeface="+mn-ea"/>
                          <a:cs typeface="+mn-cs"/>
                        </a:rPr>
                        <a:t>61.46%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en-US" sz="1350" kern="1200" dirty="0">
                          <a:solidFill>
                            <a:schemeClr val="dk1"/>
                          </a:solidFill>
                          <a:latin typeface="+mn-lt"/>
                          <a:ea typeface="+mn-ea"/>
                          <a:cs typeface="+mn-cs"/>
                        </a:rPr>
                        <a:t>22.50%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en-US" sz="1350" kern="1200" dirty="0">
                          <a:solidFill>
                            <a:schemeClr val="dk1"/>
                          </a:solidFill>
                          <a:latin typeface="+mn-lt"/>
                          <a:ea typeface="+mn-ea"/>
                          <a:cs typeface="+mn-cs"/>
                        </a:rPr>
                        <a:t>16.04%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4702559"/>
                  </a:ext>
                </a:extLst>
              </a:tr>
            </a:tbl>
          </a:graphicData>
        </a:graphic>
      </p:graphicFrame>
      <p:sp>
        <p:nvSpPr>
          <p:cNvPr id="9" name="Rectangle 8">
            <a:extLst>
              <a:ext uri="{FF2B5EF4-FFF2-40B4-BE49-F238E27FC236}">
                <a16:creationId xmlns:a16="http://schemas.microsoft.com/office/drawing/2014/main" id="{98F8D9E4-AD4A-1268-3580-582161E25A6E}"/>
              </a:ext>
            </a:extLst>
          </p:cNvPr>
          <p:cNvSpPr/>
          <p:nvPr/>
        </p:nvSpPr>
        <p:spPr>
          <a:xfrm>
            <a:off x="1139174" y="4402318"/>
            <a:ext cx="3498815" cy="8816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Allocate </a:t>
            </a:r>
            <a:r>
              <a:rPr lang="en-US" b="1" u="sng" dirty="0"/>
              <a:t>ALL</a:t>
            </a:r>
            <a:r>
              <a:rPr lang="en-US" dirty="0"/>
              <a:t> Renewable Energy Costs Proportional to Class Loads served by Renewables</a:t>
            </a:r>
          </a:p>
        </p:txBody>
      </p:sp>
    </p:spTree>
    <p:extLst>
      <p:ext uri="{BB962C8B-B14F-4D97-AF65-F5344CB8AC3E}">
        <p14:creationId xmlns:p14="http://schemas.microsoft.com/office/powerpoint/2010/main" val="38563924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 development on non-renewable production-demand allocator   </a:t>
            </a:r>
          </a:p>
        </p:txBody>
      </p:sp>
      <p:sp>
        <p:nvSpPr>
          <p:cNvPr id="6" name="TextBox 5">
            <a:extLst>
              <a:ext uri="{FF2B5EF4-FFF2-40B4-BE49-F238E27FC236}">
                <a16:creationId xmlns:a16="http://schemas.microsoft.com/office/drawing/2014/main" id="{3FD5602E-68C2-4835-FF55-C893FB3C9BBD}"/>
              </a:ext>
            </a:extLst>
          </p:cNvPr>
          <p:cNvSpPr txBox="1"/>
          <p:nvPr/>
        </p:nvSpPr>
        <p:spPr>
          <a:xfrm>
            <a:off x="697584" y="1272619"/>
            <a:ext cx="10986416" cy="5078313"/>
          </a:xfrm>
          <a:prstGeom prst="rect">
            <a:avLst/>
          </a:prstGeom>
          <a:noFill/>
        </p:spPr>
        <p:txBody>
          <a:bodyPr wrap="square" rtlCol="0">
            <a:spAutoFit/>
          </a:bodyPr>
          <a:lstStyle/>
          <a:p>
            <a:r>
              <a:rPr lang="en-US" dirty="0"/>
              <a:t>In the excel file, move to “Class Net” Tab.  Near the top you will see the resulting Allocator: </a:t>
            </a:r>
          </a:p>
          <a:p>
            <a:endParaRPr lang="en-US" dirty="0"/>
          </a:p>
          <a:p>
            <a:endParaRPr lang="en-US" dirty="0"/>
          </a:p>
          <a:p>
            <a:endParaRPr lang="en-US" dirty="0"/>
          </a:p>
          <a:p>
            <a:endParaRPr lang="en-US" dirty="0"/>
          </a:p>
          <a:p>
            <a:r>
              <a:rPr lang="en-US" dirty="0"/>
              <a:t>The “Non Ren Energy Allocator” (called   Non-Ren Fuel &amp; PP above) is the energy ratio of non-negative net load hours across the entire year.</a:t>
            </a:r>
          </a:p>
          <a:p>
            <a:endParaRPr lang="en-US" dirty="0">
              <a:highlight>
                <a:srgbClr val="FFFF00"/>
              </a:highlight>
            </a:endParaRPr>
          </a:p>
          <a:p>
            <a:r>
              <a:rPr lang="en-US" dirty="0"/>
              <a:t>In the excel file, move to “Class Ren” Tab.  Near the top you will see the resulting Allocator: </a:t>
            </a:r>
          </a:p>
          <a:p>
            <a:endParaRPr lang="en-US" dirty="0"/>
          </a:p>
          <a:p>
            <a:endParaRPr lang="en-US" dirty="0"/>
          </a:p>
          <a:p>
            <a:endParaRPr lang="en-US" dirty="0"/>
          </a:p>
          <a:p>
            <a:endParaRPr lang="en-US" dirty="0"/>
          </a:p>
          <a:p>
            <a:r>
              <a:rPr lang="en-US" dirty="0"/>
              <a:t>The “Renewable Allocator” (called   Renewable above) is the energy ratio of load served by renewables across the entire year net of energy diverted to storage.</a:t>
            </a:r>
          </a:p>
          <a:p>
            <a:endParaRPr lang="en-US" dirty="0"/>
          </a:p>
          <a:p>
            <a:endParaRPr lang="en-US" dirty="0">
              <a:highlight>
                <a:srgbClr val="FFFF00"/>
              </a:highlight>
            </a:endParaRPr>
          </a:p>
          <a:p>
            <a:endParaRPr lang="en-US" dirty="0"/>
          </a:p>
        </p:txBody>
      </p:sp>
      <p:pic>
        <p:nvPicPr>
          <p:cNvPr id="2" name="Picture 1">
            <a:extLst>
              <a:ext uri="{FF2B5EF4-FFF2-40B4-BE49-F238E27FC236}">
                <a16:creationId xmlns:a16="http://schemas.microsoft.com/office/drawing/2014/main" id="{60E8CA47-E819-A510-E3F5-A4F8D2E772E4}"/>
              </a:ext>
            </a:extLst>
          </p:cNvPr>
          <p:cNvPicPr>
            <a:picLocks noChangeAspect="1"/>
          </p:cNvPicPr>
          <p:nvPr/>
        </p:nvPicPr>
        <p:blipFill>
          <a:blip r:embed="rId3"/>
          <a:stretch>
            <a:fillRect/>
          </a:stretch>
        </p:blipFill>
        <p:spPr>
          <a:xfrm>
            <a:off x="2928937" y="1664781"/>
            <a:ext cx="6334125" cy="762000"/>
          </a:xfrm>
          <a:prstGeom prst="rect">
            <a:avLst/>
          </a:prstGeom>
        </p:spPr>
      </p:pic>
      <p:pic>
        <p:nvPicPr>
          <p:cNvPr id="4" name="Picture 3">
            <a:extLst>
              <a:ext uri="{FF2B5EF4-FFF2-40B4-BE49-F238E27FC236}">
                <a16:creationId xmlns:a16="http://schemas.microsoft.com/office/drawing/2014/main" id="{9CA949C9-6389-D12F-85C9-EF57D97F785B}"/>
              </a:ext>
            </a:extLst>
          </p:cNvPr>
          <p:cNvPicPr>
            <a:picLocks noChangeAspect="1"/>
          </p:cNvPicPr>
          <p:nvPr/>
        </p:nvPicPr>
        <p:blipFill>
          <a:blip r:embed="rId4"/>
          <a:stretch>
            <a:fillRect/>
          </a:stretch>
        </p:blipFill>
        <p:spPr>
          <a:xfrm>
            <a:off x="3142792" y="3924487"/>
            <a:ext cx="6096000" cy="781050"/>
          </a:xfrm>
          <a:prstGeom prst="rect">
            <a:avLst/>
          </a:prstGeom>
        </p:spPr>
      </p:pic>
    </p:spTree>
    <p:extLst>
      <p:ext uri="{BB962C8B-B14F-4D97-AF65-F5344CB8AC3E}">
        <p14:creationId xmlns:p14="http://schemas.microsoft.com/office/powerpoint/2010/main" val="127699923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COMPARISON OF RENEWBALE AND NON-RENEWABLE ENERGY ALLOCATORS  </a:t>
            </a:r>
          </a:p>
        </p:txBody>
      </p:sp>
      <p:graphicFrame>
        <p:nvGraphicFramePr>
          <p:cNvPr id="4" name="Table 3">
            <a:extLst>
              <a:ext uri="{FF2B5EF4-FFF2-40B4-BE49-F238E27FC236}">
                <a16:creationId xmlns:a16="http://schemas.microsoft.com/office/drawing/2014/main" id="{C94CBB02-AF94-5718-478E-F9914A2AF699}"/>
              </a:ext>
            </a:extLst>
          </p:cNvPr>
          <p:cNvGraphicFramePr>
            <a:graphicFrameLocks noGrp="1"/>
          </p:cNvGraphicFramePr>
          <p:nvPr/>
        </p:nvGraphicFramePr>
        <p:xfrm>
          <a:off x="615890" y="1253328"/>
          <a:ext cx="5627800" cy="3139440"/>
        </p:xfrm>
        <a:graphic>
          <a:graphicData uri="http://schemas.openxmlformats.org/drawingml/2006/table">
            <a:tbl>
              <a:tblPr firstRow="1" bandRow="1">
                <a:tableStyleId>{5C22544A-7EE6-4342-B048-85BDC9FD1C3A}</a:tableStyleId>
              </a:tblPr>
              <a:tblGrid>
                <a:gridCol w="1125560">
                  <a:extLst>
                    <a:ext uri="{9D8B030D-6E8A-4147-A177-3AD203B41FA5}">
                      <a16:colId xmlns:a16="http://schemas.microsoft.com/office/drawing/2014/main" val="1444473379"/>
                    </a:ext>
                  </a:extLst>
                </a:gridCol>
                <a:gridCol w="1125560">
                  <a:extLst>
                    <a:ext uri="{9D8B030D-6E8A-4147-A177-3AD203B41FA5}">
                      <a16:colId xmlns:a16="http://schemas.microsoft.com/office/drawing/2014/main" val="2032341836"/>
                    </a:ext>
                  </a:extLst>
                </a:gridCol>
                <a:gridCol w="1125560">
                  <a:extLst>
                    <a:ext uri="{9D8B030D-6E8A-4147-A177-3AD203B41FA5}">
                      <a16:colId xmlns:a16="http://schemas.microsoft.com/office/drawing/2014/main" val="3630819729"/>
                    </a:ext>
                  </a:extLst>
                </a:gridCol>
                <a:gridCol w="1125560">
                  <a:extLst>
                    <a:ext uri="{9D8B030D-6E8A-4147-A177-3AD203B41FA5}">
                      <a16:colId xmlns:a16="http://schemas.microsoft.com/office/drawing/2014/main" val="779935609"/>
                    </a:ext>
                  </a:extLst>
                </a:gridCol>
                <a:gridCol w="1125560">
                  <a:extLst>
                    <a:ext uri="{9D8B030D-6E8A-4147-A177-3AD203B41FA5}">
                      <a16:colId xmlns:a16="http://schemas.microsoft.com/office/drawing/2014/main" val="2736135668"/>
                    </a:ext>
                  </a:extLst>
                </a:gridCol>
              </a:tblGrid>
              <a:tr h="370840">
                <a:tc>
                  <a:txBody>
                    <a:bodyPr/>
                    <a:lstStyle/>
                    <a:p>
                      <a:endParaRPr lang="en-US"/>
                    </a:p>
                  </a:txBody>
                  <a:tcPr/>
                </a:tc>
                <a:tc>
                  <a:txBody>
                    <a:bodyPr/>
                    <a:lstStyle/>
                    <a:p>
                      <a:pPr algn="ctr" fontAlgn="b"/>
                      <a:r>
                        <a:rPr lang="en-US" sz="1400" u="none" strike="noStrike" dirty="0">
                          <a:effectLst/>
                        </a:rPr>
                        <a:t>Residential</a:t>
                      </a:r>
                      <a:endParaRPr lang="en-US" sz="1400" b="0" i="0" u="none" strike="noStrike" dirty="0">
                        <a:solidFill>
                          <a:srgbClr val="000000"/>
                        </a:solidFill>
                        <a:effectLst/>
                        <a:latin typeface="Calibri" panose="020F0502020204030204" pitchFamily="34" charset="0"/>
                      </a:endParaRPr>
                    </a:p>
                  </a:txBody>
                  <a:tcPr marL="8115" marR="8115" marT="8115" marB="0" anchor="b"/>
                </a:tc>
                <a:tc>
                  <a:txBody>
                    <a:bodyPr/>
                    <a:lstStyle/>
                    <a:p>
                      <a:pPr algn="ctr" fontAlgn="b"/>
                      <a:r>
                        <a:rPr lang="en-US" sz="1400" u="none" strike="noStrike" dirty="0">
                          <a:effectLst/>
                        </a:rPr>
                        <a:t>Small Power</a:t>
                      </a:r>
                      <a:endParaRPr lang="en-US" sz="1400" b="0" i="0" u="none" strike="noStrike" dirty="0">
                        <a:solidFill>
                          <a:srgbClr val="000000"/>
                        </a:solidFill>
                        <a:effectLst/>
                        <a:latin typeface="Calibri" panose="020F0502020204030204" pitchFamily="34" charset="0"/>
                      </a:endParaRPr>
                    </a:p>
                  </a:txBody>
                  <a:tcPr marL="8115" marR="8115" marT="8115" marB="0" anchor="b"/>
                </a:tc>
                <a:tc>
                  <a:txBody>
                    <a:bodyPr/>
                    <a:lstStyle/>
                    <a:p>
                      <a:pPr algn="ctr" fontAlgn="b"/>
                      <a:r>
                        <a:rPr lang="en-US" sz="1400" u="none" strike="noStrike" dirty="0">
                          <a:effectLst/>
                        </a:rPr>
                        <a:t>Lighting</a:t>
                      </a:r>
                      <a:endParaRPr lang="en-US" sz="1400" b="0" i="0" u="none" strike="noStrike" dirty="0">
                        <a:solidFill>
                          <a:srgbClr val="000000"/>
                        </a:solidFill>
                        <a:effectLst/>
                        <a:latin typeface="Calibri" panose="020F0502020204030204" pitchFamily="34" charset="0"/>
                      </a:endParaRPr>
                    </a:p>
                  </a:txBody>
                  <a:tcPr marL="8115" marR="8115" marT="8115" marB="0" anchor="b"/>
                </a:tc>
                <a:tc>
                  <a:txBody>
                    <a:bodyPr/>
                    <a:lstStyle/>
                    <a:p>
                      <a:pPr algn="ctr" fontAlgn="b"/>
                      <a:r>
                        <a:rPr lang="en-US" sz="1400" u="none" strike="noStrike" dirty="0">
                          <a:effectLst/>
                        </a:rPr>
                        <a:t>Other</a:t>
                      </a:r>
                      <a:endParaRPr lang="en-US" sz="1400" b="0" i="0" u="none" strike="noStrike" dirty="0">
                        <a:solidFill>
                          <a:srgbClr val="000000"/>
                        </a:solidFill>
                        <a:effectLst/>
                        <a:latin typeface="Calibri" panose="020F0502020204030204" pitchFamily="34" charset="0"/>
                      </a:endParaRPr>
                    </a:p>
                  </a:txBody>
                  <a:tcPr marL="8115" marR="8115" marT="8115" marB="0" anchor="b"/>
                </a:tc>
                <a:extLst>
                  <a:ext uri="{0D108BD9-81ED-4DB2-BD59-A6C34878D82A}">
                    <a16:rowId xmlns:a16="http://schemas.microsoft.com/office/drawing/2014/main" val="919871832"/>
                  </a:ext>
                </a:extLst>
              </a:tr>
              <a:tr h="370840">
                <a:tc>
                  <a:txBody>
                    <a:bodyPr/>
                    <a:lstStyle/>
                    <a:p>
                      <a:r>
                        <a:rPr lang="en-US" sz="1200" dirty="0"/>
                        <a:t>Energy (Gross)</a:t>
                      </a:r>
                    </a:p>
                  </a:txBody>
                  <a:tcPr/>
                </a:tc>
                <a:tc>
                  <a:txBody>
                    <a:bodyPr/>
                    <a:lstStyle/>
                    <a:p>
                      <a:pPr algn="ctr" fontAlgn="b"/>
                      <a:r>
                        <a:rPr lang="en-US" sz="1200" b="0" i="0" u="none" strike="noStrike" dirty="0">
                          <a:solidFill>
                            <a:srgbClr val="000000"/>
                          </a:solidFill>
                          <a:effectLst/>
                          <a:latin typeface="Calibri" panose="020F0502020204030204" pitchFamily="34" charset="0"/>
                        </a:rPr>
                        <a:t>31.83%</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9.62%</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0.41%</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58.14%</a:t>
                      </a:r>
                    </a:p>
                  </a:txBody>
                  <a:tcPr marL="9525" marR="9525" marT="9525" marB="0" anchor="b"/>
                </a:tc>
                <a:extLst>
                  <a:ext uri="{0D108BD9-81ED-4DB2-BD59-A6C34878D82A}">
                    <a16:rowId xmlns:a16="http://schemas.microsoft.com/office/drawing/2014/main" val="3754317983"/>
                  </a:ext>
                </a:extLst>
              </a:tr>
              <a:tr h="370840">
                <a:tc>
                  <a:txBody>
                    <a:bodyPr/>
                    <a:lstStyle/>
                    <a:p>
                      <a:endParaRPr lang="en-US" sz="1200" dirty="0"/>
                    </a:p>
                  </a:txBody>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9573495"/>
                  </a:ext>
                </a:extLst>
              </a:tr>
              <a:tr h="370840">
                <a:tc>
                  <a:txBody>
                    <a:bodyPr/>
                    <a:lstStyle/>
                    <a:p>
                      <a:r>
                        <a:rPr lang="en-US" sz="1200" dirty="0"/>
                        <a:t>Renewable</a:t>
                      </a:r>
                    </a:p>
                  </a:txBody>
                  <a:tcPr/>
                </a:tc>
                <a:tc>
                  <a:txBody>
                    <a:bodyPr/>
                    <a:lstStyle/>
                    <a:p>
                      <a:pPr algn="ctr" fontAlgn="b"/>
                      <a:r>
                        <a:rPr lang="en-US" sz="1200" b="0" i="0" u="none" strike="noStrike" dirty="0">
                          <a:solidFill>
                            <a:srgbClr val="000000"/>
                          </a:solidFill>
                          <a:effectLst/>
                          <a:latin typeface="Calibri" panose="020F0502020204030204" pitchFamily="34" charset="0"/>
                        </a:rPr>
                        <a:t>28.61%</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10.93%</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0.24%</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60.21%</a:t>
                      </a:r>
                    </a:p>
                  </a:txBody>
                  <a:tcPr marL="9525" marR="9525" marT="9525" marB="0" anchor="b"/>
                </a:tc>
                <a:extLst>
                  <a:ext uri="{0D108BD9-81ED-4DB2-BD59-A6C34878D82A}">
                    <a16:rowId xmlns:a16="http://schemas.microsoft.com/office/drawing/2014/main" val="2480710152"/>
                  </a:ext>
                </a:extLst>
              </a:tr>
              <a:tr h="370840">
                <a:tc>
                  <a:txBody>
                    <a:bodyPr/>
                    <a:lstStyle/>
                    <a:p>
                      <a:r>
                        <a:rPr lang="en-US" sz="1200" dirty="0"/>
                        <a:t>Diff to Gross Energy </a:t>
                      </a:r>
                    </a:p>
                  </a:txBody>
                  <a:tcPr/>
                </a:tc>
                <a:tc>
                  <a:txBody>
                    <a:bodyPr/>
                    <a:lstStyle/>
                    <a:p>
                      <a:pPr algn="ctr" fontAlgn="b"/>
                      <a:r>
                        <a:rPr lang="en-US" sz="1200" b="0" i="0" u="none" strike="noStrike">
                          <a:solidFill>
                            <a:srgbClr val="000000"/>
                          </a:solidFill>
                          <a:effectLst/>
                          <a:latin typeface="Calibri" panose="020F0502020204030204" pitchFamily="34" charset="0"/>
                        </a:rPr>
                        <a:t>-3.22%</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1.31%</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-0.17%</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2.07%</a:t>
                      </a:r>
                    </a:p>
                  </a:txBody>
                  <a:tcPr marL="9525" marR="9525" marT="9525" marB="0" anchor="b"/>
                </a:tc>
                <a:extLst>
                  <a:ext uri="{0D108BD9-81ED-4DB2-BD59-A6C34878D82A}">
                    <a16:rowId xmlns:a16="http://schemas.microsoft.com/office/drawing/2014/main" val="382583836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p>
                  </a:txBody>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25328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Energy (Net)</a:t>
                      </a:r>
                    </a:p>
                  </a:txBody>
                  <a:tcPr/>
                </a:tc>
                <a:tc>
                  <a:txBody>
                    <a:bodyPr/>
                    <a:lstStyle/>
                    <a:p>
                      <a:pPr algn="ctr" fontAlgn="b"/>
                      <a:r>
                        <a:rPr lang="en-US" sz="1200" b="0" i="0" u="none" strike="noStrike" dirty="0">
                          <a:solidFill>
                            <a:srgbClr val="000000"/>
                          </a:solidFill>
                          <a:effectLst/>
                          <a:latin typeface="Calibri" panose="020F0502020204030204" pitchFamily="34" charset="0"/>
                        </a:rPr>
                        <a:t>33.64%</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8.78%</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0.52%</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57.05%</a:t>
                      </a:r>
                    </a:p>
                  </a:txBody>
                  <a:tcPr marL="9525" marR="9525" marT="9525" marB="0" anchor="b"/>
                </a:tc>
                <a:extLst>
                  <a:ext uri="{0D108BD9-81ED-4DB2-BD59-A6C34878D82A}">
                    <a16:rowId xmlns:a16="http://schemas.microsoft.com/office/drawing/2014/main" val="106692991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Diff to Gross Energy </a:t>
                      </a:r>
                    </a:p>
                  </a:txBody>
                  <a:tcPr/>
                </a:tc>
                <a:tc>
                  <a:txBody>
                    <a:bodyPr/>
                    <a:lstStyle/>
                    <a:p>
                      <a:pPr algn="ctr" fontAlgn="b"/>
                      <a:r>
                        <a:rPr lang="en-US" sz="1200" b="0" i="0" u="none" strike="noStrike">
                          <a:solidFill>
                            <a:srgbClr val="000000"/>
                          </a:solidFill>
                          <a:effectLst/>
                          <a:latin typeface="Calibri" panose="020F0502020204030204" pitchFamily="34" charset="0"/>
                        </a:rPr>
                        <a:t>1.81%</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-0.83%</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0.11%</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-1.08%</a:t>
                      </a:r>
                    </a:p>
                  </a:txBody>
                  <a:tcPr marL="9525" marR="9525" marT="9525" marB="0" anchor="b"/>
                </a:tc>
                <a:extLst>
                  <a:ext uri="{0D108BD9-81ED-4DB2-BD59-A6C34878D82A}">
                    <a16:rowId xmlns:a16="http://schemas.microsoft.com/office/drawing/2014/main" val="1623944815"/>
                  </a:ext>
                </a:extLst>
              </a:tr>
            </a:tbl>
          </a:graphicData>
        </a:graphic>
      </p:graphicFrame>
      <p:sp>
        <p:nvSpPr>
          <p:cNvPr id="2" name="TextBox 1">
            <a:extLst>
              <a:ext uri="{FF2B5EF4-FFF2-40B4-BE49-F238E27FC236}">
                <a16:creationId xmlns:a16="http://schemas.microsoft.com/office/drawing/2014/main" id="{A6C0AB22-8D17-2B65-89F4-58CE7456D90C}"/>
              </a:ext>
            </a:extLst>
          </p:cNvPr>
          <p:cNvSpPr txBox="1"/>
          <p:nvPr/>
        </p:nvSpPr>
        <p:spPr>
          <a:xfrm>
            <a:off x="6787299" y="1253328"/>
            <a:ext cx="4562573" cy="1477328"/>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Note that the Renewable and Non-Renewable Energy allocators straddle the Gross Energy Allocator.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3377705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41C95-66F0-5C53-A175-253DE7DE228E}"/>
              </a:ext>
            </a:extLst>
          </p:cNvPr>
          <p:cNvSpPr>
            <a:spLocks noGrp="1"/>
          </p:cNvSpPr>
          <p:nvPr>
            <p:ph type="title"/>
          </p:nvPr>
        </p:nvSpPr>
        <p:spPr/>
        <p:txBody>
          <a:bodyPr/>
          <a:lstStyle/>
          <a:p>
            <a:r>
              <a:rPr lang="en-US" dirty="0"/>
              <a:t>PNM’s Proposal: Production Allocation – SNAPSHOT OF OTHER ALLOCATORS </a:t>
            </a:r>
          </a:p>
        </p:txBody>
      </p:sp>
      <p:pic>
        <p:nvPicPr>
          <p:cNvPr id="3" name="Picture 2">
            <a:extLst>
              <a:ext uri="{FF2B5EF4-FFF2-40B4-BE49-F238E27FC236}">
                <a16:creationId xmlns:a16="http://schemas.microsoft.com/office/drawing/2014/main" id="{1AD8E1A5-534D-16CF-63E6-173E8AD85551}"/>
              </a:ext>
            </a:extLst>
          </p:cNvPr>
          <p:cNvPicPr>
            <a:picLocks noChangeAspect="1"/>
          </p:cNvPicPr>
          <p:nvPr/>
        </p:nvPicPr>
        <p:blipFill>
          <a:blip r:embed="rId3"/>
          <a:stretch>
            <a:fillRect/>
          </a:stretch>
        </p:blipFill>
        <p:spPr>
          <a:xfrm>
            <a:off x="627998" y="1212784"/>
            <a:ext cx="4093926" cy="4615614"/>
          </a:xfrm>
          <a:prstGeom prst="rect">
            <a:avLst/>
          </a:prstGeom>
        </p:spPr>
      </p:pic>
    </p:spTree>
    <p:extLst>
      <p:ext uri="{BB962C8B-B14F-4D97-AF65-F5344CB8AC3E}">
        <p14:creationId xmlns:p14="http://schemas.microsoft.com/office/powerpoint/2010/main" val="10946255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759C-E712-C8C1-E894-32003E2E6DB1}"/>
              </a:ext>
            </a:extLst>
          </p:cNvPr>
          <p:cNvSpPr>
            <a:spLocks noGrp="1"/>
          </p:cNvSpPr>
          <p:nvPr>
            <p:ph type="title"/>
          </p:nvPr>
        </p:nvSpPr>
        <p:spPr/>
        <p:txBody>
          <a:bodyPr/>
          <a:lstStyle/>
          <a:p>
            <a:r>
              <a:rPr lang="en-US" dirty="0"/>
              <a:t>Meeting Agenda</a:t>
            </a:r>
          </a:p>
        </p:txBody>
      </p:sp>
      <p:sp>
        <p:nvSpPr>
          <p:cNvPr id="4" name="TextBox 3">
            <a:extLst>
              <a:ext uri="{FF2B5EF4-FFF2-40B4-BE49-F238E27FC236}">
                <a16:creationId xmlns:a16="http://schemas.microsoft.com/office/drawing/2014/main" id="{7D4763A1-0BD6-DA9D-A09A-B08A95F4195C}"/>
              </a:ext>
            </a:extLst>
          </p:cNvPr>
          <p:cNvSpPr txBox="1"/>
          <p:nvPr/>
        </p:nvSpPr>
        <p:spPr>
          <a:xfrm>
            <a:off x="507999" y="1122820"/>
            <a:ext cx="10289309" cy="3813160"/>
          </a:xfrm>
          <a:prstGeom prst="rect">
            <a:avLst/>
          </a:prstGeom>
          <a:noFill/>
        </p:spPr>
        <p:txBody>
          <a:bodyPr wrap="square">
            <a:spAutoFit/>
          </a:bodyPr>
          <a:lstStyle/>
          <a:p>
            <a:pPr marL="342900" marR="0" lvl="0" indent="-342900">
              <a:lnSpc>
                <a:spcPct val="107000"/>
              </a:lnSpc>
              <a:spcBef>
                <a:spcPts val="0"/>
              </a:spcBef>
              <a:spcAft>
                <a:spcPts val="0"/>
              </a:spcAft>
              <a:buFont typeface="+mj-lt"/>
              <a:buAutoNum type="arabicPeriod"/>
            </a:pPr>
            <a:r>
              <a:rPr lang="en-US" sz="2400" kern="100" dirty="0">
                <a:latin typeface="Calibri" panose="020F0502020204030204" pitchFamily="34" charset="0"/>
                <a:ea typeface="Calibri" panose="020F0502020204030204" pitchFamily="34" charset="0"/>
                <a:cs typeface="Arial" panose="020B0604020202020204" pitchFamily="34" charset="0"/>
              </a:rPr>
              <a:t>Review Mission and Goals of the PNM Pricing Advisory Committee (“PRAC”)</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2400" kern="100" dirty="0">
                <a:effectLst/>
                <a:latin typeface="Calibri" panose="020F0502020204030204" pitchFamily="34" charset="0"/>
                <a:ea typeface="Calibri" panose="020F0502020204030204" pitchFamily="34" charset="0"/>
                <a:cs typeface="Arial" panose="020B0604020202020204" pitchFamily="34" charset="0"/>
              </a:rPr>
              <a:t>Background</a:t>
            </a:r>
          </a:p>
          <a:p>
            <a:pPr marL="342900" indent="-342900">
              <a:lnSpc>
                <a:spcPct val="107000"/>
              </a:lnSpc>
              <a:buFont typeface="+mj-lt"/>
              <a:buAutoNum type="arabicPeriod"/>
            </a:pPr>
            <a:r>
              <a:rPr lang="en-US" sz="2400" kern="100" dirty="0">
                <a:effectLst/>
                <a:latin typeface="Calibri" panose="020F0502020204030204" pitchFamily="34" charset="0"/>
                <a:ea typeface="Calibri" panose="020F0502020204030204" pitchFamily="34" charset="0"/>
                <a:cs typeface="Arial" panose="020B0604020202020204" pitchFamily="34" charset="0"/>
              </a:rPr>
              <a:t>PNM’s proposed allocation methodology</a:t>
            </a:r>
          </a:p>
          <a:p>
            <a:pPr marL="800100" lvl="1" indent="-342900">
              <a:lnSpc>
                <a:spcPct val="107000"/>
              </a:lnSpc>
              <a:buFont typeface="Arial" panose="020B0604020202020204" pitchFamily="34" charset="0"/>
              <a:buChar char="•"/>
            </a:pPr>
            <a:r>
              <a:rPr lang="en-US" sz="2400" kern="100" dirty="0">
                <a:latin typeface="Calibri" panose="020F0502020204030204" pitchFamily="34" charset="0"/>
                <a:ea typeface="Calibri" panose="020F0502020204030204" pitchFamily="34" charset="0"/>
                <a:cs typeface="Arial" panose="020B0604020202020204" pitchFamily="34" charset="0"/>
              </a:rPr>
              <a:t>Overview</a:t>
            </a:r>
          </a:p>
          <a:p>
            <a:pPr marL="800100" lvl="1" indent="-342900">
              <a:lnSpc>
                <a:spcPct val="107000"/>
              </a:lnSpc>
              <a:buFont typeface="Arial" panose="020B0604020202020204" pitchFamily="34" charset="0"/>
              <a:buChar char="•"/>
            </a:pPr>
            <a:r>
              <a:rPr lang="en-US" sz="2400" kern="100" dirty="0">
                <a:latin typeface="Calibri" panose="020F0502020204030204" pitchFamily="34" charset="0"/>
                <a:ea typeface="Calibri" panose="020F0502020204030204" pitchFamily="34" charset="0"/>
                <a:cs typeface="Arial" panose="020B0604020202020204" pitchFamily="34" charset="0"/>
              </a:rPr>
              <a:t>Benefits over current method</a:t>
            </a:r>
          </a:p>
          <a:p>
            <a:pPr marL="800100" lvl="1" indent="-342900">
              <a:lnSpc>
                <a:spcPct val="107000"/>
              </a:lnSpc>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Arial" panose="020B0604020202020204" pitchFamily="34" charset="0"/>
              </a:rPr>
              <a:t>Alignment to Cost Causation</a:t>
            </a:r>
          </a:p>
          <a:p>
            <a:pPr marL="800100" lvl="1" indent="-342900">
              <a:lnSpc>
                <a:spcPct val="107000"/>
              </a:lnSpc>
              <a:buFont typeface="Arial" panose="020B0604020202020204" pitchFamily="34" charset="0"/>
              <a:buChar char="•"/>
            </a:pPr>
            <a:r>
              <a:rPr lang="en-US" sz="2400" kern="100" dirty="0">
                <a:latin typeface="Calibri" panose="020F0502020204030204" pitchFamily="34" charset="0"/>
                <a:ea typeface="Calibri" panose="020F0502020204030204" pitchFamily="34" charset="0"/>
                <a:cs typeface="Arial" panose="020B0604020202020204" pitchFamily="34" charset="0"/>
              </a:rPr>
              <a:t>Walkthrough of Example and Results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2400" kern="100" dirty="0">
                <a:latin typeface="Calibri" panose="020F0502020204030204" pitchFamily="34" charset="0"/>
                <a:ea typeface="Calibri" panose="020F0502020204030204" pitchFamily="34" charset="0"/>
                <a:cs typeface="Arial" panose="020B0604020202020204" pitchFamily="34" charset="0"/>
              </a:rPr>
              <a:t>Near Term Schedule &amp; Next Steps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103048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Near term schedule</a:t>
            </a:r>
          </a:p>
        </p:txBody>
      </p:sp>
      <p:sp>
        <p:nvSpPr>
          <p:cNvPr id="3" name="Content Placeholder 2"/>
          <p:cNvSpPr>
            <a:spLocks noGrp="1"/>
          </p:cNvSpPr>
          <p:nvPr>
            <p:ph sz="half" idx="1"/>
          </p:nvPr>
        </p:nvSpPr>
        <p:spPr/>
        <p:txBody>
          <a:bodyPr/>
          <a:lstStyle/>
          <a:p>
            <a:r>
              <a:rPr lang="en-US"/>
              <a:t>FUTURE MEETING TIME &amp; LOCATION	</a:t>
            </a:r>
          </a:p>
        </p:txBody>
      </p:sp>
      <p:sp>
        <p:nvSpPr>
          <p:cNvPr id="4" name="Content Placeholder 3"/>
          <p:cNvSpPr>
            <a:spLocks noGrp="1"/>
          </p:cNvSpPr>
          <p:nvPr>
            <p:ph sz="half" idx="2"/>
          </p:nvPr>
        </p:nvSpPr>
        <p:spPr>
          <a:xfrm>
            <a:off x="613611" y="2057400"/>
            <a:ext cx="9543113" cy="3810000"/>
          </a:xfrm>
        </p:spPr>
        <p:txBody>
          <a:bodyPr/>
          <a:lstStyle/>
          <a:p>
            <a:pPr marL="0" indent="0">
              <a:buNone/>
            </a:pPr>
            <a:r>
              <a:rPr lang="en-US" sz="1800" b="1" dirty="0"/>
              <a:t>When:   </a:t>
            </a:r>
          </a:p>
          <a:p>
            <a:pPr marL="0" indent="0">
              <a:buNone/>
            </a:pPr>
            <a:r>
              <a:rPr lang="en-US" sz="1800" b="1" dirty="0"/>
              <a:t>Topic:  </a:t>
            </a:r>
          </a:p>
          <a:p>
            <a:pPr marL="0" indent="0">
              <a:buNone/>
            </a:pPr>
            <a:r>
              <a:rPr lang="en-US" sz="1800" b="1" dirty="0"/>
              <a:t>Start Time:  9:00 AM</a:t>
            </a:r>
          </a:p>
          <a:p>
            <a:pPr marL="0" indent="0">
              <a:buNone/>
            </a:pPr>
            <a:r>
              <a:rPr lang="en-US" sz="1800" b="1" dirty="0"/>
              <a:t>Location:  Virtual</a:t>
            </a:r>
          </a:p>
          <a:p>
            <a:pPr marL="0" indent="0">
              <a:buNone/>
            </a:pPr>
            <a:endParaRPr lang="en-US" sz="1800" b="1" dirty="0"/>
          </a:p>
          <a:p>
            <a:pPr marL="0" indent="0">
              <a:buNone/>
            </a:pPr>
            <a:r>
              <a:rPr lang="en-US" sz="1800" b="1" dirty="0"/>
              <a:t>When:  </a:t>
            </a:r>
          </a:p>
          <a:p>
            <a:pPr marL="0" indent="0">
              <a:buNone/>
            </a:pPr>
            <a:r>
              <a:rPr lang="en-US" sz="1800" b="1" dirty="0"/>
              <a:t>Topic:  </a:t>
            </a:r>
          </a:p>
          <a:p>
            <a:pPr marL="0" indent="0">
              <a:buNone/>
            </a:pPr>
            <a:r>
              <a:rPr lang="en-US" sz="1800" b="1" dirty="0"/>
              <a:t>Start Time:  9:00 AM</a:t>
            </a:r>
          </a:p>
          <a:p>
            <a:pPr marL="0" indent="0">
              <a:buNone/>
            </a:pPr>
            <a:r>
              <a:rPr lang="en-US" sz="1800" b="1" dirty="0"/>
              <a:t>Location:  Virtual</a:t>
            </a:r>
          </a:p>
          <a:p>
            <a:pPr marL="0" indent="0">
              <a:buNone/>
            </a:pPr>
            <a:endParaRPr lang="en-US" sz="1800" b="1" dirty="0"/>
          </a:p>
          <a:p>
            <a:pPr marL="0" indent="0">
              <a:buNone/>
            </a:pPr>
            <a:endParaRPr lang="en-US" sz="1800" b="1" dirty="0"/>
          </a:p>
        </p:txBody>
      </p:sp>
    </p:spTree>
    <p:extLst>
      <p:ext uri="{BB962C8B-B14F-4D97-AF65-F5344CB8AC3E}">
        <p14:creationId xmlns:p14="http://schemas.microsoft.com/office/powerpoint/2010/main" val="26312389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ADC9E0-466D-26F2-CD71-61435B1B67EC}"/>
              </a:ext>
            </a:extLst>
          </p:cNvPr>
          <p:cNvSpPr txBox="1"/>
          <p:nvPr/>
        </p:nvSpPr>
        <p:spPr>
          <a:xfrm>
            <a:off x="303276" y="2478024"/>
            <a:ext cx="11585448" cy="369332"/>
          </a:xfrm>
          <a:prstGeom prst="rect">
            <a:avLst/>
          </a:prstGeom>
          <a:noFill/>
        </p:spPr>
        <p:txBody>
          <a:bodyPr wrap="square" rtlCol="0">
            <a:spAutoFit/>
          </a:bodyPr>
          <a:lstStyle/>
          <a:p>
            <a:pPr algn="ctr"/>
            <a:r>
              <a:rPr lang="en-US" b="1" dirty="0">
                <a:solidFill>
                  <a:srgbClr val="54CCCD"/>
                </a:solidFill>
              </a:rPr>
              <a:t>PNM PRICING ADVISORY COMMITTEE:  WHY WE ARE HERE</a:t>
            </a:r>
          </a:p>
        </p:txBody>
      </p:sp>
    </p:spTree>
    <p:extLst>
      <p:ext uri="{BB962C8B-B14F-4D97-AF65-F5344CB8AC3E}">
        <p14:creationId xmlns:p14="http://schemas.microsoft.com/office/powerpoint/2010/main" val="156007254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3947" y="642700"/>
            <a:ext cx="8271099" cy="427038"/>
          </a:xfrm>
        </p:spPr>
        <p:txBody>
          <a:bodyPr/>
          <a:lstStyle/>
          <a:p>
            <a:pPr algn="ctr"/>
            <a:r>
              <a:rPr lang="en-US" dirty="0"/>
              <a:t>The focus of the meeting is PNM’S CLASS COST OF SERIVCE AND RATE DESIGN POLICY</a:t>
            </a:r>
          </a:p>
        </p:txBody>
      </p:sp>
      <p:sp>
        <p:nvSpPr>
          <p:cNvPr id="3" name="Subtitle 3"/>
          <p:cNvSpPr txBox="1">
            <a:spLocks/>
          </p:cNvSpPr>
          <p:nvPr/>
        </p:nvSpPr>
        <p:spPr>
          <a:xfrm>
            <a:off x="13730" y="1761378"/>
            <a:ext cx="7239000" cy="3733800"/>
          </a:xfrm>
          <a:prstGeom prst="rect">
            <a:avLst/>
          </a:prstGeom>
        </p:spPr>
        <p:txBody>
          <a:bodyPr/>
          <a:lstStyle/>
          <a:p>
            <a:pPr marL="342900" indent="-342900">
              <a:spcBef>
                <a:spcPct val="20000"/>
              </a:spcBef>
              <a:buFont typeface="Arial" pitchFamily="34" charset="0"/>
              <a:buChar char="•"/>
              <a:defRPr/>
            </a:pPr>
            <a:endParaRPr lang="en-US" sz="2000"/>
          </a:p>
        </p:txBody>
      </p:sp>
      <p:sp>
        <p:nvSpPr>
          <p:cNvPr id="5" name="Title 1">
            <a:extLst>
              <a:ext uri="{FF2B5EF4-FFF2-40B4-BE49-F238E27FC236}">
                <a16:creationId xmlns:a16="http://schemas.microsoft.com/office/drawing/2014/main" id="{77FAF8FB-9D15-49BE-878F-80A6B93AB23D}"/>
              </a:ext>
            </a:extLst>
          </p:cNvPr>
          <p:cNvSpPr txBox="1">
            <a:spLocks/>
          </p:cNvSpPr>
          <p:nvPr/>
        </p:nvSpPr>
        <p:spPr>
          <a:xfrm>
            <a:off x="1524000" y="70056"/>
            <a:ext cx="9075174" cy="572644"/>
          </a:xfrm>
          <a:prstGeom prst="rect">
            <a:avLst/>
          </a:prstGeom>
        </p:spPr>
        <p:txBody>
          <a:bodyPr anchor="ctr">
            <a:normAutofit fontScale="97500"/>
          </a:bodyPr>
          <a:lstStyle>
            <a:lvl1pPr algn="l" defTabSz="914400" rtl="0" eaLnBrk="1" latinLnBrk="0" hangingPunct="1">
              <a:spcBef>
                <a:spcPct val="0"/>
              </a:spcBef>
              <a:buNone/>
              <a:defRPr sz="1400" b="1" kern="1200" cap="all" spc="100" baseline="0">
                <a:solidFill>
                  <a:schemeClr val="accent5">
                    <a:lumMod val="75000"/>
                  </a:schemeClr>
                </a:solidFill>
                <a:latin typeface="Arial" pitchFamily="34" charset="0"/>
                <a:ea typeface="+mj-ea"/>
                <a:cs typeface="+mj-cs"/>
              </a:defRPr>
            </a:lvl1pPr>
          </a:lstStyle>
          <a:p>
            <a:pPr algn="ctr"/>
            <a:r>
              <a:rPr lang="en-US" sz="2000" dirty="0"/>
              <a:t>MISSION &amp; Goals</a:t>
            </a:r>
          </a:p>
        </p:txBody>
      </p:sp>
      <p:sp>
        <p:nvSpPr>
          <p:cNvPr id="18" name="TextBox 17">
            <a:extLst>
              <a:ext uri="{FF2B5EF4-FFF2-40B4-BE49-F238E27FC236}">
                <a16:creationId xmlns:a16="http://schemas.microsoft.com/office/drawing/2014/main" id="{51DB166F-916D-5554-3719-45275F5F7A61}"/>
              </a:ext>
            </a:extLst>
          </p:cNvPr>
          <p:cNvSpPr txBox="1"/>
          <p:nvPr/>
        </p:nvSpPr>
        <p:spPr>
          <a:xfrm>
            <a:off x="604521" y="1642382"/>
            <a:ext cx="11029950" cy="3453189"/>
          </a:xfrm>
          <a:prstGeom prst="rect">
            <a:avLst/>
          </a:prstGeom>
          <a:noFill/>
        </p:spPr>
        <p:txBody>
          <a:bodyPr wrap="square">
            <a:spAutoFit/>
          </a:bodyPr>
          <a:lstStyle/>
          <a:p>
            <a:pPr marL="0" marR="0" algn="ctr">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mission of the Pricing Advisory Committee (“PRAC”) is to collectively work with Public Service of New Mexico (“PNM”) stakeholders to explore, develop and institute rate design and pricing policy matters that serve to achieve the goal of state mandates on energy policy. </a:t>
            </a:r>
          </a:p>
          <a:p>
            <a:pPr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process will be considered a success if:</a:t>
            </a:r>
          </a:p>
          <a:p>
            <a:pPr marL="285750" marR="0" lvl="0" indent="-28575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PNM and stakeholders each produce proposals and alternatives to the proposals.</a:t>
            </a:r>
          </a:p>
          <a:p>
            <a:pPr marL="285750" marR="0" lvl="0" indent="-28575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Consensus on the path forward for a proposal is reached prior to the filing of said proposal in a rate case.</a:t>
            </a:r>
          </a:p>
          <a:p>
            <a:pPr marL="285750" marR="0" lvl="0" indent="-285750">
              <a:lnSpc>
                <a:spcPct val="107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absence of a consensus, a good faith effort was made to reach consensus such that PNM and Stakeholders feel that all available alternatives were considered on their merits.</a:t>
            </a:r>
          </a:p>
          <a:p>
            <a:pPr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164163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3947" y="642700"/>
            <a:ext cx="8271099" cy="427038"/>
          </a:xfrm>
        </p:spPr>
        <p:txBody>
          <a:bodyPr/>
          <a:lstStyle/>
          <a:p>
            <a:pPr algn="ctr"/>
            <a:r>
              <a:rPr lang="en-US" dirty="0"/>
              <a:t>The focus of the meeting is PNM’S CLASS COST OF SERIVCE AND RATE DESIGN POLICY</a:t>
            </a:r>
          </a:p>
        </p:txBody>
      </p:sp>
      <p:sp>
        <p:nvSpPr>
          <p:cNvPr id="3" name="Subtitle 3"/>
          <p:cNvSpPr txBox="1">
            <a:spLocks/>
          </p:cNvSpPr>
          <p:nvPr/>
        </p:nvSpPr>
        <p:spPr>
          <a:xfrm>
            <a:off x="13730" y="1761378"/>
            <a:ext cx="7239000" cy="3733800"/>
          </a:xfrm>
          <a:prstGeom prst="rect">
            <a:avLst/>
          </a:prstGeom>
        </p:spPr>
        <p:txBody>
          <a:bodyPr/>
          <a:lstStyle/>
          <a:p>
            <a:pPr marL="342900" indent="-342900">
              <a:spcBef>
                <a:spcPct val="20000"/>
              </a:spcBef>
              <a:buFont typeface="Arial" pitchFamily="34" charset="0"/>
              <a:buChar char="•"/>
              <a:defRPr/>
            </a:pPr>
            <a:endParaRPr lang="en-US" sz="2000"/>
          </a:p>
        </p:txBody>
      </p:sp>
      <p:sp>
        <p:nvSpPr>
          <p:cNvPr id="5" name="Title 1">
            <a:extLst>
              <a:ext uri="{FF2B5EF4-FFF2-40B4-BE49-F238E27FC236}">
                <a16:creationId xmlns:a16="http://schemas.microsoft.com/office/drawing/2014/main" id="{77FAF8FB-9D15-49BE-878F-80A6B93AB23D}"/>
              </a:ext>
            </a:extLst>
          </p:cNvPr>
          <p:cNvSpPr txBox="1">
            <a:spLocks/>
          </p:cNvSpPr>
          <p:nvPr/>
        </p:nvSpPr>
        <p:spPr>
          <a:xfrm>
            <a:off x="1524000" y="70056"/>
            <a:ext cx="9075174" cy="572644"/>
          </a:xfrm>
          <a:prstGeom prst="rect">
            <a:avLst/>
          </a:prstGeom>
        </p:spPr>
        <p:txBody>
          <a:bodyPr anchor="ctr">
            <a:normAutofit fontScale="97500"/>
          </a:bodyPr>
          <a:lstStyle>
            <a:lvl1pPr algn="l" defTabSz="914400" rtl="0" eaLnBrk="1" latinLnBrk="0" hangingPunct="1">
              <a:spcBef>
                <a:spcPct val="0"/>
              </a:spcBef>
              <a:buNone/>
              <a:defRPr sz="1400" b="1" kern="1200" cap="all" spc="100" baseline="0">
                <a:solidFill>
                  <a:schemeClr val="accent5">
                    <a:lumMod val="75000"/>
                  </a:schemeClr>
                </a:solidFill>
                <a:latin typeface="Arial" pitchFamily="34" charset="0"/>
                <a:ea typeface="+mj-ea"/>
                <a:cs typeface="+mj-cs"/>
              </a:defRPr>
            </a:lvl1pPr>
          </a:lstStyle>
          <a:p>
            <a:pPr algn="ctr"/>
            <a:r>
              <a:rPr lang="en-US" sz="2000" dirty="0"/>
              <a:t>MISSION &amp; Goals</a:t>
            </a:r>
          </a:p>
        </p:txBody>
      </p:sp>
      <p:sp>
        <p:nvSpPr>
          <p:cNvPr id="6" name="TextBox 5">
            <a:extLst>
              <a:ext uri="{FF2B5EF4-FFF2-40B4-BE49-F238E27FC236}">
                <a16:creationId xmlns:a16="http://schemas.microsoft.com/office/drawing/2014/main" id="{70D61B83-3A07-07E0-D342-59186DDE5956}"/>
              </a:ext>
            </a:extLst>
          </p:cNvPr>
          <p:cNvSpPr txBox="1"/>
          <p:nvPr/>
        </p:nvSpPr>
        <p:spPr>
          <a:xfrm>
            <a:off x="649224" y="1362822"/>
            <a:ext cx="11073384" cy="3641190"/>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PRAC will conduct the following key activities to accomplish its expected outcome.</a:t>
            </a:r>
          </a:p>
          <a:p>
            <a:pPr marL="285750" marR="0" lvl="0" indent="-285750">
              <a:lnSpc>
                <a:spcPct val="107000"/>
              </a:lnSpc>
              <a:spcBef>
                <a:spcPts val="0"/>
              </a:spcBef>
              <a:spcAft>
                <a:spcPts val="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Review cost of service study modifications, especially but not limited to allocation methodologies, to ensure costs are appropriately functionalized, classified, and allocated as the cost drivers of PNM change.</a:t>
            </a:r>
          </a:p>
          <a:p>
            <a:pPr marL="285750" marR="0" lvl="0" indent="-285750">
              <a:lnSpc>
                <a:spcPct val="107000"/>
              </a:lnSpc>
              <a:spcBef>
                <a:spcPts val="0"/>
              </a:spcBef>
              <a:spcAft>
                <a:spcPts val="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Review prospective rate design modifications, including but not limited to newly designed rate schedules and updates for fairness to customers while balancing the rate design principles of gradualism, cost causation and appropriate allocation methodologies.</a:t>
            </a:r>
          </a:p>
          <a:p>
            <a:pPr marL="285750" marR="0" lvl="0" indent="-285750">
              <a:lnSpc>
                <a:spcPct val="107000"/>
              </a:lnSpc>
              <a:spcBef>
                <a:spcPts val="0"/>
              </a:spcBef>
              <a:spcAft>
                <a:spcPts val="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Explore and understand solutions proposed and implemented in other jurisdictions to gather lessons learned and incorporate those into recommendations put forward by the PRAC.</a:t>
            </a:r>
          </a:p>
          <a:p>
            <a:pPr marL="285750" marR="0" lvl="0" indent="-285750">
              <a:lnSpc>
                <a:spcPct val="107000"/>
              </a:lnSpc>
              <a:spcBef>
                <a:spcPts val="0"/>
              </a:spcBef>
              <a:spcAft>
                <a:spcPts val="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Ensure a clear understanding of the specific stakeholder issues and needs regarding cost allocation and rate design that the PRAC’s proposals are expected to address.</a:t>
            </a:r>
          </a:p>
          <a:p>
            <a:pPr marL="285750" marR="0" lvl="0" indent="-285750">
              <a:lnSpc>
                <a:spcPct val="107000"/>
              </a:lnSpc>
              <a:spcBef>
                <a:spcPts val="0"/>
              </a:spcBef>
              <a:spcAft>
                <a:spcPts val="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Brainstorm and develop alternatives to the proposed changes that address the concerns and needs of the various stakeholders and customer types in PNM’s service territory.</a:t>
            </a:r>
          </a:p>
          <a:p>
            <a:pPr marL="285750" marR="0" lvl="0" indent="-285750">
              <a:lnSpc>
                <a:spcPct val="107000"/>
              </a:lnSpc>
              <a:spcBef>
                <a:spcPts val="0"/>
              </a:spcBef>
              <a:spcAft>
                <a:spcPts val="8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Identify rate design strategies that send adequate price signals to customers that promote efficient usage of system resources. </a:t>
            </a:r>
          </a:p>
        </p:txBody>
      </p:sp>
    </p:spTree>
    <p:extLst>
      <p:ext uri="{BB962C8B-B14F-4D97-AF65-F5344CB8AC3E}">
        <p14:creationId xmlns:p14="http://schemas.microsoft.com/office/powerpoint/2010/main" val="37074063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3947" y="642700"/>
            <a:ext cx="8271099" cy="427038"/>
          </a:xfrm>
        </p:spPr>
        <p:txBody>
          <a:bodyPr/>
          <a:lstStyle/>
          <a:p>
            <a:pPr algn="ctr"/>
            <a:r>
              <a:rPr lang="en-US" dirty="0"/>
              <a:t>The focus of the meeting is PNM’S CLASS COST OF SERIVCE AND RATE DESIGN POLICY</a:t>
            </a:r>
          </a:p>
        </p:txBody>
      </p:sp>
      <p:sp>
        <p:nvSpPr>
          <p:cNvPr id="3" name="Subtitle 3"/>
          <p:cNvSpPr txBox="1">
            <a:spLocks/>
          </p:cNvSpPr>
          <p:nvPr/>
        </p:nvSpPr>
        <p:spPr>
          <a:xfrm>
            <a:off x="13730" y="1761378"/>
            <a:ext cx="7239000" cy="3733800"/>
          </a:xfrm>
          <a:prstGeom prst="rect">
            <a:avLst/>
          </a:prstGeom>
        </p:spPr>
        <p:txBody>
          <a:bodyPr/>
          <a:lstStyle/>
          <a:p>
            <a:pPr marL="342900" indent="-342900">
              <a:spcBef>
                <a:spcPct val="20000"/>
              </a:spcBef>
              <a:buFont typeface="Arial" pitchFamily="34" charset="0"/>
              <a:buChar char="•"/>
              <a:defRPr/>
            </a:pPr>
            <a:endParaRPr lang="en-US" sz="2000"/>
          </a:p>
        </p:txBody>
      </p:sp>
      <p:sp>
        <p:nvSpPr>
          <p:cNvPr id="5" name="Title 1">
            <a:extLst>
              <a:ext uri="{FF2B5EF4-FFF2-40B4-BE49-F238E27FC236}">
                <a16:creationId xmlns:a16="http://schemas.microsoft.com/office/drawing/2014/main" id="{77FAF8FB-9D15-49BE-878F-80A6B93AB23D}"/>
              </a:ext>
            </a:extLst>
          </p:cNvPr>
          <p:cNvSpPr txBox="1">
            <a:spLocks/>
          </p:cNvSpPr>
          <p:nvPr/>
        </p:nvSpPr>
        <p:spPr>
          <a:xfrm>
            <a:off x="1524000" y="70056"/>
            <a:ext cx="9075174" cy="572644"/>
          </a:xfrm>
          <a:prstGeom prst="rect">
            <a:avLst/>
          </a:prstGeom>
        </p:spPr>
        <p:txBody>
          <a:bodyPr anchor="ctr">
            <a:normAutofit fontScale="97500"/>
          </a:bodyPr>
          <a:lstStyle>
            <a:lvl1pPr algn="l" defTabSz="914400" rtl="0" eaLnBrk="1" latinLnBrk="0" hangingPunct="1">
              <a:spcBef>
                <a:spcPct val="0"/>
              </a:spcBef>
              <a:buNone/>
              <a:defRPr sz="1400" b="1" kern="1200" cap="all" spc="100" baseline="0">
                <a:solidFill>
                  <a:schemeClr val="accent5">
                    <a:lumMod val="75000"/>
                  </a:schemeClr>
                </a:solidFill>
                <a:latin typeface="Arial" pitchFamily="34" charset="0"/>
                <a:ea typeface="+mj-ea"/>
                <a:cs typeface="+mj-cs"/>
              </a:defRPr>
            </a:lvl1pPr>
          </a:lstStyle>
          <a:p>
            <a:pPr algn="ctr"/>
            <a:r>
              <a:rPr lang="en-US" sz="2000"/>
              <a:t>Meeting Ground Rules</a:t>
            </a:r>
          </a:p>
        </p:txBody>
      </p:sp>
      <p:sp>
        <p:nvSpPr>
          <p:cNvPr id="6" name="Freeform: Shape 5">
            <a:extLst>
              <a:ext uri="{FF2B5EF4-FFF2-40B4-BE49-F238E27FC236}">
                <a16:creationId xmlns:a16="http://schemas.microsoft.com/office/drawing/2014/main" id="{962EF9EC-3A34-4089-A9A5-A6F2AF9BFC8F}"/>
              </a:ext>
            </a:extLst>
          </p:cNvPr>
          <p:cNvSpPr/>
          <p:nvPr/>
        </p:nvSpPr>
        <p:spPr>
          <a:xfrm>
            <a:off x="2815436" y="1401650"/>
            <a:ext cx="6719020" cy="742120"/>
          </a:xfrm>
          <a:custGeom>
            <a:avLst/>
            <a:gdLst>
              <a:gd name="connsiteX0" fmla="*/ 187775 w 9510601"/>
              <a:gd name="connsiteY0" fmla="*/ 0 h 989493"/>
              <a:gd name="connsiteX1" fmla="*/ 265965 w 9510601"/>
              <a:gd name="connsiteY1" fmla="*/ 0 h 989493"/>
              <a:gd name="connsiteX2" fmla="*/ 391438 w 9510601"/>
              <a:gd name="connsiteY2" fmla="*/ 0 h 989493"/>
              <a:gd name="connsiteX3" fmla="*/ 9322826 w 9510601"/>
              <a:gd name="connsiteY3" fmla="*/ 0 h 989493"/>
              <a:gd name="connsiteX4" fmla="*/ 9510601 w 9510601"/>
              <a:gd name="connsiteY4" fmla="*/ 187637 h 989493"/>
              <a:gd name="connsiteX5" fmla="*/ 9510601 w 9510601"/>
              <a:gd name="connsiteY5" fmla="*/ 801856 h 989493"/>
              <a:gd name="connsiteX6" fmla="*/ 9322826 w 9510601"/>
              <a:gd name="connsiteY6" fmla="*/ 989493 h 989493"/>
              <a:gd name="connsiteX7" fmla="*/ 2587386 w 9510601"/>
              <a:gd name="connsiteY7" fmla="*/ 989493 h 989493"/>
              <a:gd name="connsiteX8" fmla="*/ 2414022 w 9510601"/>
              <a:gd name="connsiteY8" fmla="*/ 873777 h 989493"/>
              <a:gd name="connsiteX9" fmla="*/ 2221007 w 9510601"/>
              <a:gd name="connsiteY9" fmla="*/ 406975 h 989493"/>
              <a:gd name="connsiteX10" fmla="*/ 2047643 w 9510601"/>
              <a:gd name="connsiteY10" fmla="*/ 291259 h 989493"/>
              <a:gd name="connsiteX11" fmla="*/ 78190 w 9510601"/>
              <a:gd name="connsiteY11" fmla="*/ 291259 h 989493"/>
              <a:gd name="connsiteX12" fmla="*/ 78190 w 9510601"/>
              <a:gd name="connsiteY12" fmla="*/ 291259 h 989493"/>
              <a:gd name="connsiteX13" fmla="*/ 0 w 9510601"/>
              <a:gd name="connsiteY13" fmla="*/ 291259 h 989493"/>
              <a:gd name="connsiteX14" fmla="*/ 0 w 9510601"/>
              <a:gd name="connsiteY14" fmla="*/ 187637 h 989493"/>
              <a:gd name="connsiteX15" fmla="*/ 187775 w 9510601"/>
              <a:gd name="connsiteY15" fmla="*/ 0 h 98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10601" h="989493">
                <a:moveTo>
                  <a:pt x="187775" y="0"/>
                </a:moveTo>
                <a:lnTo>
                  <a:pt x="265965" y="0"/>
                </a:lnTo>
                <a:lnTo>
                  <a:pt x="391438" y="0"/>
                </a:lnTo>
                <a:lnTo>
                  <a:pt x="9322826" y="0"/>
                </a:lnTo>
                <a:cubicBezTo>
                  <a:pt x="9426757" y="0"/>
                  <a:pt x="9510601" y="84061"/>
                  <a:pt x="9510601" y="187637"/>
                </a:cubicBezTo>
                <a:lnTo>
                  <a:pt x="9510601" y="801856"/>
                </a:lnTo>
                <a:cubicBezTo>
                  <a:pt x="9510601" y="905432"/>
                  <a:pt x="9426757" y="989493"/>
                  <a:pt x="9322826" y="989493"/>
                </a:cubicBezTo>
                <a:lnTo>
                  <a:pt x="2587386" y="989493"/>
                </a:lnTo>
                <a:cubicBezTo>
                  <a:pt x="2511403" y="989493"/>
                  <a:pt x="2442843" y="943775"/>
                  <a:pt x="2414022" y="873777"/>
                </a:cubicBezTo>
                <a:lnTo>
                  <a:pt x="2221007" y="406975"/>
                </a:lnTo>
                <a:cubicBezTo>
                  <a:pt x="2192186" y="336977"/>
                  <a:pt x="2123626" y="291259"/>
                  <a:pt x="2047643" y="291259"/>
                </a:cubicBezTo>
                <a:lnTo>
                  <a:pt x="78190" y="291259"/>
                </a:lnTo>
                <a:lnTo>
                  <a:pt x="78190" y="291259"/>
                </a:lnTo>
                <a:lnTo>
                  <a:pt x="0" y="291259"/>
                </a:lnTo>
                <a:lnTo>
                  <a:pt x="0" y="187637"/>
                </a:lnTo>
                <a:cubicBezTo>
                  <a:pt x="0" y="84061"/>
                  <a:pt x="83844" y="0"/>
                  <a:pt x="187775" y="0"/>
                </a:cubicBezTo>
                <a:close/>
              </a:path>
            </a:pathLst>
          </a:custGeom>
          <a:solidFill>
            <a:srgbClr val="FAD059"/>
          </a:solidFill>
          <a:ln w="12700">
            <a:miter lim="400000"/>
          </a:ln>
        </p:spPr>
        <p:txBody>
          <a:bodyPr wrap="square" lIns="1988820" tIns="28575" rIns="137160" bIns="28575" anchor="ctr">
            <a:noAutofit/>
          </a:bodyPr>
          <a:lstStyle/>
          <a:p>
            <a:pPr>
              <a:defRPr sz="3000">
                <a:solidFill>
                  <a:srgbClr val="FFFFFF"/>
                </a:solidFill>
              </a:defRPr>
            </a:pPr>
            <a:r>
              <a:rPr lang="en-US" sz="1200" b="1" dirty="0">
                <a:solidFill>
                  <a:srgbClr val="17383D"/>
                </a:solidFill>
                <a:latin typeface="Arial" pitchFamily="34" charset="0"/>
                <a:cs typeface="Arial" pitchFamily="34" charset="0"/>
              </a:rPr>
              <a:t>Participants will speak one at a time and refrain from interrupting others.</a:t>
            </a:r>
          </a:p>
        </p:txBody>
      </p:sp>
      <p:sp>
        <p:nvSpPr>
          <p:cNvPr id="7" name="Shape">
            <a:extLst>
              <a:ext uri="{FF2B5EF4-FFF2-40B4-BE49-F238E27FC236}">
                <a16:creationId xmlns:a16="http://schemas.microsoft.com/office/drawing/2014/main" id="{A9138078-4EB5-4483-A4BF-4D1C8AFF1844}"/>
              </a:ext>
            </a:extLst>
          </p:cNvPr>
          <p:cNvSpPr/>
          <p:nvPr/>
        </p:nvSpPr>
        <p:spPr>
          <a:xfrm>
            <a:off x="2815434" y="1724180"/>
            <a:ext cx="1618540" cy="523680"/>
          </a:xfrm>
          <a:custGeom>
            <a:avLst/>
            <a:gdLst/>
            <a:ahLst/>
            <a:cxnLst>
              <a:cxn ang="0">
                <a:pos x="wd2" y="hd2"/>
              </a:cxn>
              <a:cxn ang="5400000">
                <a:pos x="wd2" y="hd2"/>
              </a:cxn>
              <a:cxn ang="10800000">
                <a:pos x="wd2" y="hd2"/>
              </a:cxn>
              <a:cxn ang="16200000">
                <a:pos x="wd2" y="hd2"/>
              </a:cxn>
            </a:cxnLst>
            <a:rect l="0" t="0" r="r" b="b"/>
            <a:pathLst>
              <a:path w="21259" h="21600" extrusionOk="0">
                <a:moveTo>
                  <a:pt x="0" y="0"/>
                </a:moveTo>
                <a:lnTo>
                  <a:pt x="18277" y="0"/>
                </a:lnTo>
                <a:cubicBezTo>
                  <a:pt x="18981" y="0"/>
                  <a:pt x="19616" y="1415"/>
                  <a:pt x="19884" y="3580"/>
                </a:cubicBezTo>
                <a:lnTo>
                  <a:pt x="21125" y="13582"/>
                </a:lnTo>
                <a:cubicBezTo>
                  <a:pt x="21600" y="17403"/>
                  <a:pt x="20758" y="21600"/>
                  <a:pt x="19518" y="21600"/>
                </a:cubicBezTo>
                <a:lnTo>
                  <a:pt x="1741" y="21600"/>
                </a:lnTo>
                <a:cubicBezTo>
                  <a:pt x="780" y="21600"/>
                  <a:pt x="0" y="19000"/>
                  <a:pt x="0" y="15795"/>
                </a:cubicBezTo>
                <a:lnTo>
                  <a:pt x="0" y="0"/>
                </a:lnTo>
                <a:close/>
              </a:path>
            </a:pathLst>
          </a:custGeom>
          <a:solidFill>
            <a:schemeClr val="tx1">
              <a:lumMod val="65000"/>
              <a:lumOff val="35000"/>
            </a:schemeClr>
          </a:solidFill>
          <a:ln w="12700">
            <a:miter lim="400000"/>
          </a:ln>
        </p:spPr>
        <p:txBody>
          <a:bodyPr lIns="137160" tIns="28575" rIns="28575" bIns="28575" anchor="ctr"/>
          <a:lstStyle/>
          <a:p>
            <a:pPr>
              <a:defRPr sz="3000">
                <a:solidFill>
                  <a:srgbClr val="FFFFFF"/>
                </a:solidFill>
              </a:defRPr>
            </a:pPr>
            <a:r>
              <a:rPr lang="fr-CA" sz="3300" b="1">
                <a:solidFill>
                  <a:srgbClr val="F1EEEF"/>
                </a:solidFill>
              </a:rPr>
              <a:t>01</a:t>
            </a:r>
            <a:endParaRPr sz="3300" b="1">
              <a:solidFill>
                <a:srgbClr val="F1EEEF"/>
              </a:solidFill>
            </a:endParaRPr>
          </a:p>
        </p:txBody>
      </p:sp>
      <p:sp>
        <p:nvSpPr>
          <p:cNvPr id="8" name="Freeform: Shape 7">
            <a:extLst>
              <a:ext uri="{FF2B5EF4-FFF2-40B4-BE49-F238E27FC236}">
                <a16:creationId xmlns:a16="http://schemas.microsoft.com/office/drawing/2014/main" id="{926EA67A-F0A1-44EB-88C1-F67773A7E414}"/>
              </a:ext>
            </a:extLst>
          </p:cNvPr>
          <p:cNvSpPr/>
          <p:nvPr/>
        </p:nvSpPr>
        <p:spPr>
          <a:xfrm>
            <a:off x="2815436" y="2469174"/>
            <a:ext cx="6719020" cy="742120"/>
          </a:xfrm>
          <a:custGeom>
            <a:avLst/>
            <a:gdLst>
              <a:gd name="connsiteX0" fmla="*/ 187775 w 9510601"/>
              <a:gd name="connsiteY0" fmla="*/ 0 h 989493"/>
              <a:gd name="connsiteX1" fmla="*/ 265965 w 9510601"/>
              <a:gd name="connsiteY1" fmla="*/ 0 h 989493"/>
              <a:gd name="connsiteX2" fmla="*/ 391438 w 9510601"/>
              <a:gd name="connsiteY2" fmla="*/ 0 h 989493"/>
              <a:gd name="connsiteX3" fmla="*/ 9322826 w 9510601"/>
              <a:gd name="connsiteY3" fmla="*/ 0 h 989493"/>
              <a:gd name="connsiteX4" fmla="*/ 9510601 w 9510601"/>
              <a:gd name="connsiteY4" fmla="*/ 187637 h 989493"/>
              <a:gd name="connsiteX5" fmla="*/ 9510601 w 9510601"/>
              <a:gd name="connsiteY5" fmla="*/ 801856 h 989493"/>
              <a:gd name="connsiteX6" fmla="*/ 9322826 w 9510601"/>
              <a:gd name="connsiteY6" fmla="*/ 989493 h 989493"/>
              <a:gd name="connsiteX7" fmla="*/ 2587386 w 9510601"/>
              <a:gd name="connsiteY7" fmla="*/ 989493 h 989493"/>
              <a:gd name="connsiteX8" fmla="*/ 2414022 w 9510601"/>
              <a:gd name="connsiteY8" fmla="*/ 873777 h 989493"/>
              <a:gd name="connsiteX9" fmla="*/ 2221007 w 9510601"/>
              <a:gd name="connsiteY9" fmla="*/ 406975 h 989493"/>
              <a:gd name="connsiteX10" fmla="*/ 2047643 w 9510601"/>
              <a:gd name="connsiteY10" fmla="*/ 291259 h 989493"/>
              <a:gd name="connsiteX11" fmla="*/ 78190 w 9510601"/>
              <a:gd name="connsiteY11" fmla="*/ 291259 h 989493"/>
              <a:gd name="connsiteX12" fmla="*/ 78190 w 9510601"/>
              <a:gd name="connsiteY12" fmla="*/ 291259 h 989493"/>
              <a:gd name="connsiteX13" fmla="*/ 0 w 9510601"/>
              <a:gd name="connsiteY13" fmla="*/ 291259 h 989493"/>
              <a:gd name="connsiteX14" fmla="*/ 0 w 9510601"/>
              <a:gd name="connsiteY14" fmla="*/ 187637 h 989493"/>
              <a:gd name="connsiteX15" fmla="*/ 187775 w 9510601"/>
              <a:gd name="connsiteY15" fmla="*/ 0 h 98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10601" h="989493">
                <a:moveTo>
                  <a:pt x="187775" y="0"/>
                </a:moveTo>
                <a:lnTo>
                  <a:pt x="265965" y="0"/>
                </a:lnTo>
                <a:lnTo>
                  <a:pt x="391438" y="0"/>
                </a:lnTo>
                <a:lnTo>
                  <a:pt x="9322826" y="0"/>
                </a:lnTo>
                <a:cubicBezTo>
                  <a:pt x="9426757" y="0"/>
                  <a:pt x="9510601" y="84061"/>
                  <a:pt x="9510601" y="187637"/>
                </a:cubicBezTo>
                <a:lnTo>
                  <a:pt x="9510601" y="801856"/>
                </a:lnTo>
                <a:cubicBezTo>
                  <a:pt x="9510601" y="905432"/>
                  <a:pt x="9426757" y="989493"/>
                  <a:pt x="9322826" y="989493"/>
                </a:cubicBezTo>
                <a:lnTo>
                  <a:pt x="2587386" y="989493"/>
                </a:lnTo>
                <a:cubicBezTo>
                  <a:pt x="2511403" y="989493"/>
                  <a:pt x="2442843" y="943775"/>
                  <a:pt x="2414022" y="873777"/>
                </a:cubicBezTo>
                <a:lnTo>
                  <a:pt x="2221007" y="406975"/>
                </a:lnTo>
                <a:cubicBezTo>
                  <a:pt x="2192186" y="336977"/>
                  <a:pt x="2123626" y="291259"/>
                  <a:pt x="2047643" y="291259"/>
                </a:cubicBezTo>
                <a:lnTo>
                  <a:pt x="78190" y="291259"/>
                </a:lnTo>
                <a:lnTo>
                  <a:pt x="78190" y="291259"/>
                </a:lnTo>
                <a:lnTo>
                  <a:pt x="0" y="291259"/>
                </a:lnTo>
                <a:lnTo>
                  <a:pt x="0" y="187637"/>
                </a:lnTo>
                <a:cubicBezTo>
                  <a:pt x="0" y="84061"/>
                  <a:pt x="83844" y="0"/>
                  <a:pt x="187775" y="0"/>
                </a:cubicBezTo>
                <a:close/>
              </a:path>
            </a:pathLst>
          </a:custGeom>
          <a:solidFill>
            <a:schemeClr val="accent3"/>
          </a:solidFill>
          <a:ln w="12700">
            <a:miter lim="400000"/>
          </a:ln>
        </p:spPr>
        <p:txBody>
          <a:bodyPr wrap="square" lIns="1988820" tIns="28575" rIns="137160" bIns="28575" anchor="ctr">
            <a:noAutofit/>
          </a:bodyPr>
          <a:lstStyle/>
          <a:p>
            <a:pPr>
              <a:spcBef>
                <a:spcPct val="20000"/>
              </a:spcBef>
              <a:defRPr/>
            </a:pPr>
            <a:r>
              <a:rPr lang="en-US" sz="1200" b="1" dirty="0">
                <a:latin typeface="Arial" pitchFamily="34" charset="0"/>
                <a:cs typeface="Arial" pitchFamily="34" charset="0"/>
              </a:rPr>
              <a:t>Participants are encouraged to voice questions and comments at any time</a:t>
            </a:r>
            <a:endParaRPr lang="en-US" sz="1200" b="1" dirty="0">
              <a:highlight>
                <a:srgbClr val="FFFF00"/>
              </a:highlight>
              <a:latin typeface="Arial" pitchFamily="34" charset="0"/>
              <a:cs typeface="Arial" pitchFamily="34" charset="0"/>
            </a:endParaRPr>
          </a:p>
        </p:txBody>
      </p:sp>
      <p:sp>
        <p:nvSpPr>
          <p:cNvPr id="9" name="Shape">
            <a:extLst>
              <a:ext uri="{FF2B5EF4-FFF2-40B4-BE49-F238E27FC236}">
                <a16:creationId xmlns:a16="http://schemas.microsoft.com/office/drawing/2014/main" id="{13B0EFA0-5541-40DA-89F5-22332099138E}"/>
              </a:ext>
            </a:extLst>
          </p:cNvPr>
          <p:cNvSpPr/>
          <p:nvPr/>
        </p:nvSpPr>
        <p:spPr>
          <a:xfrm>
            <a:off x="2815434" y="2791704"/>
            <a:ext cx="1618540" cy="523680"/>
          </a:xfrm>
          <a:custGeom>
            <a:avLst/>
            <a:gdLst/>
            <a:ahLst/>
            <a:cxnLst>
              <a:cxn ang="0">
                <a:pos x="wd2" y="hd2"/>
              </a:cxn>
              <a:cxn ang="5400000">
                <a:pos x="wd2" y="hd2"/>
              </a:cxn>
              <a:cxn ang="10800000">
                <a:pos x="wd2" y="hd2"/>
              </a:cxn>
              <a:cxn ang="16200000">
                <a:pos x="wd2" y="hd2"/>
              </a:cxn>
            </a:cxnLst>
            <a:rect l="0" t="0" r="r" b="b"/>
            <a:pathLst>
              <a:path w="21259" h="21600" extrusionOk="0">
                <a:moveTo>
                  <a:pt x="0" y="0"/>
                </a:moveTo>
                <a:lnTo>
                  <a:pt x="18277" y="0"/>
                </a:lnTo>
                <a:cubicBezTo>
                  <a:pt x="18981" y="0"/>
                  <a:pt x="19616" y="1415"/>
                  <a:pt x="19884" y="3580"/>
                </a:cubicBezTo>
                <a:lnTo>
                  <a:pt x="21125" y="13582"/>
                </a:lnTo>
                <a:cubicBezTo>
                  <a:pt x="21600" y="17403"/>
                  <a:pt x="20758" y="21600"/>
                  <a:pt x="19518" y="21600"/>
                </a:cubicBezTo>
                <a:lnTo>
                  <a:pt x="1741" y="21600"/>
                </a:lnTo>
                <a:cubicBezTo>
                  <a:pt x="780" y="21600"/>
                  <a:pt x="0" y="19000"/>
                  <a:pt x="0" y="15795"/>
                </a:cubicBezTo>
                <a:lnTo>
                  <a:pt x="0" y="0"/>
                </a:lnTo>
                <a:close/>
              </a:path>
            </a:pathLst>
          </a:custGeom>
          <a:solidFill>
            <a:schemeClr val="tx1">
              <a:lumMod val="65000"/>
              <a:lumOff val="35000"/>
            </a:schemeClr>
          </a:solidFill>
          <a:ln w="12700">
            <a:miter lim="400000"/>
          </a:ln>
        </p:spPr>
        <p:txBody>
          <a:bodyPr lIns="137160" tIns="28575" rIns="28575" bIns="28575" anchor="ctr"/>
          <a:lstStyle/>
          <a:p>
            <a:pPr>
              <a:defRPr sz="3000">
                <a:solidFill>
                  <a:srgbClr val="FFFFFF"/>
                </a:solidFill>
              </a:defRPr>
            </a:pPr>
            <a:r>
              <a:rPr lang="fr-CA" sz="3300" b="1">
                <a:solidFill>
                  <a:srgbClr val="F1EEEF"/>
                </a:solidFill>
              </a:rPr>
              <a:t>02</a:t>
            </a:r>
            <a:endParaRPr sz="3300" b="1">
              <a:solidFill>
                <a:srgbClr val="F1EEEF"/>
              </a:solidFill>
            </a:endParaRPr>
          </a:p>
        </p:txBody>
      </p:sp>
      <p:pic>
        <p:nvPicPr>
          <p:cNvPr id="10" name="Graphic 9" descr="Chat">
            <a:extLst>
              <a:ext uri="{FF2B5EF4-FFF2-40B4-BE49-F238E27FC236}">
                <a16:creationId xmlns:a16="http://schemas.microsoft.com/office/drawing/2014/main" id="{56305CE0-88A8-471A-942C-15DE60E354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8871" y="2821902"/>
            <a:ext cx="437323" cy="464265"/>
          </a:xfrm>
          <a:prstGeom prst="rect">
            <a:avLst/>
          </a:prstGeom>
        </p:spPr>
      </p:pic>
      <p:sp>
        <p:nvSpPr>
          <p:cNvPr id="11" name="Freeform: Shape 10">
            <a:extLst>
              <a:ext uri="{FF2B5EF4-FFF2-40B4-BE49-F238E27FC236}">
                <a16:creationId xmlns:a16="http://schemas.microsoft.com/office/drawing/2014/main" id="{517183F6-E9C2-42BD-9459-A1ECCA1C8BFD}"/>
              </a:ext>
            </a:extLst>
          </p:cNvPr>
          <p:cNvSpPr/>
          <p:nvPr/>
        </p:nvSpPr>
        <p:spPr>
          <a:xfrm>
            <a:off x="2815436" y="3536698"/>
            <a:ext cx="6719020" cy="742120"/>
          </a:xfrm>
          <a:custGeom>
            <a:avLst/>
            <a:gdLst>
              <a:gd name="connsiteX0" fmla="*/ 187775 w 9510601"/>
              <a:gd name="connsiteY0" fmla="*/ 0 h 989493"/>
              <a:gd name="connsiteX1" fmla="*/ 265965 w 9510601"/>
              <a:gd name="connsiteY1" fmla="*/ 0 h 989493"/>
              <a:gd name="connsiteX2" fmla="*/ 391438 w 9510601"/>
              <a:gd name="connsiteY2" fmla="*/ 0 h 989493"/>
              <a:gd name="connsiteX3" fmla="*/ 9322826 w 9510601"/>
              <a:gd name="connsiteY3" fmla="*/ 0 h 989493"/>
              <a:gd name="connsiteX4" fmla="*/ 9510601 w 9510601"/>
              <a:gd name="connsiteY4" fmla="*/ 187637 h 989493"/>
              <a:gd name="connsiteX5" fmla="*/ 9510601 w 9510601"/>
              <a:gd name="connsiteY5" fmla="*/ 801856 h 989493"/>
              <a:gd name="connsiteX6" fmla="*/ 9322826 w 9510601"/>
              <a:gd name="connsiteY6" fmla="*/ 989493 h 989493"/>
              <a:gd name="connsiteX7" fmla="*/ 2587386 w 9510601"/>
              <a:gd name="connsiteY7" fmla="*/ 989493 h 989493"/>
              <a:gd name="connsiteX8" fmla="*/ 2414022 w 9510601"/>
              <a:gd name="connsiteY8" fmla="*/ 873777 h 989493"/>
              <a:gd name="connsiteX9" fmla="*/ 2221007 w 9510601"/>
              <a:gd name="connsiteY9" fmla="*/ 406975 h 989493"/>
              <a:gd name="connsiteX10" fmla="*/ 2047643 w 9510601"/>
              <a:gd name="connsiteY10" fmla="*/ 291259 h 989493"/>
              <a:gd name="connsiteX11" fmla="*/ 78190 w 9510601"/>
              <a:gd name="connsiteY11" fmla="*/ 291259 h 989493"/>
              <a:gd name="connsiteX12" fmla="*/ 78190 w 9510601"/>
              <a:gd name="connsiteY12" fmla="*/ 291259 h 989493"/>
              <a:gd name="connsiteX13" fmla="*/ 0 w 9510601"/>
              <a:gd name="connsiteY13" fmla="*/ 291259 h 989493"/>
              <a:gd name="connsiteX14" fmla="*/ 0 w 9510601"/>
              <a:gd name="connsiteY14" fmla="*/ 187637 h 989493"/>
              <a:gd name="connsiteX15" fmla="*/ 187775 w 9510601"/>
              <a:gd name="connsiteY15" fmla="*/ 0 h 98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10601" h="989493">
                <a:moveTo>
                  <a:pt x="187775" y="0"/>
                </a:moveTo>
                <a:lnTo>
                  <a:pt x="265965" y="0"/>
                </a:lnTo>
                <a:lnTo>
                  <a:pt x="391438" y="0"/>
                </a:lnTo>
                <a:lnTo>
                  <a:pt x="9322826" y="0"/>
                </a:lnTo>
                <a:cubicBezTo>
                  <a:pt x="9426757" y="0"/>
                  <a:pt x="9510601" y="84061"/>
                  <a:pt x="9510601" y="187637"/>
                </a:cubicBezTo>
                <a:lnTo>
                  <a:pt x="9510601" y="801856"/>
                </a:lnTo>
                <a:cubicBezTo>
                  <a:pt x="9510601" y="905432"/>
                  <a:pt x="9426757" y="989493"/>
                  <a:pt x="9322826" y="989493"/>
                </a:cubicBezTo>
                <a:lnTo>
                  <a:pt x="2587386" y="989493"/>
                </a:lnTo>
                <a:cubicBezTo>
                  <a:pt x="2511403" y="989493"/>
                  <a:pt x="2442843" y="943775"/>
                  <a:pt x="2414022" y="873777"/>
                </a:cubicBezTo>
                <a:lnTo>
                  <a:pt x="2221007" y="406975"/>
                </a:lnTo>
                <a:cubicBezTo>
                  <a:pt x="2192186" y="336977"/>
                  <a:pt x="2123626" y="291259"/>
                  <a:pt x="2047643" y="291259"/>
                </a:cubicBezTo>
                <a:lnTo>
                  <a:pt x="78190" y="291259"/>
                </a:lnTo>
                <a:lnTo>
                  <a:pt x="78190" y="291259"/>
                </a:lnTo>
                <a:lnTo>
                  <a:pt x="0" y="291259"/>
                </a:lnTo>
                <a:lnTo>
                  <a:pt x="0" y="187637"/>
                </a:lnTo>
                <a:cubicBezTo>
                  <a:pt x="0" y="84061"/>
                  <a:pt x="83844" y="0"/>
                  <a:pt x="187775" y="0"/>
                </a:cubicBezTo>
                <a:close/>
              </a:path>
            </a:pathLst>
          </a:custGeom>
          <a:solidFill>
            <a:schemeClr val="accent6"/>
          </a:solidFill>
          <a:ln w="12700">
            <a:miter lim="400000"/>
          </a:ln>
        </p:spPr>
        <p:txBody>
          <a:bodyPr wrap="square" lIns="1988820" tIns="28575" rIns="137160" bIns="28575" anchor="ctr">
            <a:noAutofit/>
          </a:bodyPr>
          <a:lstStyle/>
          <a:p>
            <a:pPr>
              <a:spcBef>
                <a:spcPct val="20000"/>
              </a:spcBef>
              <a:defRPr/>
            </a:pPr>
            <a:r>
              <a:rPr lang="en-US" sz="1200" b="1" dirty="0">
                <a:latin typeface="Arial" pitchFamily="34" charset="0"/>
                <a:cs typeface="Arial" pitchFamily="34" charset="0"/>
              </a:rPr>
              <a:t>Participants will wait to be recognized by the facilitator before speaking or will wait for an open question period.</a:t>
            </a:r>
          </a:p>
        </p:txBody>
      </p:sp>
      <p:sp>
        <p:nvSpPr>
          <p:cNvPr id="12" name="Shape">
            <a:extLst>
              <a:ext uri="{FF2B5EF4-FFF2-40B4-BE49-F238E27FC236}">
                <a16:creationId xmlns:a16="http://schemas.microsoft.com/office/drawing/2014/main" id="{57E2B7EE-284F-4F02-B68A-F6C9B17E4133}"/>
              </a:ext>
            </a:extLst>
          </p:cNvPr>
          <p:cNvSpPr/>
          <p:nvPr/>
        </p:nvSpPr>
        <p:spPr>
          <a:xfrm>
            <a:off x="2815434" y="3859227"/>
            <a:ext cx="1618540" cy="523680"/>
          </a:xfrm>
          <a:custGeom>
            <a:avLst/>
            <a:gdLst/>
            <a:ahLst/>
            <a:cxnLst>
              <a:cxn ang="0">
                <a:pos x="wd2" y="hd2"/>
              </a:cxn>
              <a:cxn ang="5400000">
                <a:pos x="wd2" y="hd2"/>
              </a:cxn>
              <a:cxn ang="10800000">
                <a:pos x="wd2" y="hd2"/>
              </a:cxn>
              <a:cxn ang="16200000">
                <a:pos x="wd2" y="hd2"/>
              </a:cxn>
            </a:cxnLst>
            <a:rect l="0" t="0" r="r" b="b"/>
            <a:pathLst>
              <a:path w="21259" h="21600" extrusionOk="0">
                <a:moveTo>
                  <a:pt x="0" y="0"/>
                </a:moveTo>
                <a:lnTo>
                  <a:pt x="18277" y="0"/>
                </a:lnTo>
                <a:cubicBezTo>
                  <a:pt x="18981" y="0"/>
                  <a:pt x="19616" y="1415"/>
                  <a:pt x="19884" y="3580"/>
                </a:cubicBezTo>
                <a:lnTo>
                  <a:pt x="21125" y="13582"/>
                </a:lnTo>
                <a:cubicBezTo>
                  <a:pt x="21600" y="17403"/>
                  <a:pt x="20758" y="21600"/>
                  <a:pt x="19518" y="21600"/>
                </a:cubicBezTo>
                <a:lnTo>
                  <a:pt x="1741" y="21600"/>
                </a:lnTo>
                <a:cubicBezTo>
                  <a:pt x="780" y="21600"/>
                  <a:pt x="0" y="19000"/>
                  <a:pt x="0" y="15795"/>
                </a:cubicBezTo>
                <a:lnTo>
                  <a:pt x="0" y="0"/>
                </a:lnTo>
                <a:close/>
              </a:path>
            </a:pathLst>
          </a:custGeom>
          <a:solidFill>
            <a:schemeClr val="tx1">
              <a:lumMod val="65000"/>
              <a:lumOff val="35000"/>
            </a:schemeClr>
          </a:solidFill>
          <a:ln w="12700">
            <a:miter lim="400000"/>
          </a:ln>
        </p:spPr>
        <p:txBody>
          <a:bodyPr lIns="137160" tIns="28575" rIns="28575" bIns="28575" anchor="ctr"/>
          <a:lstStyle/>
          <a:p>
            <a:pPr>
              <a:defRPr sz="3000">
                <a:solidFill>
                  <a:srgbClr val="FFFFFF"/>
                </a:solidFill>
              </a:defRPr>
            </a:pPr>
            <a:r>
              <a:rPr lang="fr-CA" sz="3300" b="1">
                <a:solidFill>
                  <a:srgbClr val="F1EEEF"/>
                </a:solidFill>
              </a:rPr>
              <a:t>03</a:t>
            </a:r>
            <a:endParaRPr sz="3300" b="1">
              <a:solidFill>
                <a:srgbClr val="F1EEEF"/>
              </a:solidFill>
            </a:endParaRPr>
          </a:p>
        </p:txBody>
      </p:sp>
      <p:sp>
        <p:nvSpPr>
          <p:cNvPr id="13" name="Freeform: Shape 12">
            <a:extLst>
              <a:ext uri="{FF2B5EF4-FFF2-40B4-BE49-F238E27FC236}">
                <a16:creationId xmlns:a16="http://schemas.microsoft.com/office/drawing/2014/main" id="{5B4C0FE0-E36A-4B1D-8264-0167117502B1}"/>
              </a:ext>
            </a:extLst>
          </p:cNvPr>
          <p:cNvSpPr/>
          <p:nvPr/>
        </p:nvSpPr>
        <p:spPr>
          <a:xfrm>
            <a:off x="2815436" y="4604221"/>
            <a:ext cx="6719020" cy="742120"/>
          </a:xfrm>
          <a:custGeom>
            <a:avLst/>
            <a:gdLst>
              <a:gd name="connsiteX0" fmla="*/ 187775 w 9510601"/>
              <a:gd name="connsiteY0" fmla="*/ 0 h 989493"/>
              <a:gd name="connsiteX1" fmla="*/ 265965 w 9510601"/>
              <a:gd name="connsiteY1" fmla="*/ 0 h 989493"/>
              <a:gd name="connsiteX2" fmla="*/ 391438 w 9510601"/>
              <a:gd name="connsiteY2" fmla="*/ 0 h 989493"/>
              <a:gd name="connsiteX3" fmla="*/ 9322826 w 9510601"/>
              <a:gd name="connsiteY3" fmla="*/ 0 h 989493"/>
              <a:gd name="connsiteX4" fmla="*/ 9510601 w 9510601"/>
              <a:gd name="connsiteY4" fmla="*/ 187637 h 989493"/>
              <a:gd name="connsiteX5" fmla="*/ 9510601 w 9510601"/>
              <a:gd name="connsiteY5" fmla="*/ 801856 h 989493"/>
              <a:gd name="connsiteX6" fmla="*/ 9322826 w 9510601"/>
              <a:gd name="connsiteY6" fmla="*/ 989493 h 989493"/>
              <a:gd name="connsiteX7" fmla="*/ 2587386 w 9510601"/>
              <a:gd name="connsiteY7" fmla="*/ 989493 h 989493"/>
              <a:gd name="connsiteX8" fmla="*/ 2414022 w 9510601"/>
              <a:gd name="connsiteY8" fmla="*/ 873777 h 989493"/>
              <a:gd name="connsiteX9" fmla="*/ 2221007 w 9510601"/>
              <a:gd name="connsiteY9" fmla="*/ 406975 h 989493"/>
              <a:gd name="connsiteX10" fmla="*/ 2047643 w 9510601"/>
              <a:gd name="connsiteY10" fmla="*/ 291259 h 989493"/>
              <a:gd name="connsiteX11" fmla="*/ 78190 w 9510601"/>
              <a:gd name="connsiteY11" fmla="*/ 291259 h 989493"/>
              <a:gd name="connsiteX12" fmla="*/ 78190 w 9510601"/>
              <a:gd name="connsiteY12" fmla="*/ 291259 h 989493"/>
              <a:gd name="connsiteX13" fmla="*/ 0 w 9510601"/>
              <a:gd name="connsiteY13" fmla="*/ 291259 h 989493"/>
              <a:gd name="connsiteX14" fmla="*/ 0 w 9510601"/>
              <a:gd name="connsiteY14" fmla="*/ 187637 h 989493"/>
              <a:gd name="connsiteX15" fmla="*/ 187775 w 9510601"/>
              <a:gd name="connsiteY15" fmla="*/ 0 h 98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10601" h="989493">
                <a:moveTo>
                  <a:pt x="187775" y="0"/>
                </a:moveTo>
                <a:lnTo>
                  <a:pt x="265965" y="0"/>
                </a:lnTo>
                <a:lnTo>
                  <a:pt x="391438" y="0"/>
                </a:lnTo>
                <a:lnTo>
                  <a:pt x="9322826" y="0"/>
                </a:lnTo>
                <a:cubicBezTo>
                  <a:pt x="9426757" y="0"/>
                  <a:pt x="9510601" y="84061"/>
                  <a:pt x="9510601" y="187637"/>
                </a:cubicBezTo>
                <a:lnTo>
                  <a:pt x="9510601" y="801856"/>
                </a:lnTo>
                <a:cubicBezTo>
                  <a:pt x="9510601" y="905432"/>
                  <a:pt x="9426757" y="989493"/>
                  <a:pt x="9322826" y="989493"/>
                </a:cubicBezTo>
                <a:lnTo>
                  <a:pt x="2587386" y="989493"/>
                </a:lnTo>
                <a:cubicBezTo>
                  <a:pt x="2511403" y="989493"/>
                  <a:pt x="2442843" y="943775"/>
                  <a:pt x="2414022" y="873777"/>
                </a:cubicBezTo>
                <a:lnTo>
                  <a:pt x="2221007" y="406975"/>
                </a:lnTo>
                <a:cubicBezTo>
                  <a:pt x="2192186" y="336977"/>
                  <a:pt x="2123626" y="291259"/>
                  <a:pt x="2047643" y="291259"/>
                </a:cubicBezTo>
                <a:lnTo>
                  <a:pt x="78190" y="291259"/>
                </a:lnTo>
                <a:lnTo>
                  <a:pt x="78190" y="291259"/>
                </a:lnTo>
                <a:lnTo>
                  <a:pt x="0" y="291259"/>
                </a:lnTo>
                <a:lnTo>
                  <a:pt x="0" y="187637"/>
                </a:lnTo>
                <a:cubicBezTo>
                  <a:pt x="0" y="84061"/>
                  <a:pt x="83844" y="0"/>
                  <a:pt x="187775" y="0"/>
                </a:cubicBezTo>
                <a:close/>
              </a:path>
            </a:pathLst>
          </a:custGeom>
          <a:solidFill>
            <a:schemeClr val="accent2"/>
          </a:solidFill>
          <a:ln w="12700">
            <a:miter lim="400000"/>
          </a:ln>
        </p:spPr>
        <p:txBody>
          <a:bodyPr wrap="square" lIns="1988820" tIns="28575" rIns="137160" bIns="28575" anchor="ctr">
            <a:noAutofit/>
          </a:bodyPr>
          <a:lstStyle/>
          <a:p>
            <a:pPr>
              <a:defRPr sz="3000">
                <a:solidFill>
                  <a:srgbClr val="FFFFFF"/>
                </a:solidFill>
              </a:defRPr>
            </a:pPr>
            <a:r>
              <a:rPr lang="en-US" sz="1200" b="1" dirty="0">
                <a:latin typeface="Arial" pitchFamily="34" charset="0"/>
                <a:cs typeface="Arial" pitchFamily="34" charset="0"/>
              </a:rPr>
              <a:t>Participants will ensure that all members who wish to have an opportunity to speak are afforded the chance to do so.</a:t>
            </a:r>
            <a:endParaRPr lang="en-US" sz="1100" b="1" noProof="1">
              <a:solidFill>
                <a:schemeClr val="tx1">
                  <a:lumMod val="65000"/>
                  <a:lumOff val="35000"/>
                </a:schemeClr>
              </a:solidFill>
            </a:endParaRPr>
          </a:p>
        </p:txBody>
      </p:sp>
      <p:sp>
        <p:nvSpPr>
          <p:cNvPr id="14" name="Shape">
            <a:extLst>
              <a:ext uri="{FF2B5EF4-FFF2-40B4-BE49-F238E27FC236}">
                <a16:creationId xmlns:a16="http://schemas.microsoft.com/office/drawing/2014/main" id="{DFF52356-CA7C-4DA7-8FF3-67C071062072}"/>
              </a:ext>
            </a:extLst>
          </p:cNvPr>
          <p:cNvSpPr/>
          <p:nvPr/>
        </p:nvSpPr>
        <p:spPr>
          <a:xfrm>
            <a:off x="2815434" y="4926750"/>
            <a:ext cx="1618540" cy="523680"/>
          </a:xfrm>
          <a:custGeom>
            <a:avLst/>
            <a:gdLst/>
            <a:ahLst/>
            <a:cxnLst>
              <a:cxn ang="0">
                <a:pos x="wd2" y="hd2"/>
              </a:cxn>
              <a:cxn ang="5400000">
                <a:pos x="wd2" y="hd2"/>
              </a:cxn>
              <a:cxn ang="10800000">
                <a:pos x="wd2" y="hd2"/>
              </a:cxn>
              <a:cxn ang="16200000">
                <a:pos x="wd2" y="hd2"/>
              </a:cxn>
            </a:cxnLst>
            <a:rect l="0" t="0" r="r" b="b"/>
            <a:pathLst>
              <a:path w="21259" h="21600" extrusionOk="0">
                <a:moveTo>
                  <a:pt x="0" y="0"/>
                </a:moveTo>
                <a:lnTo>
                  <a:pt x="18277" y="0"/>
                </a:lnTo>
                <a:cubicBezTo>
                  <a:pt x="18981" y="0"/>
                  <a:pt x="19616" y="1415"/>
                  <a:pt x="19884" y="3580"/>
                </a:cubicBezTo>
                <a:lnTo>
                  <a:pt x="21125" y="13582"/>
                </a:lnTo>
                <a:cubicBezTo>
                  <a:pt x="21600" y="17403"/>
                  <a:pt x="20758" y="21600"/>
                  <a:pt x="19518" y="21600"/>
                </a:cubicBezTo>
                <a:lnTo>
                  <a:pt x="1741" y="21600"/>
                </a:lnTo>
                <a:cubicBezTo>
                  <a:pt x="780" y="21600"/>
                  <a:pt x="0" y="19000"/>
                  <a:pt x="0" y="15795"/>
                </a:cubicBezTo>
                <a:lnTo>
                  <a:pt x="0" y="0"/>
                </a:lnTo>
                <a:close/>
              </a:path>
            </a:pathLst>
          </a:custGeom>
          <a:solidFill>
            <a:schemeClr val="tx1">
              <a:lumMod val="65000"/>
              <a:lumOff val="35000"/>
            </a:schemeClr>
          </a:solidFill>
          <a:ln w="12700">
            <a:miter lim="400000"/>
          </a:ln>
        </p:spPr>
        <p:txBody>
          <a:bodyPr lIns="137160" tIns="28575" rIns="28575" bIns="28575" anchor="ctr"/>
          <a:lstStyle/>
          <a:p>
            <a:pPr>
              <a:defRPr sz="3000">
                <a:solidFill>
                  <a:srgbClr val="FFFFFF"/>
                </a:solidFill>
              </a:defRPr>
            </a:pPr>
            <a:r>
              <a:rPr lang="fr-CA" sz="3300" b="1">
                <a:solidFill>
                  <a:srgbClr val="F1EEEF"/>
                </a:solidFill>
              </a:rPr>
              <a:t>04</a:t>
            </a:r>
            <a:endParaRPr sz="3300" b="1">
              <a:solidFill>
                <a:srgbClr val="F1EEEF"/>
              </a:solidFill>
            </a:endParaRPr>
          </a:p>
        </p:txBody>
      </p:sp>
      <p:pic>
        <p:nvPicPr>
          <p:cNvPr id="15" name="Content Placeholder 16" descr="Lecturer">
            <a:extLst>
              <a:ext uri="{FF2B5EF4-FFF2-40B4-BE49-F238E27FC236}">
                <a16:creationId xmlns:a16="http://schemas.microsoft.com/office/drawing/2014/main" id="{AC932C9B-255F-406C-9FA0-2F80E6D624E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65691" y="1713483"/>
            <a:ext cx="523680" cy="523680"/>
          </a:xfrm>
          <a:prstGeom prst="rect">
            <a:avLst/>
          </a:prstGeom>
        </p:spPr>
      </p:pic>
      <p:pic>
        <p:nvPicPr>
          <p:cNvPr id="16" name="Graphic 15" descr="No sign">
            <a:extLst>
              <a:ext uri="{FF2B5EF4-FFF2-40B4-BE49-F238E27FC236}">
                <a16:creationId xmlns:a16="http://schemas.microsoft.com/office/drawing/2014/main" id="{0CB65535-1F98-4B71-A964-72C84DBEDF8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24705" y="4910520"/>
            <a:ext cx="556141" cy="556141"/>
          </a:xfrm>
          <a:prstGeom prst="rect">
            <a:avLst/>
          </a:prstGeom>
        </p:spPr>
      </p:pic>
      <p:pic>
        <p:nvPicPr>
          <p:cNvPr id="17" name="Graphic 16" descr="Microphone">
            <a:extLst>
              <a:ext uri="{FF2B5EF4-FFF2-40B4-BE49-F238E27FC236}">
                <a16:creationId xmlns:a16="http://schemas.microsoft.com/office/drawing/2014/main" id="{2FC97C45-30D9-49AD-B311-4CE587DFC86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40934" y="3853078"/>
            <a:ext cx="523680" cy="523680"/>
          </a:xfrm>
          <a:prstGeom prst="rect">
            <a:avLst/>
          </a:prstGeom>
        </p:spPr>
      </p:pic>
    </p:spTree>
    <p:extLst>
      <p:ext uri="{BB962C8B-B14F-4D97-AF65-F5344CB8AC3E}">
        <p14:creationId xmlns:p14="http://schemas.microsoft.com/office/powerpoint/2010/main" val="15430022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ADC9E0-466D-26F2-CD71-61435B1B67EC}"/>
              </a:ext>
            </a:extLst>
          </p:cNvPr>
          <p:cNvSpPr txBox="1"/>
          <p:nvPr/>
        </p:nvSpPr>
        <p:spPr>
          <a:xfrm>
            <a:off x="303276" y="2478024"/>
            <a:ext cx="11585448" cy="369332"/>
          </a:xfrm>
          <a:prstGeom prst="rect">
            <a:avLst/>
          </a:prstGeom>
          <a:noFill/>
        </p:spPr>
        <p:txBody>
          <a:bodyPr wrap="square" rtlCol="0">
            <a:spAutoFit/>
          </a:bodyPr>
          <a:lstStyle/>
          <a:p>
            <a:pPr algn="ctr"/>
            <a:r>
              <a:rPr lang="en-US" b="1" dirty="0">
                <a:solidFill>
                  <a:srgbClr val="54CCCD"/>
                </a:solidFill>
              </a:rPr>
              <a:t>PNM PRODUCTION COST ALLOCATION PROPOSAL (CONCEPT?)</a:t>
            </a:r>
          </a:p>
        </p:txBody>
      </p:sp>
    </p:spTree>
    <p:extLst>
      <p:ext uri="{BB962C8B-B14F-4D97-AF65-F5344CB8AC3E}">
        <p14:creationId xmlns:p14="http://schemas.microsoft.com/office/powerpoint/2010/main" val="23237273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F027A-71FD-9E7D-2652-F58E2D8F4737}"/>
              </a:ext>
            </a:extLst>
          </p:cNvPr>
          <p:cNvSpPr>
            <a:spLocks noGrp="1"/>
          </p:cNvSpPr>
          <p:nvPr>
            <p:ph type="title"/>
          </p:nvPr>
        </p:nvSpPr>
        <p:spPr>
          <a:xfrm>
            <a:off x="667513" y="755236"/>
            <a:ext cx="11100067" cy="533399"/>
          </a:xfrm>
        </p:spPr>
        <p:txBody>
          <a:bodyPr>
            <a:normAutofit/>
          </a:bodyPr>
          <a:lstStyle/>
          <a:p>
            <a:r>
              <a:rPr lang="en-US" sz="1800" b="1" dirty="0">
                <a:latin typeface="+mn-lt"/>
              </a:rPr>
              <a:t>TRANSITION milestones</a:t>
            </a:r>
          </a:p>
        </p:txBody>
      </p:sp>
      <p:sp>
        <p:nvSpPr>
          <p:cNvPr id="63" name="Arrow: Notched Right 62">
            <a:extLst>
              <a:ext uri="{FF2B5EF4-FFF2-40B4-BE49-F238E27FC236}">
                <a16:creationId xmlns:a16="http://schemas.microsoft.com/office/drawing/2014/main" id="{2889AED2-B023-F0E2-BC04-7A0C1BC4C29F}"/>
              </a:ext>
            </a:extLst>
          </p:cNvPr>
          <p:cNvSpPr/>
          <p:nvPr/>
        </p:nvSpPr>
        <p:spPr>
          <a:xfrm>
            <a:off x="812346" y="3084001"/>
            <a:ext cx="10817329" cy="1361099"/>
          </a:xfrm>
          <a:prstGeom prst="notchedRightArrow">
            <a:avLst/>
          </a:prstGeom>
          <a:solidFill>
            <a:schemeClr val="accent5">
              <a:lumMod val="40000"/>
              <a:lumOff val="60000"/>
            </a:schemeClr>
          </a:solidFill>
          <a:effectLst>
            <a:glow rad="63500">
              <a:schemeClr val="accent5">
                <a:satMod val="175000"/>
                <a:alpha val="40000"/>
              </a:schemeClr>
            </a:glo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1200" dirty="0"/>
          </a:p>
        </p:txBody>
      </p:sp>
      <p:sp>
        <p:nvSpPr>
          <p:cNvPr id="64" name="Freeform: Shape 63">
            <a:extLst>
              <a:ext uri="{FF2B5EF4-FFF2-40B4-BE49-F238E27FC236}">
                <a16:creationId xmlns:a16="http://schemas.microsoft.com/office/drawing/2014/main" id="{98B7E8FA-A8DB-C821-A4AD-7D5BF517A04A}"/>
              </a:ext>
            </a:extLst>
          </p:cNvPr>
          <p:cNvSpPr/>
          <p:nvPr/>
        </p:nvSpPr>
        <p:spPr>
          <a:xfrm>
            <a:off x="667513" y="3104802"/>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2022</a:t>
            </a:r>
          </a:p>
        </p:txBody>
      </p:sp>
      <p:sp>
        <p:nvSpPr>
          <p:cNvPr id="66" name="Freeform: Shape 65">
            <a:extLst>
              <a:ext uri="{FF2B5EF4-FFF2-40B4-BE49-F238E27FC236}">
                <a16:creationId xmlns:a16="http://schemas.microsoft.com/office/drawing/2014/main" id="{3373B504-4BE6-19C9-95C0-EDFEF07B4BEE}"/>
              </a:ext>
            </a:extLst>
          </p:cNvPr>
          <p:cNvSpPr/>
          <p:nvPr/>
        </p:nvSpPr>
        <p:spPr>
          <a:xfrm>
            <a:off x="3771546" y="3111192"/>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2028</a:t>
            </a:r>
          </a:p>
        </p:txBody>
      </p:sp>
      <p:sp>
        <p:nvSpPr>
          <p:cNvPr id="68" name="Freeform: Shape 67">
            <a:extLst>
              <a:ext uri="{FF2B5EF4-FFF2-40B4-BE49-F238E27FC236}">
                <a16:creationId xmlns:a16="http://schemas.microsoft.com/office/drawing/2014/main" id="{494B454E-8832-AFED-15D8-9F09991CF510}"/>
              </a:ext>
            </a:extLst>
          </p:cNvPr>
          <p:cNvSpPr/>
          <p:nvPr/>
        </p:nvSpPr>
        <p:spPr>
          <a:xfrm>
            <a:off x="6851140" y="3104802"/>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2034</a:t>
            </a:r>
          </a:p>
        </p:txBody>
      </p:sp>
      <p:sp>
        <p:nvSpPr>
          <p:cNvPr id="70" name="Freeform: Shape 69">
            <a:extLst>
              <a:ext uri="{FF2B5EF4-FFF2-40B4-BE49-F238E27FC236}">
                <a16:creationId xmlns:a16="http://schemas.microsoft.com/office/drawing/2014/main" id="{11A1AD0A-3F8B-199F-C312-2F53FDD708FE}"/>
              </a:ext>
            </a:extLst>
          </p:cNvPr>
          <p:cNvSpPr/>
          <p:nvPr/>
        </p:nvSpPr>
        <p:spPr>
          <a:xfrm>
            <a:off x="9899641" y="3104802"/>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2040</a:t>
            </a:r>
          </a:p>
        </p:txBody>
      </p:sp>
      <p:sp>
        <p:nvSpPr>
          <p:cNvPr id="72" name="Freeform: Shape 71">
            <a:extLst>
              <a:ext uri="{FF2B5EF4-FFF2-40B4-BE49-F238E27FC236}">
                <a16:creationId xmlns:a16="http://schemas.microsoft.com/office/drawing/2014/main" id="{2439C31A-2278-CBB5-515D-EE31B0169C43}"/>
              </a:ext>
            </a:extLst>
          </p:cNvPr>
          <p:cNvSpPr/>
          <p:nvPr/>
        </p:nvSpPr>
        <p:spPr>
          <a:xfrm>
            <a:off x="10962217" y="3104802"/>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2042</a:t>
            </a:r>
          </a:p>
        </p:txBody>
      </p:sp>
      <p:sp>
        <p:nvSpPr>
          <p:cNvPr id="74" name="Freeform: Shape 73">
            <a:extLst>
              <a:ext uri="{FF2B5EF4-FFF2-40B4-BE49-F238E27FC236}">
                <a16:creationId xmlns:a16="http://schemas.microsoft.com/office/drawing/2014/main" id="{C544579A-7156-3D6E-C049-A58000D650F8}"/>
              </a:ext>
            </a:extLst>
          </p:cNvPr>
          <p:cNvSpPr/>
          <p:nvPr/>
        </p:nvSpPr>
        <p:spPr>
          <a:xfrm>
            <a:off x="1712555" y="3104802"/>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2024</a:t>
            </a:r>
          </a:p>
        </p:txBody>
      </p:sp>
      <p:sp>
        <p:nvSpPr>
          <p:cNvPr id="76" name="Freeform: Shape 75">
            <a:extLst>
              <a:ext uri="{FF2B5EF4-FFF2-40B4-BE49-F238E27FC236}">
                <a16:creationId xmlns:a16="http://schemas.microsoft.com/office/drawing/2014/main" id="{97875D8F-FEC5-08C3-B57B-28A068EDE277}"/>
              </a:ext>
            </a:extLst>
          </p:cNvPr>
          <p:cNvSpPr/>
          <p:nvPr/>
        </p:nvSpPr>
        <p:spPr>
          <a:xfrm>
            <a:off x="5796473" y="3104802"/>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2032</a:t>
            </a:r>
          </a:p>
        </p:txBody>
      </p:sp>
      <p:sp>
        <p:nvSpPr>
          <p:cNvPr id="78" name="Freeform: Shape 77">
            <a:extLst>
              <a:ext uri="{FF2B5EF4-FFF2-40B4-BE49-F238E27FC236}">
                <a16:creationId xmlns:a16="http://schemas.microsoft.com/office/drawing/2014/main" id="{424EBA42-5EBC-E576-4A3E-3E269D71ADC3}"/>
              </a:ext>
            </a:extLst>
          </p:cNvPr>
          <p:cNvSpPr/>
          <p:nvPr/>
        </p:nvSpPr>
        <p:spPr>
          <a:xfrm>
            <a:off x="2738347" y="3104802"/>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2026</a:t>
            </a:r>
          </a:p>
        </p:txBody>
      </p:sp>
      <p:sp>
        <p:nvSpPr>
          <p:cNvPr id="80" name="Freeform: Shape 79">
            <a:extLst>
              <a:ext uri="{FF2B5EF4-FFF2-40B4-BE49-F238E27FC236}">
                <a16:creationId xmlns:a16="http://schemas.microsoft.com/office/drawing/2014/main" id="{34A6BFB7-1D72-52CA-30BF-00C531FD2A3C}"/>
              </a:ext>
            </a:extLst>
          </p:cNvPr>
          <p:cNvSpPr/>
          <p:nvPr/>
        </p:nvSpPr>
        <p:spPr>
          <a:xfrm>
            <a:off x="4770681" y="3104802"/>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2030</a:t>
            </a:r>
          </a:p>
        </p:txBody>
      </p:sp>
      <p:cxnSp>
        <p:nvCxnSpPr>
          <p:cNvPr id="12" name="Straight Connector 11">
            <a:extLst>
              <a:ext uri="{FF2B5EF4-FFF2-40B4-BE49-F238E27FC236}">
                <a16:creationId xmlns:a16="http://schemas.microsoft.com/office/drawing/2014/main" id="{ED19DAAC-BA0A-8587-0A43-744BD55DA890}"/>
              </a:ext>
            </a:extLst>
          </p:cNvPr>
          <p:cNvCxnSpPr>
            <a:cxnSpLocks/>
          </p:cNvCxnSpPr>
          <p:nvPr/>
        </p:nvCxnSpPr>
        <p:spPr>
          <a:xfrm>
            <a:off x="6683055" y="324374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Freeform: Shape 91">
            <a:extLst>
              <a:ext uri="{FF2B5EF4-FFF2-40B4-BE49-F238E27FC236}">
                <a16:creationId xmlns:a16="http://schemas.microsoft.com/office/drawing/2014/main" id="{E5541148-EA62-1EB7-A68B-CFEDA8E1D77A}"/>
              </a:ext>
            </a:extLst>
          </p:cNvPr>
          <p:cNvSpPr/>
          <p:nvPr/>
        </p:nvSpPr>
        <p:spPr>
          <a:xfrm>
            <a:off x="7876932" y="3104802"/>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2036</a:t>
            </a:r>
          </a:p>
        </p:txBody>
      </p:sp>
      <p:sp>
        <p:nvSpPr>
          <p:cNvPr id="95" name="Freeform: Shape 94">
            <a:extLst>
              <a:ext uri="{FF2B5EF4-FFF2-40B4-BE49-F238E27FC236}">
                <a16:creationId xmlns:a16="http://schemas.microsoft.com/office/drawing/2014/main" id="{4E61EC26-7C2D-6F4D-4508-FDB76D9F6E38}"/>
              </a:ext>
            </a:extLst>
          </p:cNvPr>
          <p:cNvSpPr/>
          <p:nvPr/>
        </p:nvSpPr>
        <p:spPr>
          <a:xfrm>
            <a:off x="8873849" y="3104802"/>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2038</a:t>
            </a:r>
          </a:p>
        </p:txBody>
      </p:sp>
      <p:sp>
        <p:nvSpPr>
          <p:cNvPr id="116" name="Freeform: Shape 115">
            <a:extLst>
              <a:ext uri="{FF2B5EF4-FFF2-40B4-BE49-F238E27FC236}">
                <a16:creationId xmlns:a16="http://schemas.microsoft.com/office/drawing/2014/main" id="{12CBB6C6-AF90-957F-6F38-2328D3709DC5}"/>
              </a:ext>
            </a:extLst>
          </p:cNvPr>
          <p:cNvSpPr/>
          <p:nvPr/>
        </p:nvSpPr>
        <p:spPr>
          <a:xfrm>
            <a:off x="1167989" y="3423953"/>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2023</a:t>
            </a:r>
          </a:p>
        </p:txBody>
      </p:sp>
      <p:sp>
        <p:nvSpPr>
          <p:cNvPr id="119" name="Freeform: Shape 118">
            <a:extLst>
              <a:ext uri="{FF2B5EF4-FFF2-40B4-BE49-F238E27FC236}">
                <a16:creationId xmlns:a16="http://schemas.microsoft.com/office/drawing/2014/main" id="{DCF1B337-8A48-0965-8E7F-6ACBAF16B1E6}"/>
              </a:ext>
            </a:extLst>
          </p:cNvPr>
          <p:cNvSpPr/>
          <p:nvPr/>
        </p:nvSpPr>
        <p:spPr>
          <a:xfrm>
            <a:off x="2212317" y="3415609"/>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2025</a:t>
            </a:r>
          </a:p>
        </p:txBody>
      </p:sp>
      <p:sp>
        <p:nvSpPr>
          <p:cNvPr id="125" name="Freeform: Shape 124">
            <a:extLst>
              <a:ext uri="{FF2B5EF4-FFF2-40B4-BE49-F238E27FC236}">
                <a16:creationId xmlns:a16="http://schemas.microsoft.com/office/drawing/2014/main" id="{81056C5A-0D69-4948-5D4C-9269CEE18215}"/>
              </a:ext>
            </a:extLst>
          </p:cNvPr>
          <p:cNvSpPr/>
          <p:nvPr/>
        </p:nvSpPr>
        <p:spPr>
          <a:xfrm>
            <a:off x="3250303" y="3399470"/>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2027</a:t>
            </a:r>
          </a:p>
        </p:txBody>
      </p:sp>
      <p:cxnSp>
        <p:nvCxnSpPr>
          <p:cNvPr id="140" name="Straight Connector 139">
            <a:extLst>
              <a:ext uri="{FF2B5EF4-FFF2-40B4-BE49-F238E27FC236}">
                <a16:creationId xmlns:a16="http://schemas.microsoft.com/office/drawing/2014/main" id="{6FDF179C-7EC2-93B5-1B41-C94C3361CB8D}"/>
              </a:ext>
            </a:extLst>
          </p:cNvPr>
          <p:cNvCxnSpPr>
            <a:cxnSpLocks/>
          </p:cNvCxnSpPr>
          <p:nvPr/>
        </p:nvCxnSpPr>
        <p:spPr>
          <a:xfrm>
            <a:off x="1083776" y="3349301"/>
            <a:ext cx="0" cy="3654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4180259-D4C5-BDA8-E415-CE3274B3757C}"/>
              </a:ext>
            </a:extLst>
          </p:cNvPr>
          <p:cNvCxnSpPr>
            <a:cxnSpLocks/>
          </p:cNvCxnSpPr>
          <p:nvPr/>
        </p:nvCxnSpPr>
        <p:spPr>
          <a:xfrm>
            <a:off x="2111265" y="3349301"/>
            <a:ext cx="0" cy="3654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527F816-83D9-553F-56FB-3F1D0101B636}"/>
              </a:ext>
            </a:extLst>
          </p:cNvPr>
          <p:cNvCxnSpPr>
            <a:cxnSpLocks/>
          </p:cNvCxnSpPr>
          <p:nvPr/>
        </p:nvCxnSpPr>
        <p:spPr>
          <a:xfrm>
            <a:off x="11358661" y="3349301"/>
            <a:ext cx="0" cy="3654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F14309A-0918-A789-1628-4CC5CFB6D744}"/>
              </a:ext>
            </a:extLst>
          </p:cNvPr>
          <p:cNvCxnSpPr>
            <a:cxnSpLocks/>
          </p:cNvCxnSpPr>
          <p:nvPr/>
        </p:nvCxnSpPr>
        <p:spPr>
          <a:xfrm>
            <a:off x="10331177" y="3349301"/>
            <a:ext cx="0" cy="3654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0D0EE26-05D3-C2B5-2707-8C093CE54E45}"/>
              </a:ext>
            </a:extLst>
          </p:cNvPr>
          <p:cNvCxnSpPr>
            <a:cxnSpLocks/>
          </p:cNvCxnSpPr>
          <p:nvPr/>
        </p:nvCxnSpPr>
        <p:spPr>
          <a:xfrm>
            <a:off x="9303688" y="3349301"/>
            <a:ext cx="0" cy="3654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3E79A25-BD9A-CABC-BC15-2DC6E56137BA}"/>
              </a:ext>
            </a:extLst>
          </p:cNvPr>
          <p:cNvCxnSpPr>
            <a:cxnSpLocks/>
          </p:cNvCxnSpPr>
          <p:nvPr/>
        </p:nvCxnSpPr>
        <p:spPr>
          <a:xfrm>
            <a:off x="8276199" y="3349301"/>
            <a:ext cx="0" cy="3654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8A79E8C-21F4-19C9-72DA-B6F3DE6ADF1A}"/>
              </a:ext>
            </a:extLst>
          </p:cNvPr>
          <p:cNvCxnSpPr>
            <a:cxnSpLocks/>
          </p:cNvCxnSpPr>
          <p:nvPr/>
        </p:nvCxnSpPr>
        <p:spPr>
          <a:xfrm>
            <a:off x="7248710" y="3349301"/>
            <a:ext cx="0" cy="3654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D385C05-0441-8650-4AAC-51A1E3A33CB9}"/>
              </a:ext>
            </a:extLst>
          </p:cNvPr>
          <p:cNvCxnSpPr>
            <a:cxnSpLocks/>
          </p:cNvCxnSpPr>
          <p:nvPr/>
        </p:nvCxnSpPr>
        <p:spPr>
          <a:xfrm>
            <a:off x="6221221" y="3349301"/>
            <a:ext cx="0" cy="3654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6FD6581-471D-ACE9-ADC7-5F4436027195}"/>
              </a:ext>
            </a:extLst>
          </p:cNvPr>
          <p:cNvCxnSpPr>
            <a:cxnSpLocks/>
          </p:cNvCxnSpPr>
          <p:nvPr/>
        </p:nvCxnSpPr>
        <p:spPr>
          <a:xfrm>
            <a:off x="5193732" y="3349301"/>
            <a:ext cx="0" cy="3654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3C83986-F72B-8D6D-34B9-399A6450D4F1}"/>
              </a:ext>
            </a:extLst>
          </p:cNvPr>
          <p:cNvCxnSpPr>
            <a:cxnSpLocks/>
          </p:cNvCxnSpPr>
          <p:nvPr/>
        </p:nvCxnSpPr>
        <p:spPr>
          <a:xfrm>
            <a:off x="4166243" y="3349301"/>
            <a:ext cx="0" cy="3654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3836726-24A5-4174-FC73-3EDA743F6E04}"/>
              </a:ext>
            </a:extLst>
          </p:cNvPr>
          <p:cNvCxnSpPr>
            <a:cxnSpLocks/>
          </p:cNvCxnSpPr>
          <p:nvPr/>
        </p:nvCxnSpPr>
        <p:spPr>
          <a:xfrm>
            <a:off x="3138754" y="3349301"/>
            <a:ext cx="0" cy="3654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184DC241-48C5-1D39-58E1-F4C3BF089259}"/>
              </a:ext>
            </a:extLst>
          </p:cNvPr>
          <p:cNvSpPr/>
          <p:nvPr/>
        </p:nvSpPr>
        <p:spPr>
          <a:xfrm>
            <a:off x="964446"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67" name="Oval 66">
            <a:extLst>
              <a:ext uri="{FF2B5EF4-FFF2-40B4-BE49-F238E27FC236}">
                <a16:creationId xmlns:a16="http://schemas.microsoft.com/office/drawing/2014/main" id="{BFE786A1-8B6A-2716-ECD4-7FC64C237EFB}"/>
              </a:ext>
            </a:extLst>
          </p:cNvPr>
          <p:cNvSpPr/>
          <p:nvPr/>
        </p:nvSpPr>
        <p:spPr>
          <a:xfrm>
            <a:off x="4046934"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69" name="Oval 68">
            <a:extLst>
              <a:ext uri="{FF2B5EF4-FFF2-40B4-BE49-F238E27FC236}">
                <a16:creationId xmlns:a16="http://schemas.microsoft.com/office/drawing/2014/main" id="{3E258E9F-DA22-433F-1AAA-E20C41B16DEB}"/>
              </a:ext>
            </a:extLst>
          </p:cNvPr>
          <p:cNvSpPr/>
          <p:nvPr/>
        </p:nvSpPr>
        <p:spPr>
          <a:xfrm>
            <a:off x="7129422" y="3657658"/>
            <a:ext cx="228600" cy="228600"/>
          </a:xfrm>
          <a:prstGeom prst="ellipse">
            <a:avLst/>
          </a:prstGeom>
          <a:ln>
            <a:solidFill>
              <a:schemeClr val="bg1"/>
            </a:solidFill>
          </a:ln>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71" name="Oval 70">
            <a:extLst>
              <a:ext uri="{FF2B5EF4-FFF2-40B4-BE49-F238E27FC236}">
                <a16:creationId xmlns:a16="http://schemas.microsoft.com/office/drawing/2014/main" id="{DFE42CC4-A623-79E2-5330-A1D6ED3A52F9}"/>
              </a:ext>
            </a:extLst>
          </p:cNvPr>
          <p:cNvSpPr/>
          <p:nvPr/>
        </p:nvSpPr>
        <p:spPr>
          <a:xfrm>
            <a:off x="10211910"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73" name="Oval 72">
            <a:extLst>
              <a:ext uri="{FF2B5EF4-FFF2-40B4-BE49-F238E27FC236}">
                <a16:creationId xmlns:a16="http://schemas.microsoft.com/office/drawing/2014/main" id="{89CE457A-197F-8C1B-8C5B-245F722E6888}"/>
              </a:ext>
            </a:extLst>
          </p:cNvPr>
          <p:cNvSpPr/>
          <p:nvPr/>
        </p:nvSpPr>
        <p:spPr>
          <a:xfrm>
            <a:off x="11239407"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75" name="Oval 74">
            <a:extLst>
              <a:ext uri="{FF2B5EF4-FFF2-40B4-BE49-F238E27FC236}">
                <a16:creationId xmlns:a16="http://schemas.microsoft.com/office/drawing/2014/main" id="{05FA1B34-565F-463D-80DF-B96EB91DF73B}"/>
              </a:ext>
            </a:extLst>
          </p:cNvPr>
          <p:cNvSpPr/>
          <p:nvPr/>
        </p:nvSpPr>
        <p:spPr>
          <a:xfrm>
            <a:off x="1991942"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77" name="Oval 76">
            <a:extLst>
              <a:ext uri="{FF2B5EF4-FFF2-40B4-BE49-F238E27FC236}">
                <a16:creationId xmlns:a16="http://schemas.microsoft.com/office/drawing/2014/main" id="{BB7E00CD-9E6D-825F-2FD8-D1BBCAFD4DFB}"/>
              </a:ext>
            </a:extLst>
          </p:cNvPr>
          <p:cNvSpPr/>
          <p:nvPr/>
        </p:nvSpPr>
        <p:spPr>
          <a:xfrm>
            <a:off x="6101926" y="3657658"/>
            <a:ext cx="228600" cy="228600"/>
          </a:xfrm>
          <a:prstGeom prst="ellipse">
            <a:avLst/>
          </a:prstGeom>
          <a:ln>
            <a:solidFill>
              <a:schemeClr val="bg1"/>
            </a:solidFill>
          </a:ln>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79" name="Oval 78">
            <a:extLst>
              <a:ext uri="{FF2B5EF4-FFF2-40B4-BE49-F238E27FC236}">
                <a16:creationId xmlns:a16="http://schemas.microsoft.com/office/drawing/2014/main" id="{27528E5E-71B7-0282-B312-47B580B49C5C}"/>
              </a:ext>
            </a:extLst>
          </p:cNvPr>
          <p:cNvSpPr/>
          <p:nvPr/>
        </p:nvSpPr>
        <p:spPr>
          <a:xfrm>
            <a:off x="3019438"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81" name="Oval 80">
            <a:extLst>
              <a:ext uri="{FF2B5EF4-FFF2-40B4-BE49-F238E27FC236}">
                <a16:creationId xmlns:a16="http://schemas.microsoft.com/office/drawing/2014/main" id="{BCC57296-E6CD-26CA-ECEC-769E0E0BEBF0}"/>
              </a:ext>
            </a:extLst>
          </p:cNvPr>
          <p:cNvSpPr/>
          <p:nvPr/>
        </p:nvSpPr>
        <p:spPr>
          <a:xfrm>
            <a:off x="5074430"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93" name="Oval 92">
            <a:extLst>
              <a:ext uri="{FF2B5EF4-FFF2-40B4-BE49-F238E27FC236}">
                <a16:creationId xmlns:a16="http://schemas.microsoft.com/office/drawing/2014/main" id="{3A5C143B-82FD-A3C8-1185-63EC893FE4AB}"/>
              </a:ext>
            </a:extLst>
          </p:cNvPr>
          <p:cNvSpPr/>
          <p:nvPr/>
        </p:nvSpPr>
        <p:spPr>
          <a:xfrm>
            <a:off x="8156918" y="3657658"/>
            <a:ext cx="228600" cy="228600"/>
          </a:xfrm>
          <a:prstGeom prst="ellipse">
            <a:avLst/>
          </a:prstGeom>
          <a:ln>
            <a:solidFill>
              <a:schemeClr val="bg1"/>
            </a:solidFill>
          </a:ln>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96" name="Oval 95">
            <a:extLst>
              <a:ext uri="{FF2B5EF4-FFF2-40B4-BE49-F238E27FC236}">
                <a16:creationId xmlns:a16="http://schemas.microsoft.com/office/drawing/2014/main" id="{704CD779-23CB-3639-1C92-05C513E1FADD}"/>
              </a:ext>
            </a:extLst>
          </p:cNvPr>
          <p:cNvSpPr/>
          <p:nvPr/>
        </p:nvSpPr>
        <p:spPr>
          <a:xfrm>
            <a:off x="9184414"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117" name="Oval 116">
            <a:extLst>
              <a:ext uri="{FF2B5EF4-FFF2-40B4-BE49-F238E27FC236}">
                <a16:creationId xmlns:a16="http://schemas.microsoft.com/office/drawing/2014/main" id="{5EFFDE93-7D02-A1D0-3297-BD326734C033}"/>
              </a:ext>
            </a:extLst>
          </p:cNvPr>
          <p:cNvSpPr/>
          <p:nvPr/>
        </p:nvSpPr>
        <p:spPr>
          <a:xfrm>
            <a:off x="1440743"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120" name="Oval 119">
            <a:extLst>
              <a:ext uri="{FF2B5EF4-FFF2-40B4-BE49-F238E27FC236}">
                <a16:creationId xmlns:a16="http://schemas.microsoft.com/office/drawing/2014/main" id="{065D5C37-6DD7-5A8B-4ECA-98E39887EA54}"/>
              </a:ext>
            </a:extLst>
          </p:cNvPr>
          <p:cNvSpPr/>
          <p:nvPr/>
        </p:nvSpPr>
        <p:spPr>
          <a:xfrm>
            <a:off x="2478364"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126" name="Oval 125">
            <a:extLst>
              <a:ext uri="{FF2B5EF4-FFF2-40B4-BE49-F238E27FC236}">
                <a16:creationId xmlns:a16="http://schemas.microsoft.com/office/drawing/2014/main" id="{175D1F12-F6CE-239E-55A4-B057676824FC}"/>
              </a:ext>
            </a:extLst>
          </p:cNvPr>
          <p:cNvSpPr/>
          <p:nvPr/>
        </p:nvSpPr>
        <p:spPr>
          <a:xfrm>
            <a:off x="3525283"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174" name="Freeform: Shape 173">
            <a:extLst>
              <a:ext uri="{FF2B5EF4-FFF2-40B4-BE49-F238E27FC236}">
                <a16:creationId xmlns:a16="http://schemas.microsoft.com/office/drawing/2014/main" id="{6D7EC0BA-B55D-7D4B-625D-DD9535451E24}"/>
              </a:ext>
            </a:extLst>
          </p:cNvPr>
          <p:cNvSpPr/>
          <p:nvPr/>
        </p:nvSpPr>
        <p:spPr>
          <a:xfrm>
            <a:off x="6326524" y="3408927"/>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2033</a:t>
            </a:r>
          </a:p>
        </p:txBody>
      </p:sp>
      <p:sp>
        <p:nvSpPr>
          <p:cNvPr id="175" name="Oval 174">
            <a:extLst>
              <a:ext uri="{FF2B5EF4-FFF2-40B4-BE49-F238E27FC236}">
                <a16:creationId xmlns:a16="http://schemas.microsoft.com/office/drawing/2014/main" id="{9A7CD91A-5E33-DF3E-16E0-7EE8F67B5F79}"/>
              </a:ext>
            </a:extLst>
          </p:cNvPr>
          <p:cNvSpPr/>
          <p:nvPr/>
        </p:nvSpPr>
        <p:spPr>
          <a:xfrm>
            <a:off x="6601504"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177" name="Freeform: Shape 176">
            <a:extLst>
              <a:ext uri="{FF2B5EF4-FFF2-40B4-BE49-F238E27FC236}">
                <a16:creationId xmlns:a16="http://schemas.microsoft.com/office/drawing/2014/main" id="{7ED90455-FA0F-2A92-91AF-5CA9D65691FC}"/>
              </a:ext>
            </a:extLst>
          </p:cNvPr>
          <p:cNvSpPr/>
          <p:nvPr/>
        </p:nvSpPr>
        <p:spPr>
          <a:xfrm>
            <a:off x="4288526" y="3380669"/>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2029</a:t>
            </a:r>
          </a:p>
        </p:txBody>
      </p:sp>
      <p:sp>
        <p:nvSpPr>
          <p:cNvPr id="178" name="Oval 177">
            <a:extLst>
              <a:ext uri="{FF2B5EF4-FFF2-40B4-BE49-F238E27FC236}">
                <a16:creationId xmlns:a16="http://schemas.microsoft.com/office/drawing/2014/main" id="{756CE1CB-CEC3-299A-CD8D-9328F15B24C7}"/>
              </a:ext>
            </a:extLst>
          </p:cNvPr>
          <p:cNvSpPr/>
          <p:nvPr/>
        </p:nvSpPr>
        <p:spPr>
          <a:xfrm>
            <a:off x="4563506"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179" name="Freeform: Shape 178">
            <a:extLst>
              <a:ext uri="{FF2B5EF4-FFF2-40B4-BE49-F238E27FC236}">
                <a16:creationId xmlns:a16="http://schemas.microsoft.com/office/drawing/2014/main" id="{E9F8082D-A51D-A4AE-0E4F-809AA40A80C9}"/>
              </a:ext>
            </a:extLst>
          </p:cNvPr>
          <p:cNvSpPr/>
          <p:nvPr/>
        </p:nvSpPr>
        <p:spPr>
          <a:xfrm>
            <a:off x="5308579" y="3380669"/>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2031</a:t>
            </a:r>
          </a:p>
        </p:txBody>
      </p:sp>
      <p:sp>
        <p:nvSpPr>
          <p:cNvPr id="180" name="Oval 179">
            <a:extLst>
              <a:ext uri="{FF2B5EF4-FFF2-40B4-BE49-F238E27FC236}">
                <a16:creationId xmlns:a16="http://schemas.microsoft.com/office/drawing/2014/main" id="{D890E618-F2BB-9400-5D81-BBB39CC9AB1D}"/>
              </a:ext>
            </a:extLst>
          </p:cNvPr>
          <p:cNvSpPr/>
          <p:nvPr/>
        </p:nvSpPr>
        <p:spPr>
          <a:xfrm>
            <a:off x="5583559"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181" name="Freeform: Shape 180">
            <a:extLst>
              <a:ext uri="{FF2B5EF4-FFF2-40B4-BE49-F238E27FC236}">
                <a16:creationId xmlns:a16="http://schemas.microsoft.com/office/drawing/2014/main" id="{2AD8A07D-8DD4-ACE0-AE9A-0BACF6F49C41}"/>
              </a:ext>
            </a:extLst>
          </p:cNvPr>
          <p:cNvSpPr/>
          <p:nvPr/>
        </p:nvSpPr>
        <p:spPr>
          <a:xfrm>
            <a:off x="7358324" y="3380669"/>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2035</a:t>
            </a:r>
          </a:p>
        </p:txBody>
      </p:sp>
      <p:sp>
        <p:nvSpPr>
          <p:cNvPr id="182" name="Oval 181">
            <a:extLst>
              <a:ext uri="{FF2B5EF4-FFF2-40B4-BE49-F238E27FC236}">
                <a16:creationId xmlns:a16="http://schemas.microsoft.com/office/drawing/2014/main" id="{67313083-A851-2F24-F7A3-1DB0541B28A5}"/>
              </a:ext>
            </a:extLst>
          </p:cNvPr>
          <p:cNvSpPr/>
          <p:nvPr/>
        </p:nvSpPr>
        <p:spPr>
          <a:xfrm>
            <a:off x="7633304"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183" name="Freeform: Shape 182">
            <a:extLst>
              <a:ext uri="{FF2B5EF4-FFF2-40B4-BE49-F238E27FC236}">
                <a16:creationId xmlns:a16="http://schemas.microsoft.com/office/drawing/2014/main" id="{9FEFA136-7DF1-813C-268A-197BC23A3349}"/>
              </a:ext>
            </a:extLst>
          </p:cNvPr>
          <p:cNvSpPr/>
          <p:nvPr/>
        </p:nvSpPr>
        <p:spPr>
          <a:xfrm>
            <a:off x="8417029" y="3399470"/>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2037</a:t>
            </a:r>
          </a:p>
        </p:txBody>
      </p:sp>
      <p:sp>
        <p:nvSpPr>
          <p:cNvPr id="184" name="Oval 183">
            <a:extLst>
              <a:ext uri="{FF2B5EF4-FFF2-40B4-BE49-F238E27FC236}">
                <a16:creationId xmlns:a16="http://schemas.microsoft.com/office/drawing/2014/main" id="{4DF9D89E-015E-C038-2B20-F6D400CD32DD}"/>
              </a:ext>
            </a:extLst>
          </p:cNvPr>
          <p:cNvSpPr/>
          <p:nvPr/>
        </p:nvSpPr>
        <p:spPr>
          <a:xfrm>
            <a:off x="8692009"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185" name="Freeform: Shape 184">
            <a:extLst>
              <a:ext uri="{FF2B5EF4-FFF2-40B4-BE49-F238E27FC236}">
                <a16:creationId xmlns:a16="http://schemas.microsoft.com/office/drawing/2014/main" id="{4381EB71-95EA-2FE7-37D6-60B35AD77B26}"/>
              </a:ext>
            </a:extLst>
          </p:cNvPr>
          <p:cNvSpPr/>
          <p:nvPr/>
        </p:nvSpPr>
        <p:spPr>
          <a:xfrm>
            <a:off x="9416601" y="3373676"/>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2039</a:t>
            </a:r>
          </a:p>
        </p:txBody>
      </p:sp>
      <p:sp>
        <p:nvSpPr>
          <p:cNvPr id="186" name="Oval 185">
            <a:extLst>
              <a:ext uri="{FF2B5EF4-FFF2-40B4-BE49-F238E27FC236}">
                <a16:creationId xmlns:a16="http://schemas.microsoft.com/office/drawing/2014/main" id="{3C02BAA7-07C0-A048-3389-C5759F0FDA45}"/>
              </a:ext>
            </a:extLst>
          </p:cNvPr>
          <p:cNvSpPr/>
          <p:nvPr/>
        </p:nvSpPr>
        <p:spPr>
          <a:xfrm>
            <a:off x="9691581"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187" name="Freeform: Shape 186">
            <a:extLst>
              <a:ext uri="{FF2B5EF4-FFF2-40B4-BE49-F238E27FC236}">
                <a16:creationId xmlns:a16="http://schemas.microsoft.com/office/drawing/2014/main" id="{071DC502-0427-7AA1-9BE0-515E56E7E4D7}"/>
              </a:ext>
            </a:extLst>
          </p:cNvPr>
          <p:cNvSpPr/>
          <p:nvPr/>
        </p:nvSpPr>
        <p:spPr>
          <a:xfrm>
            <a:off x="10466305" y="3392547"/>
            <a:ext cx="796631" cy="265107"/>
          </a:xfrm>
          <a:custGeom>
            <a:avLst/>
            <a:gdLst>
              <a:gd name="connsiteX0" fmla="*/ 0 w 796631"/>
              <a:gd name="connsiteY0" fmla="*/ 0 h 265107"/>
              <a:gd name="connsiteX1" fmla="*/ 796631 w 796631"/>
              <a:gd name="connsiteY1" fmla="*/ 0 h 265107"/>
              <a:gd name="connsiteX2" fmla="*/ 796631 w 796631"/>
              <a:gd name="connsiteY2" fmla="*/ 265107 h 265107"/>
              <a:gd name="connsiteX3" fmla="*/ 0 w 796631"/>
              <a:gd name="connsiteY3" fmla="*/ 265107 h 265107"/>
              <a:gd name="connsiteX4" fmla="*/ 0 w 796631"/>
              <a:gd name="connsiteY4" fmla="*/ 0 h 2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631" h="265107">
                <a:moveTo>
                  <a:pt x="0" y="0"/>
                </a:moveTo>
                <a:lnTo>
                  <a:pt x="796631" y="0"/>
                </a:lnTo>
                <a:lnTo>
                  <a:pt x="796631" y="265107"/>
                </a:lnTo>
                <a:lnTo>
                  <a:pt x="0" y="265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b="1" dirty="0">
                <a:solidFill>
                  <a:schemeClr val="accent1">
                    <a:lumMod val="75000"/>
                  </a:schemeClr>
                </a:solidFill>
              </a:rPr>
              <a:t>2041</a:t>
            </a:r>
          </a:p>
        </p:txBody>
      </p:sp>
      <p:sp>
        <p:nvSpPr>
          <p:cNvPr id="188" name="Oval 187">
            <a:extLst>
              <a:ext uri="{FF2B5EF4-FFF2-40B4-BE49-F238E27FC236}">
                <a16:creationId xmlns:a16="http://schemas.microsoft.com/office/drawing/2014/main" id="{FC7E14A4-D7EF-CEB4-16BA-2343E9C1BA17}"/>
              </a:ext>
            </a:extLst>
          </p:cNvPr>
          <p:cNvSpPr/>
          <p:nvPr/>
        </p:nvSpPr>
        <p:spPr>
          <a:xfrm>
            <a:off x="10741285" y="3657658"/>
            <a:ext cx="228600" cy="228600"/>
          </a:xfrm>
          <a:prstGeom prst="ellipse">
            <a:avLst/>
          </a:prstGeom>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dirty="0"/>
          </a:p>
        </p:txBody>
      </p:sp>
      <p:sp>
        <p:nvSpPr>
          <p:cNvPr id="6" name="TextBox 5">
            <a:extLst>
              <a:ext uri="{FF2B5EF4-FFF2-40B4-BE49-F238E27FC236}">
                <a16:creationId xmlns:a16="http://schemas.microsoft.com/office/drawing/2014/main" id="{744A567C-D773-9E71-A78B-47D04911BC2F}"/>
              </a:ext>
            </a:extLst>
          </p:cNvPr>
          <p:cNvSpPr txBox="1"/>
          <p:nvPr/>
        </p:nvSpPr>
        <p:spPr>
          <a:xfrm>
            <a:off x="782511" y="1805176"/>
            <a:ext cx="1569429"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b="1" dirty="0">
                <a:solidFill>
                  <a:schemeClr val="accent3">
                    <a:lumMod val="75000"/>
                  </a:schemeClr>
                </a:solidFill>
              </a:rPr>
              <a:t>400 lbs/MWh CO2 2023*</a:t>
            </a:r>
          </a:p>
        </p:txBody>
      </p:sp>
      <p:sp>
        <p:nvSpPr>
          <p:cNvPr id="8" name="TextBox 7">
            <a:extLst>
              <a:ext uri="{FF2B5EF4-FFF2-40B4-BE49-F238E27FC236}">
                <a16:creationId xmlns:a16="http://schemas.microsoft.com/office/drawing/2014/main" id="{24C2D434-1C03-FAF1-25FA-2B366C65418C}"/>
              </a:ext>
            </a:extLst>
          </p:cNvPr>
          <p:cNvSpPr txBox="1"/>
          <p:nvPr/>
        </p:nvSpPr>
        <p:spPr>
          <a:xfrm>
            <a:off x="9538800" y="1706554"/>
            <a:ext cx="1569429"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b="1" dirty="0">
                <a:solidFill>
                  <a:schemeClr val="accent3">
                    <a:lumMod val="75000"/>
                  </a:schemeClr>
                </a:solidFill>
              </a:rPr>
              <a:t>Carbon-free by 2040</a:t>
            </a:r>
          </a:p>
        </p:txBody>
      </p:sp>
      <p:sp>
        <p:nvSpPr>
          <p:cNvPr id="9" name="TextBox 8">
            <a:extLst>
              <a:ext uri="{FF2B5EF4-FFF2-40B4-BE49-F238E27FC236}">
                <a16:creationId xmlns:a16="http://schemas.microsoft.com/office/drawing/2014/main" id="{9A17FDAC-0643-75D2-8FA8-12AECB1BEB36}"/>
              </a:ext>
            </a:extLst>
          </p:cNvPr>
          <p:cNvSpPr txBox="1"/>
          <p:nvPr/>
        </p:nvSpPr>
        <p:spPr>
          <a:xfrm>
            <a:off x="2184704" y="2389232"/>
            <a:ext cx="851855"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b="1" dirty="0">
                <a:solidFill>
                  <a:schemeClr val="accent3">
                    <a:lumMod val="75000"/>
                  </a:schemeClr>
                </a:solidFill>
              </a:rPr>
              <a:t>40% RPS 2025</a:t>
            </a:r>
          </a:p>
        </p:txBody>
      </p:sp>
      <p:sp>
        <p:nvSpPr>
          <p:cNvPr id="10" name="TextBox 9">
            <a:extLst>
              <a:ext uri="{FF2B5EF4-FFF2-40B4-BE49-F238E27FC236}">
                <a16:creationId xmlns:a16="http://schemas.microsoft.com/office/drawing/2014/main" id="{29FC4818-8DB4-636E-A4EF-6E18D05E17F7}"/>
              </a:ext>
            </a:extLst>
          </p:cNvPr>
          <p:cNvSpPr txBox="1"/>
          <p:nvPr/>
        </p:nvSpPr>
        <p:spPr>
          <a:xfrm>
            <a:off x="4770681" y="2397201"/>
            <a:ext cx="851855"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b="1" dirty="0">
                <a:solidFill>
                  <a:schemeClr val="accent3">
                    <a:lumMod val="75000"/>
                  </a:schemeClr>
                </a:solidFill>
              </a:rPr>
              <a:t>50% RPS 2030</a:t>
            </a:r>
          </a:p>
        </p:txBody>
      </p:sp>
      <p:sp>
        <p:nvSpPr>
          <p:cNvPr id="11" name="TextBox 10">
            <a:extLst>
              <a:ext uri="{FF2B5EF4-FFF2-40B4-BE49-F238E27FC236}">
                <a16:creationId xmlns:a16="http://schemas.microsoft.com/office/drawing/2014/main" id="{85D978A4-8748-5547-0F1B-DFD0EF697864}"/>
              </a:ext>
            </a:extLst>
          </p:cNvPr>
          <p:cNvSpPr txBox="1"/>
          <p:nvPr/>
        </p:nvSpPr>
        <p:spPr>
          <a:xfrm>
            <a:off x="9928309" y="2405578"/>
            <a:ext cx="851855"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b="1" dirty="0">
                <a:solidFill>
                  <a:schemeClr val="accent3">
                    <a:lumMod val="75000"/>
                  </a:schemeClr>
                </a:solidFill>
              </a:rPr>
              <a:t>80% RPS 2040</a:t>
            </a:r>
          </a:p>
        </p:txBody>
      </p:sp>
      <p:cxnSp>
        <p:nvCxnSpPr>
          <p:cNvPr id="14" name="Straight Connector 13">
            <a:extLst>
              <a:ext uri="{FF2B5EF4-FFF2-40B4-BE49-F238E27FC236}">
                <a16:creationId xmlns:a16="http://schemas.microsoft.com/office/drawing/2014/main" id="{0992678F-E95E-B472-7307-142540C085E6}"/>
              </a:ext>
            </a:extLst>
          </p:cNvPr>
          <p:cNvCxnSpPr>
            <a:cxnSpLocks/>
          </p:cNvCxnSpPr>
          <p:nvPr/>
        </p:nvCxnSpPr>
        <p:spPr>
          <a:xfrm>
            <a:off x="1575285" y="2382733"/>
            <a:ext cx="0" cy="1009814"/>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E9B4DD-EFD0-19F9-EF9E-65CBA1614400}"/>
              </a:ext>
            </a:extLst>
          </p:cNvPr>
          <p:cNvCxnSpPr>
            <a:cxnSpLocks/>
          </p:cNvCxnSpPr>
          <p:nvPr/>
        </p:nvCxnSpPr>
        <p:spPr>
          <a:xfrm>
            <a:off x="2610631" y="2964435"/>
            <a:ext cx="0" cy="436783"/>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047063D-0E5B-DE8D-7CE8-9E91BE7B2E59}"/>
              </a:ext>
            </a:extLst>
          </p:cNvPr>
          <p:cNvCxnSpPr>
            <a:cxnSpLocks/>
          </p:cNvCxnSpPr>
          <p:nvPr/>
        </p:nvCxnSpPr>
        <p:spPr>
          <a:xfrm>
            <a:off x="6227332" y="2405578"/>
            <a:ext cx="0" cy="676179"/>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B3BD18-E276-A827-231D-30F46A4AAA1A}"/>
              </a:ext>
            </a:extLst>
          </p:cNvPr>
          <p:cNvCxnSpPr>
            <a:cxnSpLocks/>
          </p:cNvCxnSpPr>
          <p:nvPr/>
        </p:nvCxnSpPr>
        <p:spPr>
          <a:xfrm>
            <a:off x="5196608" y="2960045"/>
            <a:ext cx="0" cy="18288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E7D6C2-93F1-07A2-E655-8D8BBA1A5DDD}"/>
              </a:ext>
            </a:extLst>
          </p:cNvPr>
          <p:cNvCxnSpPr>
            <a:cxnSpLocks/>
          </p:cNvCxnSpPr>
          <p:nvPr/>
        </p:nvCxnSpPr>
        <p:spPr>
          <a:xfrm>
            <a:off x="10334741" y="2963899"/>
            <a:ext cx="0" cy="18288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77A991-0D0B-820A-CDA2-2F460DBAA6CC}"/>
              </a:ext>
            </a:extLst>
          </p:cNvPr>
          <p:cNvCxnSpPr>
            <a:cxnSpLocks/>
          </p:cNvCxnSpPr>
          <p:nvPr/>
        </p:nvCxnSpPr>
        <p:spPr>
          <a:xfrm>
            <a:off x="10342765" y="2269280"/>
            <a:ext cx="0" cy="9144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02B166D-8BB0-69E1-113A-188F828FED60}"/>
              </a:ext>
            </a:extLst>
          </p:cNvPr>
          <p:cNvSpPr txBox="1"/>
          <p:nvPr/>
        </p:nvSpPr>
        <p:spPr>
          <a:xfrm>
            <a:off x="5454962" y="1792095"/>
            <a:ext cx="1569429"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b="1" dirty="0">
                <a:solidFill>
                  <a:schemeClr val="accent3">
                    <a:lumMod val="75000"/>
                  </a:schemeClr>
                </a:solidFill>
              </a:rPr>
              <a:t>200 lbs/MWh CO2 2032</a:t>
            </a:r>
          </a:p>
        </p:txBody>
      </p:sp>
      <p:sp>
        <p:nvSpPr>
          <p:cNvPr id="20" name="TextBox 19">
            <a:extLst>
              <a:ext uri="{FF2B5EF4-FFF2-40B4-BE49-F238E27FC236}">
                <a16:creationId xmlns:a16="http://schemas.microsoft.com/office/drawing/2014/main" id="{CCEDABAF-3F3C-93A8-A87A-0109411CF70D}"/>
              </a:ext>
            </a:extLst>
          </p:cNvPr>
          <p:cNvSpPr txBox="1"/>
          <p:nvPr/>
        </p:nvSpPr>
        <p:spPr>
          <a:xfrm>
            <a:off x="43661" y="5754094"/>
            <a:ext cx="3896562" cy="230832"/>
          </a:xfrm>
          <a:prstGeom prst="rect">
            <a:avLst/>
          </a:prstGeom>
          <a:noFill/>
        </p:spPr>
        <p:txBody>
          <a:bodyPr wrap="square" rtlCol="0">
            <a:spAutoFit/>
          </a:bodyPr>
          <a:lstStyle/>
          <a:p>
            <a:r>
              <a:rPr lang="en-US" sz="900" dirty="0"/>
              <a:t>*Rules not yet promulgated by NMPRC</a:t>
            </a:r>
          </a:p>
        </p:txBody>
      </p:sp>
      <p:sp>
        <p:nvSpPr>
          <p:cNvPr id="30" name="TextBox 29">
            <a:extLst>
              <a:ext uri="{FF2B5EF4-FFF2-40B4-BE49-F238E27FC236}">
                <a16:creationId xmlns:a16="http://schemas.microsoft.com/office/drawing/2014/main" id="{CCD6151A-D96A-D25C-8455-E55082BBEEBC}"/>
              </a:ext>
            </a:extLst>
          </p:cNvPr>
          <p:cNvSpPr txBox="1"/>
          <p:nvPr/>
        </p:nvSpPr>
        <p:spPr>
          <a:xfrm>
            <a:off x="6009480" y="4389046"/>
            <a:ext cx="904371"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solidFill>
                  <a:schemeClr val="tx1">
                    <a:lumMod val="75000"/>
                    <a:lumOff val="25000"/>
                  </a:schemeClr>
                </a:solidFill>
              </a:rPr>
              <a:t>FCPP exit 2026-2031</a:t>
            </a:r>
          </a:p>
        </p:txBody>
      </p:sp>
      <p:sp>
        <p:nvSpPr>
          <p:cNvPr id="31" name="TextBox 30">
            <a:extLst>
              <a:ext uri="{FF2B5EF4-FFF2-40B4-BE49-F238E27FC236}">
                <a16:creationId xmlns:a16="http://schemas.microsoft.com/office/drawing/2014/main" id="{A35DAD11-1B25-5674-2DB0-84FDAF91FB6B}"/>
              </a:ext>
            </a:extLst>
          </p:cNvPr>
          <p:cNvSpPr txBox="1"/>
          <p:nvPr/>
        </p:nvSpPr>
        <p:spPr>
          <a:xfrm>
            <a:off x="4657127" y="4249591"/>
            <a:ext cx="1073209"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solidFill>
                  <a:schemeClr val="tx1">
                    <a:lumMod val="75000"/>
                    <a:lumOff val="25000"/>
                  </a:schemeClr>
                </a:solidFill>
              </a:rPr>
              <a:t>End of Reeves depreciable life </a:t>
            </a:r>
          </a:p>
          <a:p>
            <a:pPr algn="ctr"/>
            <a:r>
              <a:rPr lang="en-US" sz="1400" b="1" dirty="0">
                <a:solidFill>
                  <a:schemeClr val="tx1">
                    <a:lumMod val="75000"/>
                    <a:lumOff val="25000"/>
                  </a:schemeClr>
                </a:solidFill>
              </a:rPr>
              <a:t>2030</a:t>
            </a:r>
          </a:p>
        </p:txBody>
      </p:sp>
      <p:cxnSp>
        <p:nvCxnSpPr>
          <p:cNvPr id="35" name="Straight Connector 34">
            <a:extLst>
              <a:ext uri="{FF2B5EF4-FFF2-40B4-BE49-F238E27FC236}">
                <a16:creationId xmlns:a16="http://schemas.microsoft.com/office/drawing/2014/main" id="{DC8A69E6-387D-6EE5-5A4F-E3626C797A7C}"/>
              </a:ext>
            </a:extLst>
          </p:cNvPr>
          <p:cNvCxnSpPr>
            <a:cxnSpLocks/>
            <a:endCxn id="30" idx="0"/>
          </p:cNvCxnSpPr>
          <p:nvPr/>
        </p:nvCxnSpPr>
        <p:spPr>
          <a:xfrm>
            <a:off x="6461666" y="4174009"/>
            <a:ext cx="0" cy="21503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F78F485-206E-8EF0-ADA8-827D7CBBB066}"/>
              </a:ext>
            </a:extLst>
          </p:cNvPr>
          <p:cNvCxnSpPr>
            <a:cxnSpLocks/>
          </p:cNvCxnSpPr>
          <p:nvPr/>
        </p:nvCxnSpPr>
        <p:spPr>
          <a:xfrm>
            <a:off x="4159730" y="3900937"/>
            <a:ext cx="0" cy="32380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90F29F5-B0BF-C93E-BF65-5BD8FCC7CD48}"/>
              </a:ext>
            </a:extLst>
          </p:cNvPr>
          <p:cNvCxnSpPr>
            <a:cxnSpLocks/>
          </p:cNvCxnSpPr>
          <p:nvPr/>
        </p:nvCxnSpPr>
        <p:spPr>
          <a:xfrm>
            <a:off x="5196102" y="3900936"/>
            <a:ext cx="0" cy="32380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13937F6-6B03-9BA1-297E-F57EC0B978B5}"/>
              </a:ext>
            </a:extLst>
          </p:cNvPr>
          <p:cNvSpPr txBox="1"/>
          <p:nvPr/>
        </p:nvSpPr>
        <p:spPr>
          <a:xfrm>
            <a:off x="3757432" y="4263651"/>
            <a:ext cx="80459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solidFill>
                  <a:schemeClr val="tx1">
                    <a:lumMod val="75000"/>
                    <a:lumOff val="25000"/>
                  </a:schemeClr>
                </a:solidFill>
              </a:rPr>
              <a:t>Valencia PPA expires 2028</a:t>
            </a:r>
          </a:p>
        </p:txBody>
      </p:sp>
      <p:cxnSp>
        <p:nvCxnSpPr>
          <p:cNvPr id="42" name="Straight Connector 41">
            <a:extLst>
              <a:ext uri="{FF2B5EF4-FFF2-40B4-BE49-F238E27FC236}">
                <a16:creationId xmlns:a16="http://schemas.microsoft.com/office/drawing/2014/main" id="{D8E6D497-0176-6C8E-C61F-E70785D530D7}"/>
              </a:ext>
            </a:extLst>
          </p:cNvPr>
          <p:cNvCxnSpPr>
            <a:cxnSpLocks/>
            <a:stCxn id="45" idx="1"/>
          </p:cNvCxnSpPr>
          <p:nvPr/>
        </p:nvCxnSpPr>
        <p:spPr>
          <a:xfrm>
            <a:off x="5492809" y="4174008"/>
            <a:ext cx="964552" cy="2066"/>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BB67420-A098-C800-6FB1-3024F7A68C9A}"/>
              </a:ext>
            </a:extLst>
          </p:cNvPr>
          <p:cNvCxnSpPr>
            <a:cxnSpLocks/>
          </p:cNvCxnSpPr>
          <p:nvPr/>
        </p:nvCxnSpPr>
        <p:spPr>
          <a:xfrm>
            <a:off x="3146765" y="3900937"/>
            <a:ext cx="0" cy="32380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CDB811E-4B1D-83FA-938D-C43F82C271CE}"/>
              </a:ext>
            </a:extLst>
          </p:cNvPr>
          <p:cNvSpPr txBox="1"/>
          <p:nvPr/>
        </p:nvSpPr>
        <p:spPr>
          <a:xfrm>
            <a:off x="2704275" y="4263651"/>
            <a:ext cx="901040"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solidFill>
                  <a:schemeClr val="tx1">
                    <a:lumMod val="75000"/>
                    <a:lumOff val="25000"/>
                  </a:schemeClr>
                </a:solidFill>
              </a:rPr>
              <a:t>2026 RFP resources</a:t>
            </a:r>
          </a:p>
          <a:p>
            <a:pPr algn="ctr"/>
            <a:r>
              <a:rPr lang="en-US" sz="1400" b="1" dirty="0">
                <a:solidFill>
                  <a:schemeClr val="tx1">
                    <a:lumMod val="75000"/>
                    <a:lumOff val="25000"/>
                  </a:schemeClr>
                </a:solidFill>
              </a:rPr>
              <a:t>online</a:t>
            </a:r>
          </a:p>
        </p:txBody>
      </p:sp>
      <p:sp>
        <p:nvSpPr>
          <p:cNvPr id="45" name="Right Brace 44">
            <a:extLst>
              <a:ext uri="{FF2B5EF4-FFF2-40B4-BE49-F238E27FC236}">
                <a16:creationId xmlns:a16="http://schemas.microsoft.com/office/drawing/2014/main" id="{AA933832-87E6-EB61-DB63-1FCAAAC1E5F7}"/>
              </a:ext>
            </a:extLst>
          </p:cNvPr>
          <p:cNvSpPr/>
          <p:nvPr/>
        </p:nvSpPr>
        <p:spPr>
          <a:xfrm rot="5400000">
            <a:off x="4300867" y="2744540"/>
            <a:ext cx="287749" cy="2571187"/>
          </a:xfrm>
          <a:prstGeom prst="rightBrace">
            <a:avLst>
              <a:gd name="adj1" fmla="val 8333"/>
              <a:gd name="adj2" fmla="val 9238"/>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a:extLst>
              <a:ext uri="{FF2B5EF4-FFF2-40B4-BE49-F238E27FC236}">
                <a16:creationId xmlns:a16="http://schemas.microsoft.com/office/drawing/2014/main" id="{23C13596-7BF4-182D-151C-3B397DE9FC3A}"/>
              </a:ext>
            </a:extLst>
          </p:cNvPr>
          <p:cNvSpPr txBox="1"/>
          <p:nvPr/>
        </p:nvSpPr>
        <p:spPr>
          <a:xfrm>
            <a:off x="7733100" y="4453702"/>
            <a:ext cx="1073209"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solidFill>
                  <a:schemeClr val="tx1">
                    <a:lumMod val="75000"/>
                    <a:lumOff val="25000"/>
                  </a:schemeClr>
                </a:solidFill>
              </a:rPr>
              <a:t>Red Mesa PPA expires 2036</a:t>
            </a:r>
          </a:p>
        </p:txBody>
      </p:sp>
      <p:cxnSp>
        <p:nvCxnSpPr>
          <p:cNvPr id="56" name="Straight Connector 55">
            <a:extLst>
              <a:ext uri="{FF2B5EF4-FFF2-40B4-BE49-F238E27FC236}">
                <a16:creationId xmlns:a16="http://schemas.microsoft.com/office/drawing/2014/main" id="{E80747D0-D29F-F6D6-F7FE-CAC1D32FECFD}"/>
              </a:ext>
            </a:extLst>
          </p:cNvPr>
          <p:cNvCxnSpPr>
            <a:cxnSpLocks/>
            <a:stCxn id="93" idx="4"/>
            <a:endCxn id="55" idx="0"/>
          </p:cNvCxnSpPr>
          <p:nvPr/>
        </p:nvCxnSpPr>
        <p:spPr>
          <a:xfrm flipH="1">
            <a:off x="8269705" y="3886258"/>
            <a:ext cx="1513" cy="56744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0A4AADAD-D1EA-3171-371E-0A22C6501671}"/>
              </a:ext>
            </a:extLst>
          </p:cNvPr>
          <p:cNvSpPr txBox="1">
            <a:spLocks/>
          </p:cNvSpPr>
          <p:nvPr/>
        </p:nvSpPr>
        <p:spPr>
          <a:xfrm>
            <a:off x="2470356" y="136988"/>
            <a:ext cx="6806381" cy="429483"/>
          </a:xfrm>
          <a:prstGeom prst="rect">
            <a:avLst/>
          </a:prstGeom>
        </p:spPr>
        <p:txBody>
          <a:bodyPr anchor="ctr">
            <a:normAutofit fontScale="97500"/>
          </a:bodyPr>
          <a:lstStyle>
            <a:lvl1pPr algn="l" defTabSz="914400" rtl="0" eaLnBrk="1" latinLnBrk="0" hangingPunct="1">
              <a:spcBef>
                <a:spcPct val="0"/>
              </a:spcBef>
              <a:buNone/>
              <a:defRPr sz="1400" b="1" kern="1200" cap="all" spc="100" baseline="0">
                <a:solidFill>
                  <a:schemeClr val="accent5">
                    <a:lumMod val="75000"/>
                  </a:schemeClr>
                </a:solidFill>
                <a:latin typeface="Arial" pitchFamily="34" charset="0"/>
                <a:ea typeface="+mj-ea"/>
                <a:cs typeface="+mj-cs"/>
              </a:defRPr>
            </a:lvl1pPr>
          </a:lstStyle>
          <a:p>
            <a:pPr algn="ctr"/>
            <a:r>
              <a:rPr lang="en-US" sz="1500" dirty="0"/>
              <a:t>BACKGROUND</a:t>
            </a:r>
          </a:p>
        </p:txBody>
      </p:sp>
    </p:spTree>
    <p:extLst>
      <p:ext uri="{BB962C8B-B14F-4D97-AF65-F5344CB8AC3E}">
        <p14:creationId xmlns:p14="http://schemas.microsoft.com/office/powerpoint/2010/main" val="218616816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09DF674B4EBD42ACE611060EA167AB" ma:contentTypeVersion="3" ma:contentTypeDescription="Create a new document." ma:contentTypeScope="" ma:versionID="c4d2259d7adde34b45eb6b51d48f4741">
  <xsd:schema xmlns:xsd="http://www.w3.org/2001/XMLSchema" xmlns:xs="http://www.w3.org/2001/XMLSchema" xmlns:p="http://schemas.microsoft.com/office/2006/metadata/properties" xmlns:ns2="9c049148-11e5-4a7f-8119-3d016b60c014" targetNamespace="http://schemas.microsoft.com/office/2006/metadata/properties" ma:root="true" ma:fieldsID="39f3e3e0dfd917b707b2dbd5e451bd06" ns2:_="">
    <xsd:import namespace="9c049148-11e5-4a7f-8119-3d016b60c014"/>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049148-11e5-4a7f-8119-3d016b60c0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2D6B13-E504-45DD-9D53-6A9E6E40B7A9}">
  <ds:schemaRefs>
    <ds:schemaRef ds:uri="http://purl.org/dc/elements/1.1/"/>
    <ds:schemaRef ds:uri="http://schemas.microsoft.com/office/2006/metadata/properties"/>
    <ds:schemaRef ds:uri="90054d30-1c58-42c3-989c-242609269c8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c4ed113-0706-494f-be2a-eedc15a83742"/>
    <ds:schemaRef ds:uri="http://www.w3.org/XML/1998/namespace"/>
    <ds:schemaRef ds:uri="http://purl.org/dc/dcmitype/"/>
    <ds:schemaRef ds:uri="2271fd37-498c-4f35-9b59-229652a3e538"/>
    <ds:schemaRef ds:uri="143d00b7-91b7-4e16-a637-b3d3b249ef48"/>
  </ds:schemaRefs>
</ds:datastoreItem>
</file>

<file path=customXml/itemProps2.xml><?xml version="1.0" encoding="utf-8"?>
<ds:datastoreItem xmlns:ds="http://schemas.openxmlformats.org/officeDocument/2006/customXml" ds:itemID="{3305F5E9-E4EE-42CB-A744-A3297CF64240}">
  <ds:schemaRefs>
    <ds:schemaRef ds:uri="http://schemas.microsoft.com/sharepoint/v3/contenttype/forms"/>
  </ds:schemaRefs>
</ds:datastoreItem>
</file>

<file path=customXml/itemProps3.xml><?xml version="1.0" encoding="utf-8"?>
<ds:datastoreItem xmlns:ds="http://schemas.openxmlformats.org/officeDocument/2006/customXml" ds:itemID="{E1127CD2-3113-4EAF-88AA-7BB01CBEFC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049148-11e5-4a7f-8119-3d016b60c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19416</TotalTime>
  <Words>3249</Words>
  <Application>Microsoft Office PowerPoint</Application>
  <PresentationFormat>Widescreen</PresentationFormat>
  <Paragraphs>536</Paragraphs>
  <Slides>31</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Pricing Advisory Committee </vt:lpstr>
      <vt:lpstr>Disclosure regarding forward looking statements</vt:lpstr>
      <vt:lpstr>Meeting Agenda</vt:lpstr>
      <vt:lpstr>PowerPoint Presentation</vt:lpstr>
      <vt:lpstr>The focus of the meeting is PNM’S CLASS COST OF SERIVCE AND RATE DESIGN POLICY</vt:lpstr>
      <vt:lpstr>The focus of the meeting is PNM’S CLASS COST OF SERIVCE AND RATE DESIGN POLICY</vt:lpstr>
      <vt:lpstr>The focus of the meeting is PNM’S CLASS COST OF SERIVCE AND RATE DESIGN POLICY</vt:lpstr>
      <vt:lpstr>PowerPoint Presentation</vt:lpstr>
      <vt:lpstr>TRANSITION milestones</vt:lpstr>
      <vt:lpstr>REVENUE REQUIREMENT, CLASS COST OF SERVICE &amp; RATE DESIGN</vt:lpstr>
      <vt:lpstr>CLASS COST OF SERVICE STUDY (CCOSS): PURPOSE</vt:lpstr>
      <vt:lpstr>PowerPoint Presentation</vt:lpstr>
      <vt:lpstr>PNM’s Proposal: Production Allocation Overview</vt:lpstr>
      <vt:lpstr>PNM’s Proposal: Production Allocation Rationale / call to action</vt:lpstr>
      <vt:lpstr>PNM’s Proposal: Production Allocation – CAUSAL LINK ON TWO STEP “DECOMPOSITION” &amp; NET LOAD LOLP BASED ALLOCATOR</vt:lpstr>
      <vt:lpstr>PNM’s Proposal: Production Allocation – CAUSAL LINK ON TWO STEP “DECOMPOSITION” &amp; NET LOAD LOLP BASED ALLOCATOR</vt:lpstr>
      <vt:lpstr>PowerPoint Presentation</vt:lpstr>
      <vt:lpstr>PNM’s Proposal: Production Allocation RESULTS SUMMARY</vt:lpstr>
      <vt:lpstr>PNM’s Proposal: Production Allocation RESULTS SUMMARY</vt:lpstr>
      <vt:lpstr>PNM’s Proposal: Production Allocation Walk through example – decomposition of class loads</vt:lpstr>
      <vt:lpstr>PNM’s Proposal: Production Allocation Walk through example</vt:lpstr>
      <vt:lpstr>PNM’s Proposal: Production Allocation – development on non-renewable production-demand allocator  </vt:lpstr>
      <vt:lpstr>PNM’s Proposal: Production Allocation - development on non-renewable production-demand allocator   </vt:lpstr>
      <vt:lpstr>PNM’s Proposal: Production Allocation – Comparison to existing method  </vt:lpstr>
      <vt:lpstr>PNM’s Proposal: Production Allocation – development of non-renewable production energy allocator  </vt:lpstr>
      <vt:lpstr>PNM’s Proposal: Production Allocation – development of renewable allocator  </vt:lpstr>
      <vt:lpstr>PNM’s Proposal: Production Allocation - development on non-renewable production-demand allocator   </vt:lpstr>
      <vt:lpstr>PNM’s Proposal: Production Allocation COMPARISON OF RENEWBALE AND NON-RENEWABLE ENERGY ALLOCATORS  </vt:lpstr>
      <vt:lpstr>PNM’s Proposal: Production Allocation – SNAPSHOT OF OTHER ALLOCATORS </vt:lpstr>
      <vt:lpstr>Near term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Settlage, Michael</cp:lastModifiedBy>
  <cp:revision>92</cp:revision>
  <cp:lastPrinted>2022-06-08T00:01:16Z</cp:lastPrinted>
  <dcterms:created xsi:type="dcterms:W3CDTF">2013-05-06T15:17:05Z</dcterms:created>
  <dcterms:modified xsi:type="dcterms:W3CDTF">2023-12-04T20:10:14Z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0x0101001209DF674B4EBD42ACE611060EA167AB</vt:lpwstr>
  </property>
  <property fmtid="{D5CDD505-2E9C-101B-9397-08002B2CF9AE}" pid="3" name="MSIP_Label_f367428c-8df2-41b3-925f-2e32f93f53ed_Enabled">
    <vt:lpwstr>true</vt:lpwstr>
  </property>
  <property fmtid="{D5CDD505-2E9C-101B-9397-08002B2CF9AE}" pid="4" name="MSIP_Label_f367428c-8df2-41b3-925f-2e32f93f53ed_SetDate">
    <vt:lpwstr>2022-03-24T19:17:45Z</vt:lpwstr>
  </property>
  <property fmtid="{D5CDD505-2E9C-101B-9397-08002B2CF9AE}" pid="5" name="MSIP_Label_f367428c-8df2-41b3-925f-2e32f93f53ed_Method">
    <vt:lpwstr>Standard</vt:lpwstr>
  </property>
  <property fmtid="{D5CDD505-2E9C-101B-9397-08002B2CF9AE}" pid="6" name="MSIP_Label_f367428c-8df2-41b3-925f-2e32f93f53ed_Name">
    <vt:lpwstr>f367428c-8df2-41b3-925f-2e32f93f53ed</vt:lpwstr>
  </property>
  <property fmtid="{D5CDD505-2E9C-101B-9397-08002B2CF9AE}" pid="7" name="MSIP_Label_f367428c-8df2-41b3-925f-2e32f93f53ed_SiteId">
    <vt:lpwstr>6c1ea1fd-d5ee-4dc8-bcfe-8877bd40388b</vt:lpwstr>
  </property>
  <property fmtid="{D5CDD505-2E9C-101B-9397-08002B2CF9AE}" pid="8" name="MSIP_Label_f367428c-8df2-41b3-925f-2e32f93f53ed_ActionId">
    <vt:lpwstr>d6583a3a-86ef-4013-a965-61c3aa578cbd</vt:lpwstr>
  </property>
  <property fmtid="{D5CDD505-2E9C-101B-9397-08002B2CF9AE}" pid="9" name="MSIP_Label_f367428c-8df2-41b3-925f-2e32f93f53ed_ContentBits">
    <vt:lpwstr>0</vt:lpwstr>
  </property>
  <property fmtid="{D5CDD505-2E9C-101B-9397-08002B2CF9AE}" pid="10" name="ComplianceAssetId">
    <vt:lpwstr/>
  </property>
  <property fmtid="{D5CDD505-2E9C-101B-9397-08002B2CF9AE}" pid="11" name="_ExtendedDescription">
    <vt:lpwstr/>
  </property>
  <property fmtid="{D5CDD505-2E9C-101B-9397-08002B2CF9AE}" pid="12" name="_activity">
    <vt:lpwstr>{"FileActivityType":"9","FileActivityTimeStamp":"2023-11-22T02:00:14.270Z","FileActivityUsersOnPage":[{"DisplayName":"Nick Phillips","Id":"nphillips@atriumecon.com"}],"FileActivityNavigationId":null}</vt:lpwstr>
  </property>
  <property fmtid="{D5CDD505-2E9C-101B-9397-08002B2CF9AE}" pid="13" name="TriggerFlowInfo">
    <vt:lpwstr/>
  </property>
</Properties>
</file>