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3" r:id="rId5"/>
    <p:sldId id="257" r:id="rId6"/>
    <p:sldId id="268" r:id="rId7"/>
    <p:sldId id="269" r:id="rId8"/>
    <p:sldId id="259" r:id="rId9"/>
    <p:sldId id="270" r:id="rId10"/>
    <p:sldId id="271" r:id="rId11"/>
    <p:sldId id="272"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83D"/>
    <a:srgbClr val="D7D2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20C032-B97F-74BC-9A34-EA5071F0126C}" v="8" dt="2024-12-17T20:37:39.292"/>
    <p1510:client id="{2A944DD4-9075-42FE-BEFA-3DE1780A119E}" v="73" dt="2024-12-17T16:41:49.020"/>
    <p1510:client id="{5804CD0F-9E4D-4B3E-B67D-288099B7753E}" v="742" dt="2024-12-17T21:49:05.230"/>
    <p1510:client id="{689D99C8-8456-423C-8548-F6EBC6629D85}" v="106" dt="2024-12-17T17:02:42.866"/>
    <p1510:client id="{8249399B-4763-D4F9-8BB3-6B2E11D91082}" v="105" dt="2024-12-17T22:50:42.415"/>
    <p1510:client id="{C3E64A8E-FB62-61B8-46F8-ABB505684DD7}" v="69" dt="2024-12-17T18:54:05.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ttlage, Michael" userId="00a67986-9c28-487b-900a-582fecc7d239" providerId="ADAL" clId="{689D99C8-8456-423C-8548-F6EBC6629D85}"/>
    <pc:docChg chg="custSel modSld">
      <pc:chgData name="Settlage, Michael" userId="00a67986-9c28-487b-900a-582fecc7d239" providerId="ADAL" clId="{689D99C8-8456-423C-8548-F6EBC6629D85}" dt="2024-12-17T17:02:42.867" v="569" actId="6549"/>
      <pc:docMkLst>
        <pc:docMk/>
      </pc:docMkLst>
      <pc:sldChg chg="modSp mod">
        <pc:chgData name="Settlage, Michael" userId="00a67986-9c28-487b-900a-582fecc7d239" providerId="ADAL" clId="{689D99C8-8456-423C-8548-F6EBC6629D85}" dt="2024-12-17T16:54:02.634" v="103" actId="20577"/>
        <pc:sldMkLst>
          <pc:docMk/>
          <pc:sldMk cId="0" sldId="257"/>
        </pc:sldMkLst>
        <pc:spChg chg="mod">
          <ac:chgData name="Settlage, Michael" userId="00a67986-9c28-487b-900a-582fecc7d239" providerId="ADAL" clId="{689D99C8-8456-423C-8548-F6EBC6629D85}" dt="2024-12-17T16:54:02.634" v="103" actId="20577"/>
          <ac:spMkLst>
            <pc:docMk/>
            <pc:sldMk cId="0" sldId="257"/>
            <ac:spMk id="5" creationId="{00000000-0000-0000-0000-000000000000}"/>
          </ac:spMkLst>
        </pc:spChg>
      </pc:sldChg>
      <pc:sldChg chg="modSp mod">
        <pc:chgData name="Settlage, Michael" userId="00a67986-9c28-487b-900a-582fecc7d239" providerId="ADAL" clId="{689D99C8-8456-423C-8548-F6EBC6629D85}" dt="2024-12-17T16:55:31.407" v="329" actId="6549"/>
        <pc:sldMkLst>
          <pc:docMk/>
          <pc:sldMk cId="2800166032" sldId="268"/>
        </pc:sldMkLst>
        <pc:spChg chg="mod">
          <ac:chgData name="Settlage, Michael" userId="00a67986-9c28-487b-900a-582fecc7d239" providerId="ADAL" clId="{689D99C8-8456-423C-8548-F6EBC6629D85}" dt="2024-12-17T16:55:31.407" v="329" actId="6549"/>
          <ac:spMkLst>
            <pc:docMk/>
            <pc:sldMk cId="2800166032" sldId="268"/>
            <ac:spMk id="5" creationId="{00000000-0000-0000-0000-000000000000}"/>
          </ac:spMkLst>
        </pc:spChg>
      </pc:sldChg>
      <pc:sldChg chg="modSp mod">
        <pc:chgData name="Settlage, Michael" userId="00a67986-9c28-487b-900a-582fecc7d239" providerId="ADAL" clId="{689D99C8-8456-423C-8548-F6EBC6629D85}" dt="2024-12-17T17:02:42.867" v="569" actId="6549"/>
        <pc:sldMkLst>
          <pc:docMk/>
          <pc:sldMk cId="1024876441" sldId="269"/>
        </pc:sldMkLst>
        <pc:spChg chg="mod">
          <ac:chgData name="Settlage, Michael" userId="00a67986-9c28-487b-900a-582fecc7d239" providerId="ADAL" clId="{689D99C8-8456-423C-8548-F6EBC6629D85}" dt="2024-12-17T17:02:42.867" v="569" actId="6549"/>
          <ac:spMkLst>
            <pc:docMk/>
            <pc:sldMk cId="1024876441" sldId="269"/>
            <ac:spMk id="5" creationId="{00000000-0000-0000-0000-000000000000}"/>
          </ac:spMkLst>
        </pc:spChg>
      </pc:sldChg>
      <pc:sldChg chg="modSp mod">
        <pc:chgData name="Settlage, Michael" userId="00a67986-9c28-487b-900a-582fecc7d239" providerId="ADAL" clId="{689D99C8-8456-423C-8548-F6EBC6629D85}" dt="2024-12-17T16:46:42.277" v="15" actId="20577"/>
        <pc:sldMkLst>
          <pc:docMk/>
          <pc:sldMk cId="3999479889" sldId="271"/>
        </pc:sldMkLst>
        <pc:spChg chg="mod">
          <ac:chgData name="Settlage, Michael" userId="00a67986-9c28-487b-900a-582fecc7d239" providerId="ADAL" clId="{689D99C8-8456-423C-8548-F6EBC6629D85}" dt="2024-12-17T16:46:42.277" v="15" actId="20577"/>
          <ac:spMkLst>
            <pc:docMk/>
            <pc:sldMk cId="3999479889" sldId="271"/>
            <ac:spMk id="5" creationId="{00000000-0000-0000-0000-000000000000}"/>
          </ac:spMkLst>
        </pc:spChg>
      </pc:sldChg>
    </pc:docChg>
  </pc:docChgLst>
  <pc:docChgLst>
    <pc:chgData name="Settlage, Michael" userId="S::msettla@pnmresources.com::00a67986-9c28-487b-900a-582fecc7d239" providerId="AD" clId="Web-{C3E64A8E-FB62-61B8-46F8-ABB505684DD7}"/>
    <pc:docChg chg="modSld">
      <pc:chgData name="Settlage, Michael" userId="S::msettla@pnmresources.com::00a67986-9c28-487b-900a-582fecc7d239" providerId="AD" clId="Web-{C3E64A8E-FB62-61B8-46F8-ABB505684DD7}" dt="2024-12-17T18:54:05.754" v="68" actId="20577"/>
      <pc:docMkLst>
        <pc:docMk/>
      </pc:docMkLst>
      <pc:sldChg chg="modSp">
        <pc:chgData name="Settlage, Michael" userId="S::msettla@pnmresources.com::00a67986-9c28-487b-900a-582fecc7d239" providerId="AD" clId="Web-{C3E64A8E-FB62-61B8-46F8-ABB505684DD7}" dt="2024-12-17T18:54:05.754" v="68" actId="20577"/>
        <pc:sldMkLst>
          <pc:docMk/>
          <pc:sldMk cId="1024876441" sldId="269"/>
        </pc:sldMkLst>
        <pc:spChg chg="mod">
          <ac:chgData name="Settlage, Michael" userId="S::msettla@pnmresources.com::00a67986-9c28-487b-900a-582fecc7d239" providerId="AD" clId="Web-{C3E64A8E-FB62-61B8-46F8-ABB505684DD7}" dt="2024-12-17T18:54:05.754" v="68" actId="20577"/>
          <ac:spMkLst>
            <pc:docMk/>
            <pc:sldMk cId="1024876441" sldId="269"/>
            <ac:spMk id="5" creationId="{00000000-0000-0000-0000-000000000000}"/>
          </ac:spMkLst>
        </pc:spChg>
      </pc:sldChg>
    </pc:docChg>
  </pc:docChgLst>
  <pc:docChgLst>
    <pc:chgData name="Settlage, Michael" userId="S::msettla@pnmresources.com::00a67986-9c28-487b-900a-582fecc7d239" providerId="AD" clId="Web-{8249399B-4763-D4F9-8BB3-6B2E11D91082}"/>
    <pc:docChg chg="modSld">
      <pc:chgData name="Settlage, Michael" userId="S::msettla@pnmresources.com::00a67986-9c28-487b-900a-582fecc7d239" providerId="AD" clId="Web-{8249399B-4763-D4F9-8BB3-6B2E11D91082}" dt="2024-12-17T22:50:42.415" v="101" actId="20577"/>
      <pc:docMkLst>
        <pc:docMk/>
      </pc:docMkLst>
      <pc:sldChg chg="modSp">
        <pc:chgData name="Settlage, Michael" userId="S::msettla@pnmresources.com::00a67986-9c28-487b-900a-582fecc7d239" providerId="AD" clId="Web-{8249399B-4763-D4F9-8BB3-6B2E11D91082}" dt="2024-12-17T22:40:04.709" v="4" actId="20577"/>
        <pc:sldMkLst>
          <pc:docMk/>
          <pc:sldMk cId="0" sldId="257"/>
        </pc:sldMkLst>
        <pc:spChg chg="mod">
          <ac:chgData name="Settlage, Michael" userId="S::msettla@pnmresources.com::00a67986-9c28-487b-900a-582fecc7d239" providerId="AD" clId="Web-{8249399B-4763-D4F9-8BB3-6B2E11D91082}" dt="2024-12-17T22:40:04.709" v="4" actId="20577"/>
          <ac:spMkLst>
            <pc:docMk/>
            <pc:sldMk cId="0" sldId="257"/>
            <ac:spMk id="5" creationId="{00000000-0000-0000-0000-000000000000}"/>
          </ac:spMkLst>
        </pc:spChg>
      </pc:sldChg>
      <pc:sldChg chg="modSp">
        <pc:chgData name="Settlage, Michael" userId="S::msettla@pnmresources.com::00a67986-9c28-487b-900a-582fecc7d239" providerId="AD" clId="Web-{8249399B-4763-D4F9-8BB3-6B2E11D91082}" dt="2024-12-17T22:37:54.564" v="2" actId="20577"/>
        <pc:sldMkLst>
          <pc:docMk/>
          <pc:sldMk cId="0" sldId="263"/>
        </pc:sldMkLst>
        <pc:spChg chg="mod">
          <ac:chgData name="Settlage, Michael" userId="S::msettla@pnmresources.com::00a67986-9c28-487b-900a-582fecc7d239" providerId="AD" clId="Web-{8249399B-4763-D4F9-8BB3-6B2E11D91082}" dt="2024-12-17T22:37:54.564" v="2" actId="20577"/>
          <ac:spMkLst>
            <pc:docMk/>
            <pc:sldMk cId="0" sldId="263"/>
            <ac:spMk id="4" creationId="{00000000-0000-0000-0000-000000000000}"/>
          </ac:spMkLst>
        </pc:spChg>
      </pc:sldChg>
      <pc:sldChg chg="modSp">
        <pc:chgData name="Settlage, Michael" userId="S::msettla@pnmresources.com::00a67986-9c28-487b-900a-582fecc7d239" providerId="AD" clId="Web-{8249399B-4763-D4F9-8BB3-6B2E11D91082}" dt="2024-12-17T22:43:49.341" v="19" actId="20577"/>
        <pc:sldMkLst>
          <pc:docMk/>
          <pc:sldMk cId="2800166032" sldId="268"/>
        </pc:sldMkLst>
        <pc:spChg chg="mod">
          <ac:chgData name="Settlage, Michael" userId="S::msettla@pnmresources.com::00a67986-9c28-487b-900a-582fecc7d239" providerId="AD" clId="Web-{8249399B-4763-D4F9-8BB3-6B2E11D91082}" dt="2024-12-17T22:43:49.341" v="19" actId="20577"/>
          <ac:spMkLst>
            <pc:docMk/>
            <pc:sldMk cId="2800166032" sldId="268"/>
            <ac:spMk id="5" creationId="{00000000-0000-0000-0000-000000000000}"/>
          </ac:spMkLst>
        </pc:spChg>
      </pc:sldChg>
      <pc:sldChg chg="modSp">
        <pc:chgData name="Settlage, Michael" userId="S::msettla@pnmresources.com::00a67986-9c28-487b-900a-582fecc7d239" providerId="AD" clId="Web-{8249399B-4763-D4F9-8BB3-6B2E11D91082}" dt="2024-12-17T22:45:04.593" v="72" actId="20577"/>
        <pc:sldMkLst>
          <pc:docMk/>
          <pc:sldMk cId="1024876441" sldId="269"/>
        </pc:sldMkLst>
        <pc:spChg chg="mod">
          <ac:chgData name="Settlage, Michael" userId="S::msettla@pnmresources.com::00a67986-9c28-487b-900a-582fecc7d239" providerId="AD" clId="Web-{8249399B-4763-D4F9-8BB3-6B2E11D91082}" dt="2024-12-17T22:45:04.593" v="72" actId="20577"/>
          <ac:spMkLst>
            <pc:docMk/>
            <pc:sldMk cId="1024876441" sldId="269"/>
            <ac:spMk id="5" creationId="{00000000-0000-0000-0000-000000000000}"/>
          </ac:spMkLst>
        </pc:spChg>
      </pc:sldChg>
      <pc:sldChg chg="modSp">
        <pc:chgData name="Settlage, Michael" userId="S::msettla@pnmresources.com::00a67986-9c28-487b-900a-582fecc7d239" providerId="AD" clId="Web-{8249399B-4763-D4F9-8BB3-6B2E11D91082}" dt="2024-12-17T22:48:03.395" v="86" actId="20577"/>
        <pc:sldMkLst>
          <pc:docMk/>
          <pc:sldMk cId="1432235576" sldId="270"/>
        </pc:sldMkLst>
        <pc:spChg chg="mod">
          <ac:chgData name="Settlage, Michael" userId="S::msettla@pnmresources.com::00a67986-9c28-487b-900a-582fecc7d239" providerId="AD" clId="Web-{8249399B-4763-D4F9-8BB3-6B2E11D91082}" dt="2024-12-17T22:48:03.395" v="86" actId="20577"/>
          <ac:spMkLst>
            <pc:docMk/>
            <pc:sldMk cId="1432235576" sldId="270"/>
            <ac:spMk id="5" creationId="{00000000-0000-0000-0000-000000000000}"/>
          </ac:spMkLst>
        </pc:spChg>
      </pc:sldChg>
      <pc:sldChg chg="modSp">
        <pc:chgData name="Settlage, Michael" userId="S::msettla@pnmresources.com::00a67986-9c28-487b-900a-582fecc7d239" providerId="AD" clId="Web-{8249399B-4763-D4F9-8BB3-6B2E11D91082}" dt="2024-12-17T22:48:48.021" v="90" actId="20577"/>
        <pc:sldMkLst>
          <pc:docMk/>
          <pc:sldMk cId="3999479889" sldId="271"/>
        </pc:sldMkLst>
        <pc:spChg chg="mod">
          <ac:chgData name="Settlage, Michael" userId="S::msettla@pnmresources.com::00a67986-9c28-487b-900a-582fecc7d239" providerId="AD" clId="Web-{8249399B-4763-D4F9-8BB3-6B2E11D91082}" dt="2024-12-17T22:48:48.021" v="90" actId="20577"/>
          <ac:spMkLst>
            <pc:docMk/>
            <pc:sldMk cId="3999479889" sldId="271"/>
            <ac:spMk id="5" creationId="{00000000-0000-0000-0000-000000000000}"/>
          </ac:spMkLst>
        </pc:spChg>
      </pc:sldChg>
      <pc:sldChg chg="modSp">
        <pc:chgData name="Settlage, Michael" userId="S::msettla@pnmresources.com::00a67986-9c28-487b-900a-582fecc7d239" providerId="AD" clId="Web-{8249399B-4763-D4F9-8BB3-6B2E11D91082}" dt="2024-12-17T22:50:42.415" v="101" actId="20577"/>
        <pc:sldMkLst>
          <pc:docMk/>
          <pc:sldMk cId="3964336782" sldId="272"/>
        </pc:sldMkLst>
        <pc:spChg chg="mod">
          <ac:chgData name="Settlage, Michael" userId="S::msettla@pnmresources.com::00a67986-9c28-487b-900a-582fecc7d239" providerId="AD" clId="Web-{8249399B-4763-D4F9-8BB3-6B2E11D91082}" dt="2024-12-17T22:50:42.415" v="101" actId="20577"/>
          <ac:spMkLst>
            <pc:docMk/>
            <pc:sldMk cId="3964336782" sldId="272"/>
            <ac:spMk id="5" creationId="{00000000-0000-0000-0000-000000000000}"/>
          </ac:spMkLst>
        </pc:spChg>
      </pc:sldChg>
    </pc:docChg>
  </pc:docChgLst>
  <pc:docChgLst>
    <pc:chgData name="Terwilliger, Debrea" userId="7a003384-d6b5-4b49-8e01-e00f2573e0b7" providerId="ADAL" clId="{2A944DD4-9075-42FE-BEFA-3DE1780A119E}"/>
    <pc:docChg chg="modSld">
      <pc:chgData name="Terwilliger, Debrea" userId="7a003384-d6b5-4b49-8e01-e00f2573e0b7" providerId="ADAL" clId="{2A944DD4-9075-42FE-BEFA-3DE1780A119E}" dt="2024-12-17T16:41:49.020" v="82" actId="6549"/>
      <pc:docMkLst>
        <pc:docMk/>
      </pc:docMkLst>
      <pc:sldChg chg="modSp mod">
        <pc:chgData name="Terwilliger, Debrea" userId="7a003384-d6b5-4b49-8e01-e00f2573e0b7" providerId="ADAL" clId="{2A944DD4-9075-42FE-BEFA-3DE1780A119E}" dt="2024-12-17T16:34:38.018" v="0" actId="20577"/>
        <pc:sldMkLst>
          <pc:docMk/>
          <pc:sldMk cId="0" sldId="257"/>
        </pc:sldMkLst>
        <pc:spChg chg="mod">
          <ac:chgData name="Terwilliger, Debrea" userId="7a003384-d6b5-4b49-8e01-e00f2573e0b7" providerId="ADAL" clId="{2A944DD4-9075-42FE-BEFA-3DE1780A119E}" dt="2024-12-17T16:34:38.018" v="0" actId="20577"/>
          <ac:spMkLst>
            <pc:docMk/>
            <pc:sldMk cId="0" sldId="257"/>
            <ac:spMk id="5" creationId="{00000000-0000-0000-0000-000000000000}"/>
          </ac:spMkLst>
        </pc:spChg>
      </pc:sldChg>
      <pc:sldChg chg="modSp mod">
        <pc:chgData name="Terwilliger, Debrea" userId="7a003384-d6b5-4b49-8e01-e00f2573e0b7" providerId="ADAL" clId="{2A944DD4-9075-42FE-BEFA-3DE1780A119E}" dt="2024-12-17T16:37:32.256" v="9" actId="20577"/>
        <pc:sldMkLst>
          <pc:docMk/>
          <pc:sldMk cId="2800166032" sldId="268"/>
        </pc:sldMkLst>
        <pc:spChg chg="mod">
          <ac:chgData name="Terwilliger, Debrea" userId="7a003384-d6b5-4b49-8e01-e00f2573e0b7" providerId="ADAL" clId="{2A944DD4-9075-42FE-BEFA-3DE1780A119E}" dt="2024-12-17T16:37:32.256" v="9" actId="20577"/>
          <ac:spMkLst>
            <pc:docMk/>
            <pc:sldMk cId="2800166032" sldId="268"/>
            <ac:spMk id="5" creationId="{00000000-0000-0000-0000-000000000000}"/>
          </ac:spMkLst>
        </pc:spChg>
      </pc:sldChg>
      <pc:sldChg chg="modSp mod">
        <pc:chgData name="Terwilliger, Debrea" userId="7a003384-d6b5-4b49-8e01-e00f2573e0b7" providerId="ADAL" clId="{2A944DD4-9075-42FE-BEFA-3DE1780A119E}" dt="2024-12-17T16:41:49.020" v="82" actId="6549"/>
        <pc:sldMkLst>
          <pc:docMk/>
          <pc:sldMk cId="3964336782" sldId="272"/>
        </pc:sldMkLst>
        <pc:spChg chg="mod">
          <ac:chgData name="Terwilliger, Debrea" userId="7a003384-d6b5-4b49-8e01-e00f2573e0b7" providerId="ADAL" clId="{2A944DD4-9075-42FE-BEFA-3DE1780A119E}" dt="2024-12-17T16:41:49.020" v="82" actId="6549"/>
          <ac:spMkLst>
            <pc:docMk/>
            <pc:sldMk cId="3964336782" sldId="272"/>
            <ac:spMk id="5" creationId="{00000000-0000-0000-0000-000000000000}"/>
          </ac:spMkLst>
        </pc:spChg>
      </pc:sldChg>
    </pc:docChg>
  </pc:docChgLst>
  <pc:docChgLst>
    <pc:chgData name="Aguirre, Julio" userId="214e3e55-cd2c-4f62-b7a5-1ab2aa5e3284" providerId="ADAL" clId="{5804CD0F-9E4D-4B3E-B67D-288099B7753E}"/>
    <pc:docChg chg="undo custSel modSld">
      <pc:chgData name="Aguirre, Julio" userId="214e3e55-cd2c-4f62-b7a5-1ab2aa5e3284" providerId="ADAL" clId="{5804CD0F-9E4D-4B3E-B67D-288099B7753E}" dt="2024-12-17T21:49:05.230" v="1024" actId="478"/>
      <pc:docMkLst>
        <pc:docMk/>
      </pc:docMkLst>
      <pc:sldChg chg="modSp mod">
        <pc:chgData name="Aguirre, Julio" userId="214e3e55-cd2c-4f62-b7a5-1ab2aa5e3284" providerId="ADAL" clId="{5804CD0F-9E4D-4B3E-B67D-288099B7753E}" dt="2024-12-17T21:37:40.208" v="797" actId="20577"/>
        <pc:sldMkLst>
          <pc:docMk/>
          <pc:sldMk cId="0" sldId="257"/>
        </pc:sldMkLst>
        <pc:spChg chg="mod">
          <ac:chgData name="Aguirre, Julio" userId="214e3e55-cd2c-4f62-b7a5-1ab2aa5e3284" providerId="ADAL" clId="{5804CD0F-9E4D-4B3E-B67D-288099B7753E}" dt="2024-12-17T21:11:28.523" v="109" actId="20577"/>
          <ac:spMkLst>
            <pc:docMk/>
            <pc:sldMk cId="0" sldId="257"/>
            <ac:spMk id="4" creationId="{00000000-0000-0000-0000-000000000000}"/>
          </ac:spMkLst>
        </pc:spChg>
        <pc:spChg chg="mod">
          <ac:chgData name="Aguirre, Julio" userId="214e3e55-cd2c-4f62-b7a5-1ab2aa5e3284" providerId="ADAL" clId="{5804CD0F-9E4D-4B3E-B67D-288099B7753E}" dt="2024-12-17T21:37:40.208" v="797" actId="20577"/>
          <ac:spMkLst>
            <pc:docMk/>
            <pc:sldMk cId="0" sldId="257"/>
            <ac:spMk id="5" creationId="{00000000-0000-0000-0000-000000000000}"/>
          </ac:spMkLst>
        </pc:spChg>
      </pc:sldChg>
      <pc:sldChg chg="modSp mod">
        <pc:chgData name="Aguirre, Julio" userId="214e3e55-cd2c-4f62-b7a5-1ab2aa5e3284" providerId="ADAL" clId="{5804CD0F-9E4D-4B3E-B67D-288099B7753E}" dt="2024-12-17T21:24:05.223" v="518" actId="1076"/>
        <pc:sldMkLst>
          <pc:docMk/>
          <pc:sldMk cId="0" sldId="259"/>
        </pc:sldMkLst>
        <pc:graphicFrameChg chg="mod modGraphic">
          <ac:chgData name="Aguirre, Julio" userId="214e3e55-cd2c-4f62-b7a5-1ab2aa5e3284" providerId="ADAL" clId="{5804CD0F-9E4D-4B3E-B67D-288099B7753E}" dt="2024-12-17T21:24:05.223" v="518" actId="1076"/>
          <ac:graphicFrameMkLst>
            <pc:docMk/>
            <pc:sldMk cId="0" sldId="259"/>
            <ac:graphicFrameMk id="6" creationId="{78A9E219-73B3-63E3-7973-32BE2B2FADBA}"/>
          </ac:graphicFrameMkLst>
        </pc:graphicFrameChg>
      </pc:sldChg>
      <pc:sldChg chg="addSp delSp modSp mod">
        <pc:chgData name="Aguirre, Julio" userId="214e3e55-cd2c-4f62-b7a5-1ab2aa5e3284" providerId="ADAL" clId="{5804CD0F-9E4D-4B3E-B67D-288099B7753E}" dt="2024-12-17T21:49:05.230" v="1024" actId="478"/>
        <pc:sldMkLst>
          <pc:docMk/>
          <pc:sldMk cId="0" sldId="263"/>
        </pc:sldMkLst>
        <pc:spChg chg="add del mod">
          <ac:chgData name="Aguirre, Julio" userId="214e3e55-cd2c-4f62-b7a5-1ab2aa5e3284" providerId="ADAL" clId="{5804CD0F-9E4D-4B3E-B67D-288099B7753E}" dt="2024-12-17T21:49:05.230" v="1024" actId="478"/>
          <ac:spMkLst>
            <pc:docMk/>
            <pc:sldMk cId="0" sldId="263"/>
            <ac:spMk id="2" creationId="{34605B3B-B5F3-81F5-2146-4DBE7DC6E260}"/>
          </ac:spMkLst>
        </pc:spChg>
        <pc:spChg chg="mod">
          <ac:chgData name="Aguirre, Julio" userId="214e3e55-cd2c-4f62-b7a5-1ab2aa5e3284" providerId="ADAL" clId="{5804CD0F-9E4D-4B3E-B67D-288099B7753E}" dt="2024-12-17T21:06:39.265" v="1" actId="20577"/>
          <ac:spMkLst>
            <pc:docMk/>
            <pc:sldMk cId="0" sldId="263"/>
            <ac:spMk id="4" creationId="{00000000-0000-0000-0000-000000000000}"/>
          </ac:spMkLst>
        </pc:spChg>
      </pc:sldChg>
      <pc:sldChg chg="modSp mod">
        <pc:chgData name="Aguirre, Julio" userId="214e3e55-cd2c-4f62-b7a5-1ab2aa5e3284" providerId="ADAL" clId="{5804CD0F-9E4D-4B3E-B67D-288099B7753E}" dt="2024-12-17T21:39:03.712" v="884" actId="114"/>
        <pc:sldMkLst>
          <pc:docMk/>
          <pc:sldMk cId="2800166032" sldId="268"/>
        </pc:sldMkLst>
        <pc:spChg chg="mod">
          <ac:chgData name="Aguirre, Julio" userId="214e3e55-cd2c-4f62-b7a5-1ab2aa5e3284" providerId="ADAL" clId="{5804CD0F-9E4D-4B3E-B67D-288099B7753E}" dt="2024-12-17T21:39:03.712" v="884" actId="114"/>
          <ac:spMkLst>
            <pc:docMk/>
            <pc:sldMk cId="2800166032" sldId="268"/>
            <ac:spMk id="5" creationId="{00000000-0000-0000-0000-000000000000}"/>
          </ac:spMkLst>
        </pc:spChg>
      </pc:sldChg>
      <pc:sldChg chg="modSp mod">
        <pc:chgData name="Aguirre, Julio" userId="214e3e55-cd2c-4f62-b7a5-1ab2aa5e3284" providerId="ADAL" clId="{5804CD0F-9E4D-4B3E-B67D-288099B7753E}" dt="2024-12-17T21:23:48.399" v="515" actId="114"/>
        <pc:sldMkLst>
          <pc:docMk/>
          <pc:sldMk cId="1024876441" sldId="269"/>
        </pc:sldMkLst>
        <pc:spChg chg="mod">
          <ac:chgData name="Aguirre, Julio" userId="214e3e55-cd2c-4f62-b7a5-1ab2aa5e3284" providerId="ADAL" clId="{5804CD0F-9E4D-4B3E-B67D-288099B7753E}" dt="2024-12-17T21:23:48.399" v="515" actId="114"/>
          <ac:spMkLst>
            <pc:docMk/>
            <pc:sldMk cId="1024876441" sldId="269"/>
            <ac:spMk id="5" creationId="{00000000-0000-0000-0000-000000000000}"/>
          </ac:spMkLst>
        </pc:spChg>
      </pc:sldChg>
      <pc:sldChg chg="modSp mod">
        <pc:chgData name="Aguirre, Julio" userId="214e3e55-cd2c-4f62-b7a5-1ab2aa5e3284" providerId="ADAL" clId="{5804CD0F-9E4D-4B3E-B67D-288099B7753E}" dt="2024-12-17T21:32:30.531" v="654" actId="5793"/>
        <pc:sldMkLst>
          <pc:docMk/>
          <pc:sldMk cId="1432235576" sldId="270"/>
        </pc:sldMkLst>
        <pc:spChg chg="mod">
          <ac:chgData name="Aguirre, Julio" userId="214e3e55-cd2c-4f62-b7a5-1ab2aa5e3284" providerId="ADAL" clId="{5804CD0F-9E4D-4B3E-B67D-288099B7753E}" dt="2024-12-17T21:32:30.531" v="654" actId="5793"/>
          <ac:spMkLst>
            <pc:docMk/>
            <pc:sldMk cId="1432235576" sldId="270"/>
            <ac:spMk id="5" creationId="{00000000-0000-0000-0000-000000000000}"/>
          </ac:spMkLst>
        </pc:spChg>
      </pc:sldChg>
      <pc:sldChg chg="modSp mod">
        <pc:chgData name="Aguirre, Julio" userId="214e3e55-cd2c-4f62-b7a5-1ab2aa5e3284" providerId="ADAL" clId="{5804CD0F-9E4D-4B3E-B67D-288099B7753E}" dt="2024-12-17T21:34:06.897" v="736" actId="207"/>
        <pc:sldMkLst>
          <pc:docMk/>
          <pc:sldMk cId="3999479889" sldId="271"/>
        </pc:sldMkLst>
        <pc:spChg chg="mod">
          <ac:chgData name="Aguirre, Julio" userId="214e3e55-cd2c-4f62-b7a5-1ab2aa5e3284" providerId="ADAL" clId="{5804CD0F-9E4D-4B3E-B67D-288099B7753E}" dt="2024-12-17T21:34:06.897" v="736" actId="207"/>
          <ac:spMkLst>
            <pc:docMk/>
            <pc:sldMk cId="3999479889" sldId="271"/>
            <ac:spMk id="5" creationId="{00000000-0000-0000-0000-000000000000}"/>
          </ac:spMkLst>
        </pc:spChg>
      </pc:sldChg>
      <pc:sldChg chg="modSp mod">
        <pc:chgData name="Aguirre, Julio" userId="214e3e55-cd2c-4f62-b7a5-1ab2aa5e3284" providerId="ADAL" clId="{5804CD0F-9E4D-4B3E-B67D-288099B7753E}" dt="2024-12-17T21:48:36.312" v="1023" actId="1076"/>
        <pc:sldMkLst>
          <pc:docMk/>
          <pc:sldMk cId="3964336782" sldId="272"/>
        </pc:sldMkLst>
        <pc:spChg chg="mod">
          <ac:chgData name="Aguirre, Julio" userId="214e3e55-cd2c-4f62-b7a5-1ab2aa5e3284" providerId="ADAL" clId="{5804CD0F-9E4D-4B3E-B67D-288099B7753E}" dt="2024-12-17T21:48:36.312" v="1023" actId="1076"/>
          <ac:spMkLst>
            <pc:docMk/>
            <pc:sldMk cId="3964336782" sldId="272"/>
            <ac:spMk id="4" creationId="{00000000-0000-0000-0000-000000000000}"/>
          </ac:spMkLst>
        </pc:spChg>
        <pc:spChg chg="mod">
          <ac:chgData name="Aguirre, Julio" userId="214e3e55-cd2c-4f62-b7a5-1ab2aa5e3284" providerId="ADAL" clId="{5804CD0F-9E4D-4B3E-B67D-288099B7753E}" dt="2024-12-17T21:46:01.355" v="1022" actId="20577"/>
          <ac:spMkLst>
            <pc:docMk/>
            <pc:sldMk cId="3964336782" sldId="272"/>
            <ac:spMk id="5" creationId="{00000000-0000-0000-0000-000000000000}"/>
          </ac:spMkLst>
        </pc:spChg>
      </pc:sldChg>
    </pc:docChg>
  </pc:docChgLst>
  <pc:docChgLst>
    <pc:chgData name="Settlage, Michael" userId="S::msettla@pnmresources.com::00a67986-9c28-487b-900a-582fecc7d239" providerId="AD" clId="Web-{0820C032-B97F-74BC-9A34-EA5071F0126C}"/>
    <pc:docChg chg="modSld">
      <pc:chgData name="Settlage, Michael" userId="S::msettla@pnmresources.com::00a67986-9c28-487b-900a-582fecc7d239" providerId="AD" clId="Web-{0820C032-B97F-74BC-9A34-EA5071F0126C}" dt="2024-12-17T20:37:38.917" v="6" actId="20577"/>
      <pc:docMkLst>
        <pc:docMk/>
      </pc:docMkLst>
      <pc:sldChg chg="modSp">
        <pc:chgData name="Settlage, Michael" userId="S::msettla@pnmresources.com::00a67986-9c28-487b-900a-582fecc7d239" providerId="AD" clId="Web-{0820C032-B97F-74BC-9A34-EA5071F0126C}" dt="2024-12-17T20:37:38.917" v="6" actId="20577"/>
        <pc:sldMkLst>
          <pc:docMk/>
          <pc:sldMk cId="1024876441" sldId="269"/>
        </pc:sldMkLst>
        <pc:spChg chg="mod">
          <ac:chgData name="Settlage, Michael" userId="S::msettla@pnmresources.com::00a67986-9c28-487b-900a-582fecc7d239" providerId="AD" clId="Web-{0820C032-B97F-74BC-9A34-EA5071F0126C}" dt="2024-12-17T20:37:38.917" v="6" actId="20577"/>
          <ac:spMkLst>
            <pc:docMk/>
            <pc:sldMk cId="1024876441" sldId="269"/>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53635F-7A67-4CBE-8D61-D4640491CA2A}" type="datetimeFigureOut">
              <a:rPr lang="en-US" smtClean="0"/>
              <a:pPr/>
              <a:t>12/17/2024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8BFB7-A97A-457D-BC0C-9E3C535FBB55}" type="slidenum">
              <a:rPr lang="en-US" smtClean="0"/>
              <a:pPr/>
              <a:t>‹#›</a:t>
            </a:fld>
            <a:endParaRPr lang="en-US"/>
          </a:p>
        </p:txBody>
      </p:sp>
    </p:spTree>
    <p:extLst>
      <p:ext uri="{BB962C8B-B14F-4D97-AF65-F5344CB8AC3E}">
        <p14:creationId xmlns:p14="http://schemas.microsoft.com/office/powerpoint/2010/main" val="372696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2148" y="-5863"/>
            <a:ext cx="9161917" cy="6877783"/>
          </a:xfrm>
          <a:prstGeom prst="rect">
            <a:avLst/>
          </a:prstGeom>
        </p:spPr>
      </p:pic>
      <p:sp>
        <p:nvSpPr>
          <p:cNvPr id="2" name="Title 1"/>
          <p:cNvSpPr>
            <a:spLocks noGrp="1"/>
          </p:cNvSpPr>
          <p:nvPr>
            <p:ph type="ctrTitle"/>
          </p:nvPr>
        </p:nvSpPr>
        <p:spPr>
          <a:xfrm>
            <a:off x="824742" y="838200"/>
            <a:ext cx="7591125" cy="1676400"/>
          </a:xfrm>
          <a:prstGeom prst="rect">
            <a:avLst/>
          </a:prstGeom>
        </p:spPr>
        <p:txBody>
          <a:bodyPr anchor="b" anchorCtr="0">
            <a:noAutofit/>
          </a:bodyPr>
          <a:lstStyle>
            <a:lvl1pPr algn="l">
              <a:lnSpc>
                <a:spcPct val="110000"/>
              </a:lnSpc>
              <a:defRPr sz="5000" b="0" cap="none" spc="100" baseline="0">
                <a:solidFill>
                  <a:schemeClr val="bg1"/>
                </a:solidFill>
                <a:latin typeface="Arial" pitchFamily="34" charset="0"/>
                <a:cs typeface="Arial" pitchFamily="34" charset="0"/>
              </a:defRPr>
            </a:lvl1pPr>
          </a:lstStyle>
          <a:p>
            <a:r>
              <a:rPr lang="en-US"/>
              <a:t>Click to edit Master title style</a:t>
            </a:r>
          </a:p>
        </p:txBody>
      </p:sp>
      <p:sp>
        <p:nvSpPr>
          <p:cNvPr id="3" name="Subtitle 2"/>
          <p:cNvSpPr>
            <a:spLocks noGrp="1"/>
          </p:cNvSpPr>
          <p:nvPr>
            <p:ph type="subTitle" idx="1"/>
          </p:nvPr>
        </p:nvSpPr>
        <p:spPr>
          <a:xfrm>
            <a:off x="825101" y="2590800"/>
            <a:ext cx="7620000" cy="457200"/>
          </a:xfrm>
          <a:prstGeom prst="rect">
            <a:avLst/>
          </a:prstGeom>
        </p:spPr>
        <p:txBody>
          <a:bodyPr anchor="ctr"/>
          <a:lstStyle>
            <a:lvl1pPr marL="0" indent="0" algn="l">
              <a:buNone/>
              <a:defRPr sz="1600" b="1" cap="all" baseline="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12" name="Straight Connector 11"/>
          <p:cNvCxnSpPr/>
          <p:nvPr userDrawn="1"/>
        </p:nvCxnSpPr>
        <p:spPr>
          <a:xfrm flipV="1">
            <a:off x="914400" y="25908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cxnSp>
        <p:nvCxnSpPr>
          <p:cNvPr id="13" name="Straight Connector 12"/>
          <p:cNvCxnSpPr/>
          <p:nvPr userDrawn="1"/>
        </p:nvCxnSpPr>
        <p:spPr>
          <a:xfrm flipV="1">
            <a:off x="914400" y="30480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sp>
        <p:nvSpPr>
          <p:cNvPr id="15" name="TextBox 14"/>
          <p:cNvSpPr txBox="1"/>
          <p:nvPr userDrawn="1"/>
        </p:nvSpPr>
        <p:spPr>
          <a:xfrm>
            <a:off x="790875" y="6324600"/>
            <a:ext cx="3095325" cy="228600"/>
          </a:xfrm>
          <a:prstGeom prst="rect">
            <a:avLst/>
          </a:prstGeom>
          <a:noFill/>
        </p:spPr>
        <p:txBody>
          <a:bodyPr wrap="square" rtlCol="0">
            <a:spAutoFit/>
          </a:bodyPr>
          <a:lstStyle/>
          <a:p>
            <a:pPr algn="l"/>
            <a:fld id="{3F528397-F874-445B-BE8F-848615000AB2}" type="datetime4">
              <a:rPr lang="en-US" sz="900" b="1" cap="all" spc="100" baseline="0" smtClean="0">
                <a:solidFill>
                  <a:schemeClr val="tx1">
                    <a:lumMod val="65000"/>
                    <a:lumOff val="35000"/>
                  </a:schemeClr>
                </a:solidFill>
                <a:latin typeface="Arial" pitchFamily="34" charset="0"/>
                <a:cs typeface="Arial" pitchFamily="34" charset="0"/>
              </a:rPr>
              <a:pPr algn="l"/>
              <a:t>December 17, 2024</a:t>
            </a:fld>
            <a:endParaRPr lang="en-US" sz="900" b="1" cap="all" spc="100" baseline="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Standard Content with Copy">
    <p:spTree>
      <p:nvGrpSpPr>
        <p:cNvPr id="1" name=""/>
        <p:cNvGrpSpPr/>
        <p:nvPr/>
      </p:nvGrpSpPr>
      <p:grpSpPr>
        <a:xfrm>
          <a:off x="0" y="0"/>
          <a:ext cx="0" cy="0"/>
          <a:chOff x="0" y="0"/>
          <a:chExt cx="0" cy="0"/>
        </a:xfrm>
      </p:grpSpPr>
      <p:sp>
        <p:nvSpPr>
          <p:cNvPr id="2" name="Title 1"/>
          <p:cNvSpPr>
            <a:spLocks noGrp="1"/>
          </p:cNvSpPr>
          <p:nvPr>
            <p:ph type="title"/>
          </p:nvPr>
        </p:nvSpPr>
        <p:spPr>
          <a:xfrm>
            <a:off x="370217"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a:t>Click to edit Master title style</a:t>
            </a:r>
          </a:p>
        </p:txBody>
      </p:sp>
      <p:sp>
        <p:nvSpPr>
          <p:cNvPr id="3" name="Content Placeholder 2"/>
          <p:cNvSpPr>
            <a:spLocks noGrp="1"/>
          </p:cNvSpPr>
          <p:nvPr>
            <p:ph sz="half" idx="1"/>
          </p:nvPr>
        </p:nvSpPr>
        <p:spPr>
          <a:xfrm>
            <a:off x="370217"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372533" y="2057400"/>
            <a:ext cx="8305800" cy="3657600"/>
          </a:xfrm>
          <a:prstGeom prst="rect">
            <a:avLst/>
          </a:prstGeom>
        </p:spPr>
        <p:txBody>
          <a:bodyPr/>
          <a:lstStyle>
            <a:lvl1pPr marL="0" indent="0">
              <a:lnSpc>
                <a:spcPct val="120000"/>
              </a:lnSpc>
              <a:spcBef>
                <a:spcPts val="200"/>
              </a:spcBef>
              <a:buNone/>
              <a:defRPr sz="1600">
                <a:solidFill>
                  <a:schemeClr val="tx1">
                    <a:lumMod val="65000"/>
                    <a:lumOff val="35000"/>
                  </a:schemeClr>
                </a:solidFill>
                <a:latin typeface="Arial" pitchFamily="34" charset="0"/>
              </a:defRPr>
            </a:lvl1pPr>
            <a:lvl2pPr marL="0" indent="0">
              <a:lnSpc>
                <a:spcPct val="120000"/>
              </a:lnSpc>
              <a:spcBef>
                <a:spcPts val="200"/>
              </a:spcBef>
              <a:buNone/>
              <a:defRPr sz="1600">
                <a:solidFill>
                  <a:schemeClr val="tx1">
                    <a:lumMod val="65000"/>
                    <a:lumOff val="35000"/>
                  </a:schemeClr>
                </a:solidFill>
                <a:latin typeface="Arial" pitchFamily="34" charset="0"/>
              </a:defRPr>
            </a:lvl2pPr>
            <a:lvl3pPr marL="0" indent="0">
              <a:lnSpc>
                <a:spcPct val="120000"/>
              </a:lnSpc>
              <a:spcBef>
                <a:spcPts val="200"/>
              </a:spcBef>
              <a:buNone/>
              <a:defRPr sz="1600">
                <a:solidFill>
                  <a:schemeClr val="tx1">
                    <a:lumMod val="65000"/>
                    <a:lumOff val="35000"/>
                  </a:schemeClr>
                </a:solidFill>
                <a:latin typeface="Arial" pitchFamily="34" charset="0"/>
              </a:defRPr>
            </a:lvl3pPr>
            <a:lvl4pPr marL="0" indent="0">
              <a:lnSpc>
                <a:spcPct val="120000"/>
              </a:lnSpc>
              <a:spcBef>
                <a:spcPts val="200"/>
              </a:spcBef>
              <a:buNone/>
              <a:defRPr sz="1600">
                <a:solidFill>
                  <a:schemeClr val="tx1">
                    <a:lumMod val="65000"/>
                    <a:lumOff val="35000"/>
                  </a:schemeClr>
                </a:solidFill>
                <a:latin typeface="Arial" pitchFamily="34" charset="0"/>
              </a:defRPr>
            </a:lvl4pPr>
            <a:lvl5pPr marL="0" indent="0">
              <a:lnSpc>
                <a:spcPct val="120000"/>
              </a:lnSpc>
              <a:spcBef>
                <a:spcPts val="200"/>
              </a:spcBef>
              <a:buNone/>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a:solidFill>
                  <a:schemeClr val="tx1">
                    <a:lumMod val="65000"/>
                    <a:lumOff val="35000"/>
                  </a:schemeClr>
                </a:solidFill>
                <a:latin typeface="Arial" pitchFamily="34" charset="0"/>
                <a:cs typeface="Arial" pitchFamily="34" charset="0"/>
              </a:rPr>
              <a:t> | </a:t>
            </a:r>
            <a:fld id="{C0BD2473-2625-4E03-A633-A5DABDD7898B}" type="datetime4">
              <a:rPr lang="en-US" sz="900" b="0" cap="all" spc="100" baseline="0" smtClean="0">
                <a:solidFill>
                  <a:schemeClr val="tx1">
                    <a:lumMod val="65000"/>
                    <a:lumOff val="35000"/>
                  </a:schemeClr>
                </a:solidFill>
                <a:latin typeface="Arial" pitchFamily="34" charset="0"/>
                <a:cs typeface="Arial" pitchFamily="34" charset="0"/>
              </a:rPr>
              <a:pPr algn="l"/>
              <a:t>December 17, 2024</a:t>
            </a:fld>
            <a:endParaRPr lang="en-US" sz="900" b="0" cap="all" spc="100" baseline="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Standard Content with Bullets">
    <p:spTree>
      <p:nvGrpSpPr>
        <p:cNvPr id="1" name=""/>
        <p:cNvGrpSpPr/>
        <p:nvPr/>
      </p:nvGrpSpPr>
      <p:grpSpPr>
        <a:xfrm>
          <a:off x="0" y="0"/>
          <a:ext cx="0" cy="0"/>
          <a:chOff x="0" y="0"/>
          <a:chExt cx="0" cy="0"/>
        </a:xfrm>
      </p:grpSpPr>
      <p:sp>
        <p:nvSpPr>
          <p:cNvPr id="2" name="Title 1"/>
          <p:cNvSpPr>
            <a:spLocks noGrp="1"/>
          </p:cNvSpPr>
          <p:nvPr>
            <p:ph type="title"/>
          </p:nvPr>
        </p:nvSpPr>
        <p:spPr>
          <a:xfrm>
            <a:off x="377526"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a:t>Click to edit Master title style</a:t>
            </a:r>
          </a:p>
        </p:txBody>
      </p:sp>
      <p:sp>
        <p:nvSpPr>
          <p:cNvPr id="3" name="Content Placeholder 2"/>
          <p:cNvSpPr>
            <a:spLocks noGrp="1"/>
          </p:cNvSpPr>
          <p:nvPr>
            <p:ph sz="half" idx="1"/>
          </p:nvPr>
        </p:nvSpPr>
        <p:spPr>
          <a:xfrm>
            <a:off x="378684"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381000" y="2057400"/>
            <a:ext cx="8305800" cy="3657600"/>
          </a:xfrm>
          <a:prstGeom prst="rect">
            <a:avLst/>
          </a:prstGeom>
        </p:spPr>
        <p:txBody>
          <a:bodyPr/>
          <a:lstStyle>
            <a:lvl1pPr marL="228600" indent="-228600">
              <a:lnSpc>
                <a:spcPct val="120000"/>
              </a:lnSpc>
              <a:spcBef>
                <a:spcPts val="200"/>
              </a:spcBef>
              <a:defRPr sz="1600">
                <a:solidFill>
                  <a:schemeClr val="tx1">
                    <a:lumMod val="65000"/>
                    <a:lumOff val="35000"/>
                  </a:schemeClr>
                </a:solidFill>
                <a:latin typeface="Arial" pitchFamily="34" charset="0"/>
              </a:defRPr>
            </a:lvl1pPr>
            <a:lvl2pPr marL="228600" indent="-228600">
              <a:lnSpc>
                <a:spcPct val="120000"/>
              </a:lnSpc>
              <a:spcBef>
                <a:spcPts val="200"/>
              </a:spcBef>
              <a:defRPr sz="1600">
                <a:solidFill>
                  <a:schemeClr val="tx1">
                    <a:lumMod val="65000"/>
                    <a:lumOff val="35000"/>
                  </a:schemeClr>
                </a:solidFill>
                <a:latin typeface="Arial" pitchFamily="34" charset="0"/>
              </a:defRPr>
            </a:lvl2pPr>
            <a:lvl3pPr marL="228600" indent="-228600">
              <a:lnSpc>
                <a:spcPct val="120000"/>
              </a:lnSpc>
              <a:spcBef>
                <a:spcPts val="200"/>
              </a:spcBef>
              <a:defRPr sz="1600">
                <a:solidFill>
                  <a:schemeClr val="tx1">
                    <a:lumMod val="65000"/>
                    <a:lumOff val="35000"/>
                  </a:schemeClr>
                </a:solidFill>
                <a:latin typeface="Arial" pitchFamily="34" charset="0"/>
              </a:defRPr>
            </a:lvl3pPr>
            <a:lvl4pPr marL="228600" indent="-228600">
              <a:lnSpc>
                <a:spcPct val="120000"/>
              </a:lnSpc>
              <a:spcBef>
                <a:spcPts val="200"/>
              </a:spcBef>
              <a:defRPr sz="1600">
                <a:solidFill>
                  <a:schemeClr val="tx1">
                    <a:lumMod val="65000"/>
                    <a:lumOff val="35000"/>
                  </a:schemeClr>
                </a:solidFill>
                <a:latin typeface="Arial" pitchFamily="34" charset="0"/>
              </a:defRPr>
            </a:lvl4pPr>
            <a:lvl5pPr marL="228600" indent="-228600">
              <a:lnSpc>
                <a:spcPct val="120000"/>
              </a:lnSpc>
              <a:spcBef>
                <a:spcPts val="200"/>
              </a:spcBef>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a:solidFill>
                  <a:schemeClr val="tx1">
                    <a:lumMod val="65000"/>
                    <a:lumOff val="35000"/>
                  </a:schemeClr>
                </a:solidFill>
                <a:latin typeface="Arial" pitchFamily="34" charset="0"/>
                <a:cs typeface="Arial" pitchFamily="34" charset="0"/>
              </a:rPr>
              <a:t> | </a:t>
            </a:r>
            <a:fld id="{03CB0A84-1B5F-4F8C-A1F0-9691D9DD6B6A}" type="datetime4">
              <a:rPr lang="en-US" sz="900" b="0" cap="all" spc="100" baseline="0" smtClean="0">
                <a:solidFill>
                  <a:schemeClr val="tx1">
                    <a:lumMod val="65000"/>
                    <a:lumOff val="35000"/>
                  </a:schemeClr>
                </a:solidFill>
                <a:latin typeface="Arial" pitchFamily="34" charset="0"/>
                <a:cs typeface="Arial" pitchFamily="34" charset="0"/>
              </a:rPr>
              <a:pPr algn="l"/>
              <a:t>December 17, 2024</a:t>
            </a:fld>
            <a:endParaRPr lang="en-US" sz="900" b="0" cap="all" spc="100" baseline="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sic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0217" y="753175"/>
            <a:ext cx="8325050" cy="533399"/>
          </a:xfrm>
          <a:prstGeom prst="rect">
            <a:avLst/>
          </a:prstGeom>
        </p:spPr>
        <p:txBody>
          <a:bodyPr anchor="ctr" anchorCtr="0">
            <a:normAutofit/>
          </a:bodyPr>
          <a:lstStyle>
            <a:lvl1pPr algn="l">
              <a:defRPr sz="2200" b="0" cap="all" spc="100" baseline="0">
                <a:solidFill>
                  <a:schemeClr val="accent5">
                    <a:lumMod val="75000"/>
                  </a:schemeClr>
                </a:solidFill>
                <a:latin typeface="Arial" pitchFamily="34" charset="0"/>
              </a:defRPr>
            </a:lvl1pPr>
          </a:lstStyle>
          <a:p>
            <a:r>
              <a:rPr lang="en-US"/>
              <a:t>Click to edit Master title style</a:t>
            </a:r>
          </a:p>
        </p:txBody>
      </p:sp>
      <p:sp>
        <p:nvSpPr>
          <p:cNvPr id="3" name="Content Placeholder 2"/>
          <p:cNvSpPr>
            <a:spLocks noGrp="1"/>
          </p:cNvSpPr>
          <p:nvPr>
            <p:ph idx="1"/>
          </p:nvPr>
        </p:nvSpPr>
        <p:spPr>
          <a:xfrm>
            <a:off x="379841" y="1524000"/>
            <a:ext cx="8315425" cy="4343400"/>
          </a:xfrm>
          <a:prstGeom prst="rect">
            <a:avLst/>
          </a:prstGeom>
        </p:spPr>
        <p:txBody>
          <a:bodyPr/>
          <a:lstStyle>
            <a:lvl1pPr marL="0" indent="0">
              <a:lnSpc>
                <a:spcPct val="120000"/>
              </a:lnSpc>
              <a:spcBef>
                <a:spcPts val="0"/>
              </a:spcBef>
              <a:buNone/>
              <a:defRPr sz="1800" b="0">
                <a:solidFill>
                  <a:schemeClr val="tx1">
                    <a:lumMod val="75000"/>
                    <a:lumOff val="25000"/>
                  </a:schemeClr>
                </a:solidFill>
                <a:latin typeface="Arial" pitchFamily="34" charset="0"/>
                <a:cs typeface="Arial" pitchFamily="34" charset="0"/>
              </a:defRPr>
            </a:lvl1pPr>
            <a:lvl2pPr>
              <a:defRPr sz="2200" b="0">
                <a:solidFill>
                  <a:schemeClr val="tx1">
                    <a:lumMod val="75000"/>
                    <a:lumOff val="25000"/>
                  </a:schemeClr>
                </a:solidFill>
                <a:latin typeface="Times New Roman" pitchFamily="18" charset="0"/>
                <a:cs typeface="Times New Roman" pitchFamily="18" charset="0"/>
              </a:defRPr>
            </a:lvl2pPr>
            <a:lvl3pPr>
              <a:defRPr sz="2200" b="0">
                <a:solidFill>
                  <a:schemeClr val="tx1">
                    <a:lumMod val="75000"/>
                    <a:lumOff val="25000"/>
                  </a:schemeClr>
                </a:solidFill>
                <a:latin typeface="Times New Roman" pitchFamily="18" charset="0"/>
                <a:cs typeface="Times New Roman" pitchFamily="18" charset="0"/>
              </a:defRPr>
            </a:lvl3pPr>
            <a:lvl4pPr>
              <a:defRPr sz="2200" b="0">
                <a:solidFill>
                  <a:schemeClr val="tx1">
                    <a:lumMod val="75000"/>
                    <a:lumOff val="25000"/>
                  </a:schemeClr>
                </a:solidFill>
                <a:latin typeface="Times New Roman" pitchFamily="18" charset="0"/>
                <a:cs typeface="Times New Roman" pitchFamily="18" charset="0"/>
              </a:defRPr>
            </a:lvl4pPr>
            <a:lvl5pPr>
              <a:defRPr sz="2200" b="0">
                <a:solidFill>
                  <a:schemeClr val="tx1">
                    <a:lumMod val="75000"/>
                    <a:lumOff val="25000"/>
                  </a:schemeClr>
                </a:solidFill>
                <a:latin typeface="Times New Roman" pitchFamily="18" charset="0"/>
                <a:cs typeface="Times New Roman" pitchFamily="18" charset="0"/>
              </a:defRPr>
            </a:lvl5pPr>
          </a:lstStyle>
          <a:p>
            <a:pPr lvl="0"/>
            <a:r>
              <a:rPr lang="en-US"/>
              <a:t>Click to edit Master text styles</a:t>
            </a:r>
          </a:p>
        </p:txBody>
      </p:sp>
      <p:cxnSp>
        <p:nvCxnSpPr>
          <p:cNvPr id="10" name="Straight Connector 9"/>
          <p:cNvCxnSpPr/>
          <p:nvPr userDrawn="1"/>
        </p:nvCxnSpPr>
        <p:spPr>
          <a:xfrm>
            <a:off x="476450" y="7620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9" name="Straight Connector 8"/>
          <p:cNvCxnSpPr/>
          <p:nvPr userDrawn="1"/>
        </p:nvCxnSpPr>
        <p:spPr>
          <a:xfrm>
            <a:off x="486075" y="12954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1" name="TextBox 10"/>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a:solidFill>
                  <a:schemeClr val="tx1">
                    <a:lumMod val="65000"/>
                    <a:lumOff val="35000"/>
                  </a:schemeClr>
                </a:solidFill>
                <a:latin typeface="Arial" pitchFamily="34" charset="0"/>
                <a:cs typeface="Arial" pitchFamily="34" charset="0"/>
              </a:rPr>
              <a:t> | </a:t>
            </a:r>
            <a:fld id="{B793DEAE-D4F6-432D-AB66-61203C6CBC2F}" type="datetime4">
              <a:rPr lang="en-US" sz="900" b="0" cap="all" spc="100" baseline="0" smtClean="0">
                <a:solidFill>
                  <a:schemeClr val="tx1">
                    <a:lumMod val="65000"/>
                    <a:lumOff val="35000"/>
                  </a:schemeClr>
                </a:solidFill>
                <a:latin typeface="Arial" pitchFamily="34" charset="0"/>
                <a:cs typeface="Arial" pitchFamily="34" charset="0"/>
              </a:rPr>
              <a:pPr algn="l"/>
              <a:t>December 17, 2024</a:t>
            </a:fld>
            <a:endParaRPr lang="en-US" sz="900" b="0" cap="all" spc="100" baseline="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with Graphic">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427038"/>
          </a:xfrm>
          <a:prstGeom prst="rect">
            <a:avLst/>
          </a:prstGeom>
        </p:spPr>
        <p:txBody>
          <a:bodyPr anchor="ctr"/>
          <a:lstStyle>
            <a:lvl1pPr algn="l">
              <a:defRPr sz="1400" b="1" cap="all" spc="100" baseline="0">
                <a:solidFill>
                  <a:schemeClr val="accent5">
                    <a:lumMod val="75000"/>
                  </a:schemeClr>
                </a:solidFill>
                <a:latin typeface="Arial" pitchFamily="34" charset="0"/>
              </a:defRPr>
            </a:lvl1pPr>
          </a:lstStyle>
          <a:p>
            <a:r>
              <a:rPr lang="en-US"/>
              <a:t>Click to edit Master title style</a:t>
            </a:r>
          </a:p>
        </p:txBody>
      </p:sp>
      <p:cxnSp>
        <p:nvCxnSpPr>
          <p:cNvPr id="4" name="Straight Connector 3"/>
          <p:cNvCxnSpPr/>
          <p:nvPr userDrawn="1"/>
        </p:nvCxnSpPr>
        <p:spPr>
          <a:xfrm>
            <a:off x="486075" y="1041399"/>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5" name="TextBox 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a:solidFill>
                  <a:schemeClr val="tx1">
                    <a:lumMod val="65000"/>
                    <a:lumOff val="35000"/>
                  </a:schemeClr>
                </a:solidFill>
                <a:latin typeface="Arial" pitchFamily="34" charset="0"/>
                <a:cs typeface="Arial" pitchFamily="34" charset="0"/>
              </a:rPr>
              <a:t> | </a:t>
            </a:r>
            <a:fld id="{A3F88214-2782-49C6-AF54-19344B4B5569}" type="datetime4">
              <a:rPr lang="en-US" sz="900" b="0" cap="all" spc="100" baseline="0" smtClean="0">
                <a:solidFill>
                  <a:schemeClr val="tx1">
                    <a:lumMod val="65000"/>
                    <a:lumOff val="35000"/>
                  </a:schemeClr>
                </a:solidFill>
                <a:latin typeface="Arial" pitchFamily="34" charset="0"/>
                <a:cs typeface="Arial" pitchFamily="34" charset="0"/>
              </a:rPr>
              <a:pPr algn="l"/>
              <a:t>December 17, 2024</a:t>
            </a:fld>
            <a:endParaRPr lang="en-US" sz="900" b="0" cap="all" spc="100" baseline="0">
              <a:solidFill>
                <a:schemeClr val="tx1">
                  <a:lumMod val="65000"/>
                  <a:lumOff val="35000"/>
                </a:schemeClr>
              </a:solidFill>
              <a:latin typeface="Arial" pitchFamily="34" charset="0"/>
              <a:cs typeface="Arial" pitchFamily="34" charset="0"/>
            </a:endParaRPr>
          </a:p>
        </p:txBody>
      </p:sp>
      <p:cxnSp>
        <p:nvCxnSpPr>
          <p:cNvPr id="7" name="Straight Connector 6"/>
          <p:cNvCxnSpPr/>
          <p:nvPr userDrawn="1"/>
        </p:nvCxnSpPr>
        <p:spPr>
          <a:xfrm>
            <a:off x="499535" y="6096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TextBox 2"/>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a:solidFill>
                  <a:schemeClr val="tx1">
                    <a:lumMod val="65000"/>
                    <a:lumOff val="35000"/>
                  </a:schemeClr>
                </a:solidFill>
                <a:latin typeface="Arial" pitchFamily="34" charset="0"/>
                <a:cs typeface="Arial" pitchFamily="34" charset="0"/>
              </a:rPr>
              <a:t> | </a:t>
            </a:r>
            <a:fld id="{081824C8-1B4A-4A59-AEF6-204D41726B3F}" type="datetime4">
              <a:rPr lang="en-US" sz="900" b="0" cap="all" spc="100" baseline="0" smtClean="0">
                <a:solidFill>
                  <a:schemeClr val="tx1">
                    <a:lumMod val="65000"/>
                    <a:lumOff val="35000"/>
                  </a:schemeClr>
                </a:solidFill>
                <a:latin typeface="Arial" pitchFamily="34" charset="0"/>
                <a:cs typeface="Arial" pitchFamily="34" charset="0"/>
              </a:rPr>
              <a:pPr algn="l"/>
              <a:t>December 17, 2024</a:t>
            </a:fld>
            <a:endParaRPr lang="en-US" sz="900" b="0" cap="all" spc="100" baseline="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No Template">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hank you">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8" r:id="rId2"/>
    <p:sldLayoutId id="2147483652" r:id="rId3"/>
    <p:sldLayoutId id="2147483650" r:id="rId4"/>
    <p:sldLayoutId id="2147483654" r:id="rId5"/>
    <p:sldLayoutId id="2147483655" r:id="rId6"/>
    <p:sldLayoutId id="2147483657" r:id="rId7"/>
    <p:sldLayoutId id="2147483659" r:id="rId8"/>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lIns="91440" tIns="45720" rIns="91440" bIns="45720" anchor="b" anchorCtr="0">
            <a:noAutofit/>
          </a:bodyPr>
          <a:lstStyle/>
          <a:p>
            <a:r>
              <a:rPr lang="en-US">
                <a:latin typeface="Arial"/>
                <a:cs typeface="Arial"/>
              </a:rPr>
              <a:t>December 19 2024 PRAC Meeting</a:t>
            </a:r>
          </a:p>
        </p:txBody>
      </p:sp>
      <p:sp>
        <p:nvSpPr>
          <p:cNvPr id="5" name="Subtitle 4"/>
          <p:cNvSpPr>
            <a:spLocks noGrp="1"/>
          </p:cNvSpPr>
          <p:nvPr>
            <p:ph type="subTitle" idx="1"/>
          </p:nvPr>
        </p:nvSpPr>
        <p:spPr/>
        <p:txBody>
          <a:bodyPr/>
          <a:lstStyle/>
          <a:p>
            <a:r>
              <a:rPr lang="en-US"/>
              <a:t>Generation production Allocation</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Presentation FINDINGS</a:t>
            </a:r>
          </a:p>
        </p:txBody>
      </p:sp>
      <p:sp>
        <p:nvSpPr>
          <p:cNvPr id="5" name="Content Placeholder 4"/>
          <p:cNvSpPr>
            <a:spLocks noGrp="1"/>
          </p:cNvSpPr>
          <p:nvPr>
            <p:ph idx="1"/>
          </p:nvPr>
        </p:nvSpPr>
        <p:spPr>
          <a:xfrm>
            <a:off x="379842" y="1381957"/>
            <a:ext cx="8315425" cy="4343400"/>
          </a:xfrm>
        </p:spPr>
        <p:txBody>
          <a:bodyPr lIns="91440" tIns="45720" rIns="91440" bIns="45720" anchor="t"/>
          <a:lstStyle/>
          <a:p>
            <a:pPr marL="285750" lvl="0" indent="-285750">
              <a:lnSpc>
                <a:spcPct val="200000"/>
              </a:lnSpc>
              <a:buFont typeface="Arial" panose="020B0604020202020204" pitchFamily="34" charset="0"/>
              <a:buChar char="•"/>
            </a:pPr>
            <a:r>
              <a:rPr lang="en-US">
                <a:latin typeface="Arial"/>
                <a:cs typeface="Arial"/>
              </a:rPr>
              <a:t>Review Expected Unserved Energy (“EUE”)</a:t>
            </a:r>
          </a:p>
          <a:p>
            <a:pPr marL="285750" lvl="0" indent="-285750">
              <a:lnSpc>
                <a:spcPct val="200000"/>
              </a:lnSpc>
              <a:buFont typeface="Arial" panose="020B0604020202020204" pitchFamily="34" charset="0"/>
              <a:buChar char="•"/>
            </a:pPr>
            <a:r>
              <a:rPr lang="en-US">
                <a:latin typeface="Arial"/>
                <a:cs typeface="Arial"/>
              </a:rPr>
              <a:t>Risk h</a:t>
            </a:r>
            <a:r>
              <a:rPr lang="en-US">
                <a:solidFill>
                  <a:srgbClr val="17383D"/>
                </a:solidFill>
                <a:latin typeface="Arial"/>
                <a:cs typeface="Arial"/>
              </a:rPr>
              <a:t>ours projected for 2028</a:t>
            </a:r>
            <a:r>
              <a:rPr lang="en-US">
                <a:latin typeface="Arial"/>
                <a:cs typeface="Arial"/>
              </a:rPr>
              <a:t> include summer evenings and winter mornings</a:t>
            </a:r>
          </a:p>
          <a:p>
            <a:pPr marL="285750" lvl="0" indent="-285750">
              <a:lnSpc>
                <a:spcPct val="200000"/>
              </a:lnSpc>
              <a:buFont typeface="Arial" panose="020B0604020202020204" pitchFamily="34" charset="0"/>
              <a:buChar char="•"/>
            </a:pPr>
            <a:r>
              <a:rPr lang="en-US">
                <a:latin typeface="Arial"/>
                <a:cs typeface="Arial"/>
              </a:rPr>
              <a:t>75% EUE is 40 hours in 2028</a:t>
            </a:r>
          </a:p>
          <a:p>
            <a:pPr marL="285750" lvl="0" indent="-285750">
              <a:lnSpc>
                <a:spcPct val="200000"/>
              </a:lnSpc>
              <a:buFont typeface="Arial" panose="020B0604020202020204" pitchFamily="34" charset="0"/>
              <a:buChar char="•"/>
            </a:pPr>
            <a:r>
              <a:rPr lang="en-US">
                <a:latin typeface="Arial"/>
                <a:cs typeface="Arial"/>
              </a:rPr>
              <a:t>Two segments: a) 8760 non-Area Control Error (“ACE”) hours and b) 75% EUE Area Control Error hours), provide a reasonable alignment  of costs to class use. These two segments align the cost allocation of resources used in risk hours with the loads that are served during that time</a:t>
            </a:r>
          </a:p>
          <a:p>
            <a:endParaRPr lang="en-US"/>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Review EUE and reliability target</a:t>
            </a:r>
          </a:p>
        </p:txBody>
      </p:sp>
      <p:sp>
        <p:nvSpPr>
          <p:cNvPr id="5" name="Content Placeholder 4"/>
          <p:cNvSpPr>
            <a:spLocks noGrp="1"/>
          </p:cNvSpPr>
          <p:nvPr>
            <p:ph idx="1"/>
          </p:nvPr>
        </p:nvSpPr>
        <p:spPr>
          <a:xfrm>
            <a:off x="379842" y="1286574"/>
            <a:ext cx="8315425" cy="4343400"/>
          </a:xfrm>
        </p:spPr>
        <p:txBody>
          <a:bodyPr lIns="91440" tIns="45720" rIns="91440" bIns="45720" anchor="t"/>
          <a:lstStyle/>
          <a:p>
            <a:pPr marL="171450" indent="-171450">
              <a:lnSpc>
                <a:spcPct val="200000"/>
              </a:lnSpc>
              <a:buFont typeface="Arial" panose="020B0604020202020204" pitchFamily="34" charset="0"/>
              <a:buChar char="•"/>
            </a:pPr>
            <a:r>
              <a:rPr lang="en-US">
                <a:latin typeface="Arial"/>
                <a:cs typeface="Arial"/>
              </a:rPr>
              <a:t>PNM plans the system per industry standards approved by the NMPRC.</a:t>
            </a:r>
          </a:p>
          <a:p>
            <a:pPr marL="171450" indent="-171450">
              <a:lnSpc>
                <a:spcPct val="200000"/>
              </a:lnSpc>
              <a:buFont typeface="Arial" panose="020B0604020202020204" pitchFamily="34" charset="0"/>
              <a:buChar char="•"/>
            </a:pPr>
            <a:r>
              <a:rPr lang="en-US">
                <a:latin typeface="Arial"/>
                <a:cs typeface="Arial"/>
              </a:rPr>
              <a:t>NMPRC has approved a reliability target of 1 day in 10 years. This is the Loss of Load Expectation (“LOLE”) target used for resource planning.</a:t>
            </a:r>
          </a:p>
          <a:p>
            <a:pPr marL="171450" indent="-171450">
              <a:lnSpc>
                <a:spcPct val="200000"/>
              </a:lnSpc>
              <a:buFont typeface="Arial" panose="020B0604020202020204" pitchFamily="34" charset="0"/>
              <a:buChar char="•"/>
            </a:pPr>
            <a:r>
              <a:rPr lang="en-US">
                <a:latin typeface="Arial"/>
                <a:cs typeface="Arial"/>
              </a:rPr>
              <a:t>EUE tells you the total amount of modeled energy that would be lost during the one day in a 10- year out</a:t>
            </a:r>
            <a:r>
              <a:rPr lang="en-US">
                <a:solidFill>
                  <a:srgbClr val="17383D"/>
                </a:solidFill>
                <a:latin typeface="Arial"/>
                <a:cs typeface="Arial"/>
              </a:rPr>
              <a:t>age. EUE is expressed as total kWh/MWh at risk.</a:t>
            </a:r>
          </a:p>
          <a:p>
            <a:pPr marL="171450" indent="-171450">
              <a:lnSpc>
                <a:spcPct val="200000"/>
              </a:lnSpc>
              <a:buFont typeface="Arial" panose="020B0604020202020204" pitchFamily="34" charset="0"/>
              <a:buChar char="•"/>
            </a:pPr>
            <a:r>
              <a:rPr lang="en-US">
                <a:latin typeface="Arial"/>
                <a:cs typeface="Arial"/>
              </a:rPr>
              <a:t>Increasing system reliability requires increasing portfolio costs. 1 day in 10 years is a reasonable target that is common for electric utilities.</a:t>
            </a:r>
            <a:endParaRPr lang="en-US" i="1">
              <a:solidFill>
                <a:srgbClr val="FF0000"/>
              </a:solidFill>
              <a:latin typeface="Arial"/>
              <a:cs typeface="Arial"/>
            </a:endParaRPr>
          </a:p>
        </p:txBody>
      </p:sp>
    </p:spTree>
    <p:extLst>
      <p:ext uri="{BB962C8B-B14F-4D97-AF65-F5344CB8AC3E}">
        <p14:creationId xmlns:p14="http://schemas.microsoft.com/office/powerpoint/2010/main" val="280016603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t>2028 risk includes evenings and winter mornings</a:t>
            </a:r>
          </a:p>
        </p:txBody>
      </p:sp>
      <p:sp>
        <p:nvSpPr>
          <p:cNvPr id="5" name="Content Placeholder 4"/>
          <p:cNvSpPr>
            <a:spLocks noGrp="1"/>
          </p:cNvSpPr>
          <p:nvPr>
            <p:ph idx="1"/>
          </p:nvPr>
        </p:nvSpPr>
        <p:spPr/>
        <p:txBody>
          <a:bodyPr lIns="91440" tIns="45720" rIns="91440" bIns="45720" anchor="t"/>
          <a:lstStyle/>
          <a:p>
            <a:pPr marL="285750" indent="-285750">
              <a:buFont typeface="Arial" panose="020B0604020202020204" pitchFamily="34" charset="0"/>
              <a:buChar char="•"/>
            </a:pPr>
            <a:r>
              <a:rPr lang="en-US">
                <a:latin typeface="Arial"/>
                <a:cs typeface="Arial"/>
              </a:rPr>
              <a:t>EUE is high pre-dawn in January and February.</a:t>
            </a:r>
          </a:p>
          <a:p>
            <a:pPr marL="1028700" lvl="1">
              <a:buFont typeface="Arial" panose="020B0604020202020204" pitchFamily="34" charset="0"/>
              <a:buChar char="•"/>
            </a:pPr>
            <a:r>
              <a:rPr lang="en-US" sz="1800">
                <a:latin typeface="Arial"/>
                <a:cs typeface="Arial"/>
              </a:rPr>
              <a:t>Main driver is that energy is stored during the day and depleted overnight when solar resources are idle.</a:t>
            </a:r>
            <a:endParaRPr lang="en-US" sz="1800" i="1">
              <a:solidFill>
                <a:srgbClr val="FF0000"/>
              </a:solidFill>
              <a:latin typeface="Arial"/>
              <a:ea typeface="Calibri"/>
              <a:cs typeface="Arial"/>
            </a:endParaRPr>
          </a:p>
          <a:p>
            <a:pPr marL="285750">
              <a:lnSpc>
                <a:spcPct val="200000"/>
              </a:lnSpc>
              <a:buFont typeface="Arial" panose="020B0604020202020204" pitchFamily="34" charset="0"/>
              <a:buChar char="•"/>
            </a:pPr>
            <a:r>
              <a:rPr lang="en-US">
                <a:latin typeface="Arial"/>
                <a:cs typeface="Arial"/>
              </a:rPr>
              <a:t>EUE is high in the Summer around sunset.</a:t>
            </a:r>
            <a:endParaRPr lang="en-US">
              <a:latin typeface="Arial"/>
              <a:ea typeface="Calibri"/>
              <a:cs typeface="Arial"/>
            </a:endParaRPr>
          </a:p>
          <a:p>
            <a:pPr marL="1028700" lvl="1">
              <a:buFont typeface="Arial" panose="020B0604020202020204" pitchFamily="34" charset="0"/>
              <a:buChar char="•"/>
            </a:pPr>
            <a:r>
              <a:rPr lang="en-US" sz="1800">
                <a:latin typeface="Arial"/>
                <a:cs typeface="Arial"/>
              </a:rPr>
              <a:t>Main driver is that decreasing renewable production is not sufficient to meet evening loads.</a:t>
            </a:r>
          </a:p>
        </p:txBody>
      </p:sp>
    </p:spTree>
    <p:extLst>
      <p:ext uri="{BB962C8B-B14F-4D97-AF65-F5344CB8AC3E}">
        <p14:creationId xmlns:p14="http://schemas.microsoft.com/office/powerpoint/2010/main" val="102487644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2028 EUE Heat Map</a:t>
            </a:r>
          </a:p>
        </p:txBody>
      </p:sp>
      <p:graphicFrame>
        <p:nvGraphicFramePr>
          <p:cNvPr id="6" name="Table 5">
            <a:extLst>
              <a:ext uri="{FF2B5EF4-FFF2-40B4-BE49-F238E27FC236}">
                <a16:creationId xmlns:a16="http://schemas.microsoft.com/office/drawing/2014/main" id="{78A9E219-73B3-63E3-7973-32BE2B2FADBA}"/>
              </a:ext>
            </a:extLst>
          </p:cNvPr>
          <p:cNvGraphicFramePr>
            <a:graphicFrameLocks noGrp="1"/>
          </p:cNvGraphicFramePr>
          <p:nvPr>
            <p:extLst>
              <p:ext uri="{D42A27DB-BD31-4B8C-83A1-F6EECF244321}">
                <p14:modId xmlns:p14="http://schemas.microsoft.com/office/powerpoint/2010/main" val="227114653"/>
              </p:ext>
            </p:extLst>
          </p:nvPr>
        </p:nvGraphicFramePr>
        <p:xfrm>
          <a:off x="642776" y="1447061"/>
          <a:ext cx="7858447" cy="3786368"/>
        </p:xfrm>
        <a:graphic>
          <a:graphicData uri="http://schemas.openxmlformats.org/drawingml/2006/table">
            <a:tbl>
              <a:tblPr/>
              <a:tblGrid>
                <a:gridCol w="480721">
                  <a:extLst>
                    <a:ext uri="{9D8B030D-6E8A-4147-A177-3AD203B41FA5}">
                      <a16:colId xmlns:a16="http://schemas.microsoft.com/office/drawing/2014/main" val="1636175823"/>
                    </a:ext>
                  </a:extLst>
                </a:gridCol>
                <a:gridCol w="954764">
                  <a:extLst>
                    <a:ext uri="{9D8B030D-6E8A-4147-A177-3AD203B41FA5}">
                      <a16:colId xmlns:a16="http://schemas.microsoft.com/office/drawing/2014/main" val="3737438355"/>
                    </a:ext>
                  </a:extLst>
                </a:gridCol>
                <a:gridCol w="494074">
                  <a:extLst>
                    <a:ext uri="{9D8B030D-6E8A-4147-A177-3AD203B41FA5}">
                      <a16:colId xmlns:a16="http://schemas.microsoft.com/office/drawing/2014/main" val="4172679483"/>
                    </a:ext>
                  </a:extLst>
                </a:gridCol>
                <a:gridCol w="514104">
                  <a:extLst>
                    <a:ext uri="{9D8B030D-6E8A-4147-A177-3AD203B41FA5}">
                      <a16:colId xmlns:a16="http://schemas.microsoft.com/office/drawing/2014/main" val="129361201"/>
                    </a:ext>
                  </a:extLst>
                </a:gridCol>
                <a:gridCol w="494074">
                  <a:extLst>
                    <a:ext uri="{9D8B030D-6E8A-4147-A177-3AD203B41FA5}">
                      <a16:colId xmlns:a16="http://schemas.microsoft.com/office/drawing/2014/main" val="487268304"/>
                    </a:ext>
                  </a:extLst>
                </a:gridCol>
                <a:gridCol w="494074">
                  <a:extLst>
                    <a:ext uri="{9D8B030D-6E8A-4147-A177-3AD203B41FA5}">
                      <a16:colId xmlns:a16="http://schemas.microsoft.com/office/drawing/2014/main" val="1843445932"/>
                    </a:ext>
                  </a:extLst>
                </a:gridCol>
                <a:gridCol w="514104">
                  <a:extLst>
                    <a:ext uri="{9D8B030D-6E8A-4147-A177-3AD203B41FA5}">
                      <a16:colId xmlns:a16="http://schemas.microsoft.com/office/drawing/2014/main" val="3473067774"/>
                    </a:ext>
                  </a:extLst>
                </a:gridCol>
                <a:gridCol w="620931">
                  <a:extLst>
                    <a:ext uri="{9D8B030D-6E8A-4147-A177-3AD203B41FA5}">
                      <a16:colId xmlns:a16="http://schemas.microsoft.com/office/drawing/2014/main" val="3840543718"/>
                    </a:ext>
                  </a:extLst>
                </a:gridCol>
                <a:gridCol w="620931">
                  <a:extLst>
                    <a:ext uri="{9D8B030D-6E8A-4147-A177-3AD203B41FA5}">
                      <a16:colId xmlns:a16="http://schemas.microsoft.com/office/drawing/2014/main" val="1979587990"/>
                    </a:ext>
                  </a:extLst>
                </a:gridCol>
                <a:gridCol w="620931">
                  <a:extLst>
                    <a:ext uri="{9D8B030D-6E8A-4147-A177-3AD203B41FA5}">
                      <a16:colId xmlns:a16="http://schemas.microsoft.com/office/drawing/2014/main" val="829659656"/>
                    </a:ext>
                  </a:extLst>
                </a:gridCol>
                <a:gridCol w="567517">
                  <a:extLst>
                    <a:ext uri="{9D8B030D-6E8A-4147-A177-3AD203B41FA5}">
                      <a16:colId xmlns:a16="http://schemas.microsoft.com/office/drawing/2014/main" val="422099798"/>
                    </a:ext>
                  </a:extLst>
                </a:gridCol>
                <a:gridCol w="494074">
                  <a:extLst>
                    <a:ext uri="{9D8B030D-6E8A-4147-A177-3AD203B41FA5}">
                      <a16:colId xmlns:a16="http://schemas.microsoft.com/office/drawing/2014/main" val="1809442828"/>
                    </a:ext>
                  </a:extLst>
                </a:gridCol>
                <a:gridCol w="494074">
                  <a:extLst>
                    <a:ext uri="{9D8B030D-6E8A-4147-A177-3AD203B41FA5}">
                      <a16:colId xmlns:a16="http://schemas.microsoft.com/office/drawing/2014/main" val="3276049290"/>
                    </a:ext>
                  </a:extLst>
                </a:gridCol>
                <a:gridCol w="494074">
                  <a:extLst>
                    <a:ext uri="{9D8B030D-6E8A-4147-A177-3AD203B41FA5}">
                      <a16:colId xmlns:a16="http://schemas.microsoft.com/office/drawing/2014/main" val="1760382312"/>
                    </a:ext>
                  </a:extLst>
                </a:gridCol>
              </a:tblGrid>
              <a:tr h="205604">
                <a:tc rowSpan="2" gridSpan="2">
                  <a:txBody>
                    <a:bodyPr/>
                    <a:lstStyle/>
                    <a:p>
                      <a:pPr algn="ctr" fontAlgn="b"/>
                      <a:r>
                        <a:rPr lang="en-US" sz="700" b="0" i="0" u="none" strike="noStrike">
                          <a:solidFill>
                            <a:srgbClr val="000000"/>
                          </a:solidFill>
                          <a:effectLst/>
                          <a:latin typeface="Aptos Narrow" panose="020B0004020202020204" pitchFamily="34" charset="0"/>
                        </a:rPr>
                        <a:t>% of EUE Capacity</a:t>
                      </a:r>
                    </a:p>
                  </a:txBody>
                  <a:tcPr marL="65753" marR="65753" marT="32876" marB="32876"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hMerge="1">
                  <a:txBody>
                    <a:bodyPr/>
                    <a:lstStyle/>
                    <a:p>
                      <a:endParaRPr lang="en-US"/>
                    </a:p>
                  </a:txBody>
                  <a:tcPr/>
                </a:tc>
                <a:tc gridSpan="12">
                  <a:txBody>
                    <a:bodyPr/>
                    <a:lstStyle/>
                    <a:p>
                      <a:pPr algn="ctr" fontAlgn="b"/>
                      <a:r>
                        <a:rPr lang="en-US" sz="700" b="0" i="0" u="none" strike="noStrike">
                          <a:solidFill>
                            <a:srgbClr val="000000"/>
                          </a:solidFill>
                          <a:effectLst/>
                          <a:latin typeface="Aptos Narrow" panose="020B0004020202020204" pitchFamily="34" charset="0"/>
                        </a:rPr>
                        <a:t>Month</a:t>
                      </a:r>
                    </a:p>
                  </a:txBody>
                  <a:tcPr marL="65753" marR="65753" marT="32876" marB="32876"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52845485"/>
                  </a:ext>
                </a:extLst>
              </a:tr>
              <a:tr h="150137">
                <a:tc gridSpan="2" vMerge="1">
                  <a:txBody>
                    <a:bodyPr/>
                    <a:lstStyle/>
                    <a:p>
                      <a:endParaRPr lang="en-US"/>
                    </a:p>
                  </a:txBody>
                  <a:tcPr/>
                </a:tc>
                <a:tc hMerge="1"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2</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3</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4</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5</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6</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7</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8</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9</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10</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11</a:t>
                      </a:r>
                    </a:p>
                  </a:txBody>
                  <a:tcPr marL="6296" marR="6296" marT="6296"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12</a:t>
                      </a:r>
                    </a:p>
                  </a:txBody>
                  <a:tcPr marL="6296" marR="6296" marT="6296"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6625439"/>
                  </a:ext>
                </a:extLst>
              </a:tr>
              <a:tr h="142630">
                <a:tc rowSpan="24">
                  <a:txBody>
                    <a:bodyPr/>
                    <a:lstStyle/>
                    <a:p>
                      <a:pPr algn="ctr" fontAlgn="ctr"/>
                      <a:r>
                        <a:rPr lang="en-US" sz="700" b="0" i="0" u="none" strike="noStrike">
                          <a:solidFill>
                            <a:srgbClr val="000000"/>
                          </a:solidFill>
                          <a:effectLst/>
                          <a:latin typeface="Aptos Narrow" panose="020B0004020202020204" pitchFamily="34" charset="0"/>
                        </a:rPr>
                        <a:t>Hour of Day</a:t>
                      </a:r>
                    </a:p>
                  </a:txBody>
                  <a:tcPr marL="65753" marR="65753" marT="32876" marB="32876"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w="12700" cap="flat" cmpd="sng" algn="ctr">
                      <a:solidFill>
                        <a:srgbClr val="000000"/>
                      </a:solidFill>
                      <a:prstDash val="solid"/>
                      <a:round/>
                      <a:headEnd type="none" w="med" len="med"/>
                      <a:tailEnd type="none" w="med" len="med"/>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63BE7B"/>
                    </a:solidFill>
                  </a:tcPr>
                </a:tc>
                <a:extLst>
                  <a:ext uri="{0D108BD9-81ED-4DB2-BD59-A6C34878D82A}">
                    <a16:rowId xmlns:a16="http://schemas.microsoft.com/office/drawing/2014/main" val="2634214477"/>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2</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FFEB84"/>
                    </a:solidFill>
                  </a:tcPr>
                </a:tc>
                <a:extLst>
                  <a:ext uri="{0D108BD9-81ED-4DB2-BD59-A6C34878D82A}">
                    <a16:rowId xmlns:a16="http://schemas.microsoft.com/office/drawing/2014/main" val="4245266538"/>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3</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FFEB84"/>
                    </a:solidFill>
                  </a:tcPr>
                </a:tc>
                <a:extLst>
                  <a:ext uri="{0D108BD9-81ED-4DB2-BD59-A6C34878D82A}">
                    <a16:rowId xmlns:a16="http://schemas.microsoft.com/office/drawing/2014/main" val="1740414391"/>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4</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9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3138718201"/>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5</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4%</a:t>
                      </a:r>
                    </a:p>
                  </a:txBody>
                  <a:tcPr marL="6296" marR="6296" marT="6296" marB="0" anchor="b">
                    <a:lnL>
                      <a:noFill/>
                    </a:lnL>
                    <a:lnR>
                      <a:noFill/>
                    </a:lnR>
                    <a:lnT>
                      <a:noFill/>
                    </a:lnT>
                    <a:lnB>
                      <a:noFill/>
                    </a:lnB>
                    <a:solidFill>
                      <a:srgbClr val="FECC7E"/>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182903780"/>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6</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FFE884"/>
                    </a:solidFill>
                  </a:tcPr>
                </a:tc>
                <a:tc>
                  <a:txBody>
                    <a:bodyPr/>
                    <a:lstStyle/>
                    <a:p>
                      <a:pPr algn="r" fontAlgn="b"/>
                      <a:r>
                        <a:rPr lang="en-US" sz="700" b="0" i="0" u="none" strike="noStrike">
                          <a:solidFill>
                            <a:srgbClr val="000000"/>
                          </a:solidFill>
                          <a:effectLst/>
                          <a:latin typeface="Aptos Narrow" panose="020B0004020202020204" pitchFamily="34" charset="0"/>
                        </a:rPr>
                        <a:t>10%</a:t>
                      </a:r>
                    </a:p>
                  </a:txBody>
                  <a:tcPr marL="6296" marR="6296" marT="6296" marB="0" anchor="b">
                    <a:lnL>
                      <a:noFill/>
                    </a:lnL>
                    <a:lnR>
                      <a:noFill/>
                    </a:lnR>
                    <a:lnT>
                      <a:noFill/>
                    </a:lnT>
                    <a:lnB>
                      <a:noFill/>
                    </a:lnB>
                    <a:solidFill>
                      <a:srgbClr val="FBA076"/>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FFEB84"/>
                    </a:solidFill>
                  </a:tcPr>
                </a:tc>
                <a:extLst>
                  <a:ext uri="{0D108BD9-81ED-4DB2-BD59-A6C34878D82A}">
                    <a16:rowId xmlns:a16="http://schemas.microsoft.com/office/drawing/2014/main" val="1432892661"/>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7</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4%</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FECF7F"/>
                    </a:solidFill>
                  </a:tcPr>
                </a:tc>
                <a:tc>
                  <a:txBody>
                    <a:bodyPr/>
                    <a:lstStyle/>
                    <a:p>
                      <a:pPr algn="r" fontAlgn="b"/>
                      <a:r>
                        <a:rPr lang="en-US" sz="700" b="0" i="0" u="none" strike="noStrike">
                          <a:solidFill>
                            <a:srgbClr val="000000"/>
                          </a:solidFill>
                          <a:effectLst/>
                          <a:latin typeface="Aptos Narrow" panose="020B0004020202020204" pitchFamily="34" charset="0"/>
                        </a:rPr>
                        <a:t>18%</a:t>
                      </a:r>
                    </a:p>
                  </a:txBody>
                  <a:tcPr marL="6296" marR="6296" marT="6296" marB="0" anchor="b">
                    <a:lnL>
                      <a:noFill/>
                    </a:lnL>
                    <a:lnR>
                      <a:noFill/>
                    </a:lnR>
                    <a:lnT>
                      <a:noFill/>
                    </a:lnT>
                    <a:lnB>
                      <a:noFill/>
                    </a:lnB>
                    <a:solidFill>
                      <a:srgbClr val="F8696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8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FFE884"/>
                    </a:solidFill>
                  </a:tcPr>
                </a:tc>
                <a:extLst>
                  <a:ext uri="{0D108BD9-81ED-4DB2-BD59-A6C34878D82A}">
                    <a16:rowId xmlns:a16="http://schemas.microsoft.com/office/drawing/2014/main" val="1113980412"/>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8</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2%</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FFDD82"/>
                    </a:solidFill>
                  </a:tcPr>
                </a:tc>
                <a:tc>
                  <a:txBody>
                    <a:bodyPr/>
                    <a:lstStyle/>
                    <a:p>
                      <a:pPr algn="r" fontAlgn="b"/>
                      <a:r>
                        <a:rPr lang="en-US" sz="700" b="0" i="0" u="none" strike="noStrike">
                          <a:solidFill>
                            <a:srgbClr val="000000"/>
                          </a:solidFill>
                          <a:effectLst/>
                          <a:latin typeface="Aptos Narrow" panose="020B0004020202020204" pitchFamily="34" charset="0"/>
                        </a:rPr>
                        <a:t>5%</a:t>
                      </a:r>
                    </a:p>
                  </a:txBody>
                  <a:tcPr marL="6296" marR="6296" marT="6296" marB="0" anchor="b">
                    <a:lnL>
                      <a:noFill/>
                    </a:lnL>
                    <a:lnR>
                      <a:noFill/>
                    </a:lnR>
                    <a:lnT>
                      <a:noFill/>
                    </a:lnT>
                    <a:lnB>
                      <a:noFill/>
                    </a:lnB>
                    <a:solidFill>
                      <a:srgbClr val="FDC47D"/>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FFE884"/>
                    </a:solidFill>
                  </a:tcPr>
                </a:tc>
                <a:extLst>
                  <a:ext uri="{0D108BD9-81ED-4DB2-BD59-A6C34878D82A}">
                    <a16:rowId xmlns:a16="http://schemas.microsoft.com/office/drawing/2014/main" val="4285252383"/>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9</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1998863355"/>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10</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3929200363"/>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11</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751494514"/>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12</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4040267697"/>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13</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2066742052"/>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14</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3561772980"/>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15</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1617405223"/>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16</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1957852283"/>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17</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a:noFill/>
                    </a:lnL>
                    <a:lnR>
                      <a:noFill/>
                    </a:lnR>
                    <a:lnT>
                      <a:noFill/>
                    </a:lnT>
                    <a:lnB>
                      <a:noFill/>
                    </a:lnB>
                    <a:solidFill>
                      <a:srgbClr val="FFE7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1977960850"/>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18</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a:noFill/>
                    </a:lnL>
                    <a:lnR>
                      <a:noFill/>
                    </a:lnR>
                    <a:lnT>
                      <a:noFill/>
                    </a:lnT>
                    <a:lnB>
                      <a:noFill/>
                    </a:lnB>
                    <a:solidFill>
                      <a:srgbClr val="FFE383"/>
                    </a:solidFill>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a:noFill/>
                    </a:lnL>
                    <a:lnR>
                      <a:noFill/>
                    </a:lnR>
                    <a:lnT>
                      <a:noFill/>
                    </a:lnT>
                    <a:lnB>
                      <a:noFill/>
                    </a:lnB>
                    <a:solidFill>
                      <a:srgbClr val="FFE683"/>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8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2086083541"/>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19</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A84"/>
                    </a:solidFill>
                  </a:tcPr>
                </a:tc>
                <a:tc>
                  <a:txBody>
                    <a:bodyPr/>
                    <a:lstStyle/>
                    <a:p>
                      <a:pPr algn="r" fontAlgn="b"/>
                      <a:r>
                        <a:rPr lang="en-US" sz="700" b="0" i="0" u="none" strike="noStrike">
                          <a:solidFill>
                            <a:srgbClr val="000000"/>
                          </a:solidFill>
                          <a:effectLst/>
                          <a:latin typeface="Aptos Narrow" panose="020B0004020202020204" pitchFamily="34" charset="0"/>
                        </a:rPr>
                        <a:t>3%</a:t>
                      </a:r>
                    </a:p>
                  </a:txBody>
                  <a:tcPr marL="6296" marR="6296" marT="6296" marB="0" anchor="b">
                    <a:lnL>
                      <a:noFill/>
                    </a:lnL>
                    <a:lnR>
                      <a:noFill/>
                    </a:lnR>
                    <a:lnT>
                      <a:noFill/>
                    </a:lnT>
                    <a:lnB>
                      <a:noFill/>
                    </a:lnB>
                    <a:solidFill>
                      <a:srgbClr val="FED480"/>
                    </a:solidFill>
                  </a:tcPr>
                </a:tc>
                <a:tc>
                  <a:txBody>
                    <a:bodyPr/>
                    <a:lstStyle/>
                    <a:p>
                      <a:pPr algn="r" fontAlgn="b"/>
                      <a:r>
                        <a:rPr lang="en-US" sz="700" b="0" i="0" u="none" strike="noStrike">
                          <a:solidFill>
                            <a:srgbClr val="000000"/>
                          </a:solidFill>
                          <a:effectLst/>
                          <a:latin typeface="Aptos Narrow" panose="020B0004020202020204" pitchFamily="34" charset="0"/>
                        </a:rPr>
                        <a:t>2%</a:t>
                      </a:r>
                    </a:p>
                  </a:txBody>
                  <a:tcPr marL="6296" marR="6296" marT="6296" marB="0" anchor="b">
                    <a:lnL>
                      <a:noFill/>
                    </a:lnL>
                    <a:lnR>
                      <a:noFill/>
                    </a:lnR>
                    <a:lnT>
                      <a:noFill/>
                    </a:lnT>
                    <a:lnB>
                      <a:noFill/>
                    </a:lnB>
                    <a:solidFill>
                      <a:srgbClr val="FFDC82"/>
                    </a:solidFill>
                  </a:tcPr>
                </a:tc>
                <a:tc>
                  <a:txBody>
                    <a:bodyPr/>
                    <a:lstStyle/>
                    <a:p>
                      <a:pPr algn="r" fontAlgn="b"/>
                      <a:r>
                        <a:rPr lang="en-US" sz="700" b="0" i="0" u="none" strike="noStrike">
                          <a:solidFill>
                            <a:srgbClr val="000000"/>
                          </a:solidFill>
                          <a:effectLst/>
                          <a:latin typeface="Aptos Narrow" panose="020B0004020202020204" pitchFamily="34" charset="0"/>
                        </a:rPr>
                        <a:t>2%</a:t>
                      </a:r>
                    </a:p>
                  </a:txBody>
                  <a:tcPr marL="6296" marR="6296" marT="6296" marB="0" anchor="b">
                    <a:lnL>
                      <a:noFill/>
                    </a:lnL>
                    <a:lnR>
                      <a:noFill/>
                    </a:lnR>
                    <a:lnT>
                      <a:noFill/>
                    </a:lnT>
                    <a:lnB>
                      <a:noFill/>
                    </a:lnB>
                    <a:solidFill>
                      <a:srgbClr val="FFDB81"/>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2711275855"/>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20</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2%</a:t>
                      </a:r>
                    </a:p>
                  </a:txBody>
                  <a:tcPr marL="6296" marR="6296" marT="6296" marB="0" anchor="b">
                    <a:lnL>
                      <a:noFill/>
                    </a:lnL>
                    <a:lnR>
                      <a:noFill/>
                    </a:lnR>
                    <a:lnT>
                      <a:noFill/>
                    </a:lnT>
                    <a:lnB>
                      <a:noFill/>
                    </a:lnB>
                    <a:solidFill>
                      <a:srgbClr val="FFDA81"/>
                    </a:solidFill>
                  </a:tcPr>
                </a:tc>
                <a:tc>
                  <a:txBody>
                    <a:bodyPr/>
                    <a:lstStyle/>
                    <a:p>
                      <a:pPr algn="r" fontAlgn="b"/>
                      <a:r>
                        <a:rPr lang="en-US" sz="700" b="0" i="0" u="none" strike="noStrike">
                          <a:solidFill>
                            <a:srgbClr val="000000"/>
                          </a:solidFill>
                          <a:effectLst/>
                          <a:latin typeface="Aptos Narrow" panose="020B0004020202020204" pitchFamily="34" charset="0"/>
                        </a:rPr>
                        <a:t>16%</a:t>
                      </a:r>
                    </a:p>
                  </a:txBody>
                  <a:tcPr marL="6296" marR="6296" marT="6296" marB="0" anchor="b">
                    <a:lnL>
                      <a:noFill/>
                    </a:lnL>
                    <a:lnR>
                      <a:noFill/>
                    </a:lnR>
                    <a:lnT>
                      <a:noFill/>
                    </a:lnT>
                    <a:lnB>
                      <a:noFill/>
                    </a:lnB>
                    <a:solidFill>
                      <a:srgbClr val="F9766E"/>
                    </a:solidFill>
                  </a:tcPr>
                </a:tc>
                <a:tc>
                  <a:txBody>
                    <a:bodyPr/>
                    <a:lstStyle/>
                    <a:p>
                      <a:pPr algn="r" fontAlgn="b"/>
                      <a:r>
                        <a:rPr lang="en-US" sz="700" b="0" i="0" u="none" strike="noStrike">
                          <a:solidFill>
                            <a:srgbClr val="000000"/>
                          </a:solidFill>
                          <a:effectLst/>
                          <a:latin typeface="Aptos Narrow" panose="020B0004020202020204" pitchFamily="34" charset="0"/>
                        </a:rPr>
                        <a:t>6%</a:t>
                      </a:r>
                    </a:p>
                  </a:txBody>
                  <a:tcPr marL="6296" marR="6296" marT="6296" marB="0" anchor="b">
                    <a:lnL>
                      <a:noFill/>
                    </a:lnL>
                    <a:lnR>
                      <a:noFill/>
                    </a:lnR>
                    <a:lnT>
                      <a:noFill/>
                    </a:lnT>
                    <a:lnB>
                      <a:noFill/>
                    </a:lnB>
                    <a:solidFill>
                      <a:srgbClr val="FDBF7C"/>
                    </a:solidFill>
                  </a:tcPr>
                </a:tc>
                <a:tc>
                  <a:txBody>
                    <a:bodyPr/>
                    <a:lstStyle/>
                    <a:p>
                      <a:pPr algn="r" fontAlgn="b"/>
                      <a:r>
                        <a:rPr lang="en-US" sz="700" b="0" i="0" u="none" strike="noStrike">
                          <a:solidFill>
                            <a:srgbClr val="000000"/>
                          </a:solidFill>
                          <a:effectLst/>
                          <a:latin typeface="Aptos Narrow" panose="020B0004020202020204" pitchFamily="34" charset="0"/>
                        </a:rPr>
                        <a:t>3%</a:t>
                      </a:r>
                    </a:p>
                  </a:txBody>
                  <a:tcPr marL="6296" marR="6296" marT="6296" marB="0" anchor="b">
                    <a:lnL>
                      <a:noFill/>
                    </a:lnL>
                    <a:lnR>
                      <a:noFill/>
                    </a:lnR>
                    <a:lnT>
                      <a:noFill/>
                    </a:lnT>
                    <a:lnB>
                      <a:noFill/>
                    </a:lnB>
                    <a:solidFill>
                      <a:srgbClr val="FED580"/>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688599956"/>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21</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984"/>
                    </a:solidFill>
                  </a:tcPr>
                </a:tc>
                <a:tc>
                  <a:txBody>
                    <a:bodyPr/>
                    <a:lstStyle/>
                    <a:p>
                      <a:pPr algn="r" fontAlgn="b"/>
                      <a:r>
                        <a:rPr lang="en-US" sz="700" b="0" i="0" u="none" strike="noStrike">
                          <a:solidFill>
                            <a:srgbClr val="000000"/>
                          </a:solidFill>
                          <a:effectLst/>
                          <a:latin typeface="Aptos Narrow" panose="020B0004020202020204" pitchFamily="34" charset="0"/>
                        </a:rPr>
                        <a:t>7%</a:t>
                      </a:r>
                    </a:p>
                  </a:txBody>
                  <a:tcPr marL="6296" marR="6296" marT="6296" marB="0" anchor="b">
                    <a:lnL>
                      <a:noFill/>
                    </a:lnL>
                    <a:lnR>
                      <a:noFill/>
                    </a:lnR>
                    <a:lnT>
                      <a:noFill/>
                    </a:lnT>
                    <a:lnB>
                      <a:noFill/>
                    </a:lnB>
                    <a:solidFill>
                      <a:srgbClr val="FDBA7B"/>
                    </a:solidFill>
                  </a:tcPr>
                </a:tc>
                <a:tc>
                  <a:txBody>
                    <a:bodyPr/>
                    <a:lstStyle/>
                    <a:p>
                      <a:pPr algn="r" fontAlgn="b"/>
                      <a:r>
                        <a:rPr lang="en-US" sz="700" b="0" i="0" u="none" strike="noStrike">
                          <a:solidFill>
                            <a:srgbClr val="000000"/>
                          </a:solidFill>
                          <a:effectLst/>
                          <a:latin typeface="Aptos Narrow" panose="020B0004020202020204" pitchFamily="34" charset="0"/>
                        </a:rPr>
                        <a:t>2%</a:t>
                      </a:r>
                    </a:p>
                  </a:txBody>
                  <a:tcPr marL="6296" marR="6296" marT="6296" marB="0" anchor="b">
                    <a:lnL>
                      <a:noFill/>
                    </a:lnL>
                    <a:lnR>
                      <a:noFill/>
                    </a:lnR>
                    <a:lnT>
                      <a:noFill/>
                    </a:lnT>
                    <a:lnB>
                      <a:noFill/>
                    </a:lnB>
                    <a:solidFill>
                      <a:srgbClr val="FFDB81"/>
                    </a:solidFill>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a:noFill/>
                    </a:lnL>
                    <a:lnR>
                      <a:noFill/>
                    </a:lnR>
                    <a:lnT>
                      <a:noFill/>
                    </a:lnT>
                    <a:lnB>
                      <a:noFill/>
                    </a:lnB>
                    <a:solidFill>
                      <a:srgbClr val="FFE483"/>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1120570636"/>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22</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2%</a:t>
                      </a:r>
                    </a:p>
                  </a:txBody>
                  <a:tcPr marL="6296" marR="6296" marT="6296" marB="0" anchor="b">
                    <a:lnL>
                      <a:noFill/>
                    </a:lnL>
                    <a:lnR>
                      <a:noFill/>
                    </a:lnR>
                    <a:lnT>
                      <a:noFill/>
                    </a:lnT>
                    <a:lnB>
                      <a:noFill/>
                    </a:lnB>
                    <a:solidFill>
                      <a:srgbClr val="FFE082"/>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A84"/>
                    </a:solidFill>
                  </a:tcPr>
                </a:tc>
                <a:tc>
                  <a:txBody>
                    <a:bodyPr/>
                    <a:lstStyle/>
                    <a:p>
                      <a:pPr algn="r" fontAlgn="b"/>
                      <a:r>
                        <a:rPr lang="en-US" sz="700" b="0" i="0" u="none" strike="noStrike">
                          <a:solidFill>
                            <a:srgbClr val="000000"/>
                          </a:solidFill>
                          <a:effectLst/>
                          <a:latin typeface="Aptos Narrow" panose="020B0004020202020204" pitchFamily="34" charset="0"/>
                        </a:rPr>
                        <a:t>1%</a:t>
                      </a:r>
                    </a:p>
                  </a:txBody>
                  <a:tcPr marL="6296" marR="6296" marT="6296" marB="0" anchor="b">
                    <a:lnL>
                      <a:noFill/>
                    </a:lnL>
                    <a:lnR>
                      <a:noFill/>
                    </a:lnR>
                    <a:lnT>
                      <a:noFill/>
                    </a:lnT>
                    <a:lnB>
                      <a:noFill/>
                    </a:lnB>
                    <a:solidFill>
                      <a:srgbClr val="FFE683"/>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506313388"/>
                  </a:ext>
                </a:extLst>
              </a:tr>
              <a:tr h="142630">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23</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FFEB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a:noFill/>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a:noFill/>
                    </a:lnB>
                    <a:solidFill>
                      <a:srgbClr val="63BE7B"/>
                    </a:solidFill>
                  </a:tcPr>
                </a:tc>
                <a:extLst>
                  <a:ext uri="{0D108BD9-81ED-4DB2-BD59-A6C34878D82A}">
                    <a16:rowId xmlns:a16="http://schemas.microsoft.com/office/drawing/2014/main" val="2606916249"/>
                  </a:ext>
                </a:extLst>
              </a:tr>
              <a:tr h="150137">
                <a:tc vMerge="1">
                  <a:txBody>
                    <a:bodyPr/>
                    <a:lstStyle/>
                    <a:p>
                      <a:endParaRPr lang="en-US"/>
                    </a:p>
                  </a:txBody>
                  <a:tcPr/>
                </a:tc>
                <a:tc>
                  <a:txBody>
                    <a:bodyPr/>
                    <a:lstStyle/>
                    <a:p>
                      <a:pPr algn="r" fontAlgn="b"/>
                      <a:r>
                        <a:rPr lang="en-US" sz="700" b="0" i="0" u="none" strike="noStrike">
                          <a:solidFill>
                            <a:srgbClr val="000000"/>
                          </a:solidFill>
                          <a:effectLst/>
                          <a:latin typeface="Aptos Narrow" panose="020B0004020202020204" pitchFamily="34" charset="0"/>
                        </a:rPr>
                        <a:t>24</a:t>
                      </a:r>
                    </a:p>
                  </a:txBody>
                  <a:tcPr marL="6296" marR="6296" marT="629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FFE884"/>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a:noFill/>
                    </a:lnR>
                    <a:lnT>
                      <a:noFill/>
                    </a:lnT>
                    <a:lnB w="12700" cap="flat" cmpd="sng" algn="ctr">
                      <a:solidFill>
                        <a:srgbClr val="000000"/>
                      </a:solidFill>
                      <a:prstDash val="solid"/>
                      <a:round/>
                      <a:headEnd type="none" w="med" len="med"/>
                      <a:tailEnd type="none" w="med" len="med"/>
                    </a:lnB>
                    <a:solidFill>
                      <a:srgbClr val="63BE7B"/>
                    </a:solidFill>
                  </a:tcPr>
                </a:tc>
                <a:tc>
                  <a:txBody>
                    <a:bodyPr/>
                    <a:lstStyle/>
                    <a:p>
                      <a:pPr algn="r" fontAlgn="b"/>
                      <a:r>
                        <a:rPr lang="en-US" sz="700" b="0" i="0" u="none" strike="noStrike">
                          <a:solidFill>
                            <a:srgbClr val="000000"/>
                          </a:solidFill>
                          <a:effectLst/>
                          <a:latin typeface="Aptos Narrow" panose="020B0004020202020204" pitchFamily="34" charset="0"/>
                        </a:rPr>
                        <a:t>0%</a:t>
                      </a:r>
                    </a:p>
                  </a:txBody>
                  <a:tcPr marL="6296" marR="6296" marT="6296"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63BE7B"/>
                    </a:solidFill>
                  </a:tcPr>
                </a:tc>
                <a:extLst>
                  <a:ext uri="{0D108BD9-81ED-4DB2-BD59-A6C34878D82A}">
                    <a16:rowId xmlns:a16="http://schemas.microsoft.com/office/drawing/2014/main" val="2477387400"/>
                  </a:ext>
                </a:extLst>
              </a:tr>
            </a:tbl>
          </a:graphicData>
        </a:graphic>
      </p:graphicFrame>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a:t>Production Capacity Planning</a:t>
            </a:r>
          </a:p>
        </p:txBody>
      </p:sp>
      <p:sp>
        <p:nvSpPr>
          <p:cNvPr id="5" name="Content Placeholder 4"/>
          <p:cNvSpPr>
            <a:spLocks noGrp="1"/>
          </p:cNvSpPr>
          <p:nvPr>
            <p:ph idx="1"/>
          </p:nvPr>
        </p:nvSpPr>
        <p:spPr/>
        <p:txBody>
          <a:bodyPr lIns="91440" tIns="45720" rIns="91440" bIns="45720" anchor="t"/>
          <a:lstStyle/>
          <a:p>
            <a:pPr marL="285750" indent="-285750">
              <a:buFont typeface="Arial" panose="020B0604020202020204" pitchFamily="34" charset="0"/>
              <a:buChar char="•"/>
            </a:pPr>
            <a:r>
              <a:rPr lang="en-US">
                <a:latin typeface="Arial"/>
                <a:cs typeface="Arial"/>
              </a:rPr>
              <a:t>75% EUE is appropriate to select risk hours that drive production additions</a:t>
            </a:r>
            <a:r>
              <a:rPr lang="en-US">
                <a:solidFill>
                  <a:srgbClr val="17383D"/>
                </a:solidFill>
                <a:latin typeface="Arial"/>
                <a:cs typeface="Arial"/>
              </a:rPr>
              <a:t> and to capture the risks of serving load reliably throughout the year. </a:t>
            </a:r>
          </a:p>
          <a:p>
            <a:endParaRPr lang="en-US">
              <a:solidFill>
                <a:srgbClr val="FF0000"/>
              </a:solidFill>
            </a:endParaRPr>
          </a:p>
          <a:p>
            <a:pPr marL="1028700" lvl="1">
              <a:buFont typeface="Arial" panose="020B0604020202020204" pitchFamily="34" charset="0"/>
              <a:buChar char="•"/>
            </a:pPr>
            <a:r>
              <a:rPr lang="en-US" sz="1800">
                <a:latin typeface="Arial"/>
                <a:cs typeface="Arial"/>
              </a:rPr>
              <a:t>Capacity planning is now driven by non-solar hours.</a:t>
            </a:r>
            <a:endParaRPr lang="en-US" sz="1800" i="1">
              <a:solidFill>
                <a:srgbClr val="FF0000"/>
              </a:solidFill>
              <a:latin typeface="Arial" panose="020B0604020202020204" pitchFamily="34" charset="0"/>
              <a:cs typeface="Arial" panose="020B0604020202020204" pitchFamily="34" charset="0"/>
            </a:endParaRPr>
          </a:p>
          <a:p>
            <a:pPr marL="1028700" lvl="1">
              <a:buFont typeface="Arial" panose="020B0604020202020204" pitchFamily="34" charset="0"/>
              <a:buChar char="•"/>
            </a:pPr>
            <a:r>
              <a:rPr lang="en-US" sz="1800">
                <a:latin typeface="Arial"/>
                <a:cs typeface="Arial"/>
              </a:rPr>
              <a:t>Solar resources are “energy only” and add little capacity</a:t>
            </a:r>
          </a:p>
          <a:p>
            <a:pPr marL="1028700" lvl="1">
              <a:buFont typeface="Arial" panose="020B0604020202020204" pitchFamily="34" charset="0"/>
              <a:buChar char="•"/>
            </a:pPr>
            <a:r>
              <a:rPr lang="en-US" sz="1800">
                <a:latin typeface="Arial"/>
                <a:cs typeface="Arial"/>
              </a:rPr>
              <a:t>Generation Production $ are spent for non-solar hour resources.</a:t>
            </a:r>
          </a:p>
          <a:p>
            <a:endParaRPr lang="en-US"/>
          </a:p>
        </p:txBody>
      </p:sp>
    </p:spTree>
    <p:extLst>
      <p:ext uri="{BB962C8B-B14F-4D97-AF65-F5344CB8AC3E}">
        <p14:creationId xmlns:p14="http://schemas.microsoft.com/office/powerpoint/2010/main" val="1432235576"/>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a:t>Generation Production Risk Hours</a:t>
            </a:r>
          </a:p>
        </p:txBody>
      </p:sp>
      <p:sp>
        <p:nvSpPr>
          <p:cNvPr id="5" name="Content Placeholder 4"/>
          <p:cNvSpPr>
            <a:spLocks noGrp="1"/>
          </p:cNvSpPr>
          <p:nvPr>
            <p:ph idx="1"/>
          </p:nvPr>
        </p:nvSpPr>
        <p:spPr/>
        <p:txBody>
          <a:bodyPr lIns="91440" tIns="45720" rIns="91440" bIns="45720" anchor="t"/>
          <a:lstStyle/>
          <a:p>
            <a:pPr marL="342900" indent="-342900">
              <a:lnSpc>
                <a:spcPct val="100000"/>
              </a:lnSpc>
              <a:spcAft>
                <a:spcPts val="1200"/>
              </a:spcAft>
              <a:buFont typeface="Arial" panose="020B0604020202020204" pitchFamily="34" charset="0"/>
              <a:buChar char="•"/>
            </a:pPr>
            <a:r>
              <a:rPr lang="en-US">
                <a:latin typeface="Arial"/>
                <a:cs typeface="Arial"/>
              </a:rPr>
              <a:t>The total EUE and number of EUE hours are an indication of the risk </a:t>
            </a:r>
            <a:r>
              <a:rPr lang="en-US">
                <a:solidFill>
                  <a:srgbClr val="17383D"/>
                </a:solidFill>
                <a:latin typeface="Arial"/>
                <a:cs typeface="Arial"/>
              </a:rPr>
              <a:t>associated with serving load during </a:t>
            </a:r>
            <a:r>
              <a:rPr lang="en-US">
                <a:latin typeface="Arial"/>
                <a:cs typeface="Arial"/>
              </a:rPr>
              <a:t>a given period. </a:t>
            </a:r>
          </a:p>
          <a:p>
            <a:pPr marL="342900" indent="-342900">
              <a:lnSpc>
                <a:spcPct val="100000"/>
              </a:lnSpc>
              <a:spcAft>
                <a:spcPts val="1200"/>
              </a:spcAft>
              <a:buFont typeface="Arial" panose="020B0604020202020204" pitchFamily="34" charset="0"/>
              <a:buChar char="•"/>
            </a:pPr>
            <a:r>
              <a:rPr lang="en-US">
                <a:latin typeface="Arial"/>
                <a:cs typeface="Arial"/>
              </a:rPr>
              <a:t>Based on 07-01-2025 through 06-30-2026, 75% of EUE is 87 hours.</a:t>
            </a:r>
          </a:p>
          <a:p>
            <a:pPr marL="1028700" lvl="1">
              <a:spcAft>
                <a:spcPts val="1200"/>
              </a:spcAft>
              <a:buFont typeface="Arial" panose="020B0604020202020204" pitchFamily="34" charset="0"/>
              <a:buChar char="•"/>
            </a:pPr>
            <a:r>
              <a:rPr lang="en-US" sz="1800">
                <a:latin typeface="Arial"/>
                <a:cs typeface="Arial"/>
              </a:rPr>
              <a:t>Total EUE is about 161 MWh.</a:t>
            </a:r>
          </a:p>
          <a:p>
            <a:pPr marL="285750" indent="-285750">
              <a:lnSpc>
                <a:spcPct val="100000"/>
              </a:lnSpc>
              <a:spcAft>
                <a:spcPts val="1200"/>
              </a:spcAft>
              <a:buFont typeface="Arial" panose="020B0604020202020204" pitchFamily="34" charset="0"/>
              <a:buChar char="•"/>
            </a:pPr>
            <a:r>
              <a:rPr lang="en-US">
                <a:latin typeface="Arial"/>
                <a:cs typeface="Arial"/>
              </a:rPr>
              <a:t>Based on calendar 2028, 75% EUE is 40 hours. </a:t>
            </a:r>
          </a:p>
          <a:p>
            <a:pPr marL="1028700" lvl="1">
              <a:spcAft>
                <a:spcPts val="1200"/>
              </a:spcAft>
              <a:buFont typeface="Arial" panose="020B0604020202020204" pitchFamily="34" charset="0"/>
              <a:buChar char="•"/>
            </a:pPr>
            <a:r>
              <a:rPr lang="en-US" sz="1800">
                <a:latin typeface="Arial"/>
                <a:cs typeface="Arial"/>
              </a:rPr>
              <a:t>Total EUE is about 5.5 MWh.</a:t>
            </a:r>
          </a:p>
          <a:p>
            <a:pPr marL="285750" indent="-285750">
              <a:lnSpc>
                <a:spcPct val="100000"/>
              </a:lnSpc>
              <a:spcAft>
                <a:spcPts val="1200"/>
              </a:spcAft>
              <a:buFont typeface="Arial" panose="020B0604020202020204" pitchFamily="34" charset="0"/>
              <a:buChar char="•"/>
            </a:pPr>
            <a:r>
              <a:rPr lang="en-US">
                <a:latin typeface="Arial"/>
                <a:cs typeface="Arial"/>
              </a:rPr>
              <a:t>The amount of total EUE and the number of EUE hours will vary each study period. </a:t>
            </a:r>
            <a:r>
              <a:rPr lang="en-US">
                <a:solidFill>
                  <a:srgbClr val="17383D"/>
                </a:solidFill>
                <a:latin typeface="Arial"/>
                <a:cs typeface="Arial"/>
              </a:rPr>
              <a:t>However, usi</a:t>
            </a:r>
            <a:r>
              <a:rPr lang="en-US">
                <a:latin typeface="Arial"/>
                <a:cs typeface="Arial"/>
              </a:rPr>
              <a:t>ng the top 75% of EUE hours will always capture the riskiest hours.</a:t>
            </a:r>
          </a:p>
        </p:txBody>
      </p:sp>
    </p:spTree>
    <p:extLst>
      <p:ext uri="{BB962C8B-B14F-4D97-AF65-F5344CB8AC3E}">
        <p14:creationId xmlns:p14="http://schemas.microsoft.com/office/powerpoint/2010/main" val="399947988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70217" y="723901"/>
            <a:ext cx="8325050" cy="533399"/>
          </a:xfrm>
        </p:spPr>
        <p:txBody>
          <a:bodyPr>
            <a:normAutofit/>
          </a:bodyPr>
          <a:lstStyle/>
          <a:p>
            <a:r>
              <a:rPr lang="en-US"/>
              <a:t>TWO-segment Production Allocation</a:t>
            </a:r>
          </a:p>
        </p:txBody>
      </p:sp>
      <p:sp>
        <p:nvSpPr>
          <p:cNvPr id="5" name="Content Placeholder 4"/>
          <p:cNvSpPr>
            <a:spLocks noGrp="1"/>
          </p:cNvSpPr>
          <p:nvPr>
            <p:ph idx="1"/>
          </p:nvPr>
        </p:nvSpPr>
        <p:spPr>
          <a:xfrm>
            <a:off x="370217" y="1257300"/>
            <a:ext cx="8315425" cy="4343400"/>
          </a:xfrm>
        </p:spPr>
        <p:txBody>
          <a:bodyPr lIns="91440" tIns="45720" rIns="91440" bIns="45720" anchor="t"/>
          <a:lstStyle/>
          <a:p>
            <a:pPr marL="285750" indent="-285750">
              <a:lnSpc>
                <a:spcPct val="100000"/>
              </a:lnSpc>
              <a:spcAft>
                <a:spcPts val="1200"/>
              </a:spcAft>
              <a:buFont typeface="Arial" panose="020B0604020202020204" pitchFamily="34" charset="0"/>
              <a:buChar char="•"/>
            </a:pPr>
            <a:r>
              <a:rPr lang="en-US" sz="1600">
                <a:latin typeface="Arial"/>
                <a:cs typeface="Arial"/>
              </a:rPr>
              <a:t>75% EUE ACE with 8760 Non-ACE adapts to each study and allocates the cost of ACE and non-ACE resources to each class based on their usage pattern in the study period. </a:t>
            </a:r>
          </a:p>
          <a:p>
            <a:pPr marL="285750" indent="-285750">
              <a:lnSpc>
                <a:spcPct val="100000"/>
              </a:lnSpc>
              <a:spcAft>
                <a:spcPts val="1200"/>
              </a:spcAft>
              <a:buFont typeface="Arial" panose="020B0604020202020204" pitchFamily="34" charset="0"/>
              <a:buChar char="•"/>
            </a:pPr>
            <a:r>
              <a:rPr lang="en-US" sz="1600">
                <a:latin typeface="Arial"/>
                <a:cs typeface="Arial"/>
              </a:rPr>
              <a:t>3S1W </a:t>
            </a:r>
            <a:r>
              <a:rPr lang="en-US" sz="1600">
                <a:solidFill>
                  <a:srgbClr val="17383D"/>
                </a:solidFill>
                <a:latin typeface="Arial"/>
                <a:cs typeface="Arial"/>
              </a:rPr>
              <a:t>could likely </a:t>
            </a:r>
            <a:r>
              <a:rPr lang="en-US" sz="1600">
                <a:latin typeface="Arial"/>
                <a:cs typeface="Arial"/>
              </a:rPr>
              <a:t>miss the riskiest hours almost completely as renewable penetration increases.</a:t>
            </a:r>
          </a:p>
          <a:p>
            <a:pPr marL="285750" indent="-285750">
              <a:lnSpc>
                <a:spcPct val="100000"/>
              </a:lnSpc>
              <a:spcAft>
                <a:spcPts val="1200"/>
              </a:spcAft>
              <a:buFont typeface="Arial" panose="020B0604020202020204" pitchFamily="34" charset="0"/>
              <a:buChar char="•"/>
            </a:pPr>
            <a:r>
              <a:rPr lang="en-US" sz="1600">
                <a:latin typeface="Arial"/>
                <a:cs typeface="Arial"/>
              </a:rPr>
              <a:t>Different usage patterns, including both the time and amount of load, drive production costs very differently. </a:t>
            </a:r>
          </a:p>
          <a:p>
            <a:pPr marL="285750" indent="-285750">
              <a:lnSpc>
                <a:spcPct val="100000"/>
              </a:lnSpc>
              <a:spcAft>
                <a:spcPts val="1200"/>
              </a:spcAft>
              <a:buFont typeface="Arial" panose="020B0604020202020204" pitchFamily="34" charset="0"/>
              <a:buChar char="•"/>
            </a:pPr>
            <a:r>
              <a:rPr lang="en-US" sz="1600">
                <a:latin typeface="Arial"/>
                <a:cs typeface="Arial"/>
              </a:rPr>
              <a:t>For example, a school that operates during the daylight hours is unlikely to drive spending on resource additions because usage at other times (when the school is closed) put more stress on the system. Very little production resource needs are caused by this customer. A customer with this type of</a:t>
            </a:r>
            <a:r>
              <a:rPr lang="en-US" sz="1600">
                <a:solidFill>
                  <a:srgbClr val="17383D"/>
                </a:solidFill>
                <a:latin typeface="Arial"/>
                <a:cs typeface="Arial"/>
              </a:rPr>
              <a:t> usage would get a</a:t>
            </a:r>
            <a:r>
              <a:rPr lang="en-US" sz="1600">
                <a:latin typeface="Arial"/>
                <a:cs typeface="Arial"/>
              </a:rPr>
              <a:t> relatively lower portion of the ACE production costs.</a:t>
            </a:r>
          </a:p>
          <a:p>
            <a:pPr marL="285750" indent="-285750">
              <a:lnSpc>
                <a:spcPct val="100000"/>
              </a:lnSpc>
              <a:spcAft>
                <a:spcPts val="1200"/>
              </a:spcAft>
              <a:buFont typeface="Arial" panose="020B0604020202020204" pitchFamily="34" charset="0"/>
              <a:buChar char="•"/>
            </a:pPr>
            <a:r>
              <a:rPr lang="en-US" sz="1600">
                <a:latin typeface="Arial"/>
                <a:cs typeface="Arial"/>
              </a:rPr>
              <a:t>A second example is a sports venue that is primarily using energy after 5pm, meaning it has the highest demands around sunset and contributes to the need to add more production capacity. A customer with this type of use would get a higher portion of the ACE production costs.</a:t>
            </a:r>
          </a:p>
          <a:p>
            <a:pPr marL="285750" indent="-285750">
              <a:lnSpc>
                <a:spcPct val="100000"/>
              </a:lnSpc>
              <a:spcAft>
                <a:spcPts val="1200"/>
              </a:spcAft>
              <a:buFont typeface="Arial" panose="020B0604020202020204" pitchFamily="34" charset="0"/>
              <a:buChar char="•"/>
            </a:pPr>
            <a:r>
              <a:rPr lang="en-US" sz="1600">
                <a:latin typeface="Arial"/>
                <a:cs typeface="Arial"/>
              </a:rPr>
              <a:t>ACE resources generally</a:t>
            </a:r>
            <a:r>
              <a:rPr lang="en-US" sz="1600">
                <a:solidFill>
                  <a:srgbClr val="17383D"/>
                </a:solidFill>
                <a:latin typeface="Arial"/>
                <a:cs typeface="Arial"/>
              </a:rPr>
              <a:t> result in a higher capacity cost than non-</a:t>
            </a:r>
            <a:r>
              <a:rPr lang="en-US" sz="1600">
                <a:latin typeface="Arial"/>
                <a:cs typeface="Arial"/>
              </a:rPr>
              <a:t>ACE resources.</a:t>
            </a:r>
          </a:p>
          <a:p>
            <a:pPr marL="285750" indent="-285750">
              <a:lnSpc>
                <a:spcPct val="100000"/>
              </a:lnSpc>
              <a:spcAft>
                <a:spcPts val="1200"/>
              </a:spcAft>
              <a:buFont typeface="Arial" panose="020B0604020202020204" pitchFamily="34" charset="0"/>
              <a:buChar char="•"/>
            </a:pPr>
            <a:endParaRPr lang="en-US" sz="1600"/>
          </a:p>
          <a:p>
            <a:pPr>
              <a:lnSpc>
                <a:spcPct val="200000"/>
              </a:lnSpc>
            </a:pPr>
            <a:endParaRPr lang="en-US" sz="1600"/>
          </a:p>
        </p:txBody>
      </p:sp>
    </p:spTree>
    <p:extLst>
      <p:ext uri="{BB962C8B-B14F-4D97-AF65-F5344CB8AC3E}">
        <p14:creationId xmlns:p14="http://schemas.microsoft.com/office/powerpoint/2010/main" val="396433678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024CC5B33735540BE7AE32BB1E067C7" ma:contentTypeVersion="4" ma:contentTypeDescription="Create a new document." ma:contentTypeScope="" ma:versionID="f9a41bf8fc65ece212bccdd8c687ec69">
  <xsd:schema xmlns:xsd="http://www.w3.org/2001/XMLSchema" xmlns:xs="http://www.w3.org/2001/XMLSchema" xmlns:p="http://schemas.microsoft.com/office/2006/metadata/properties" xmlns:ns2="aef77786-011b-4f84-a532-2242ec2f3b55" targetNamespace="http://schemas.microsoft.com/office/2006/metadata/properties" ma:root="true" ma:fieldsID="a4697af1a0d2acaa0df384ee2029cc45" ns2:_="">
    <xsd:import namespace="aef77786-011b-4f84-a532-2242ec2f3b5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77786-011b-4f84-a532-2242ec2f3b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50F7308-0D1B-4849-B6C2-98CF668D8CD8}">
  <ds:schemaRefs>
    <ds:schemaRef ds:uri="http://schemas.microsoft.com/sharepoint/v3/contenttype/forms"/>
  </ds:schemaRefs>
</ds:datastoreItem>
</file>

<file path=customXml/itemProps2.xml><?xml version="1.0" encoding="utf-8"?>
<ds:datastoreItem xmlns:ds="http://schemas.openxmlformats.org/officeDocument/2006/customXml" ds:itemID="{69C42FB7-2D32-4F28-90D8-233CF12269D5}">
  <ds:schemaRefs>
    <ds:schemaRef ds:uri="aef77786-011b-4f84-a532-2242ec2f3b5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059F4A8-413D-45D6-B3CC-67F664A0B4C0}">
  <ds:schemaRefs>
    <ds:schemaRef ds:uri="aef77786-011b-4f84-a532-2242ec2f3b5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December 19 2024 PRAC Meeting</vt:lpstr>
      <vt:lpstr>Presentation FINDINGS</vt:lpstr>
      <vt:lpstr>Review EUE and reliability target</vt:lpstr>
      <vt:lpstr>2028 risk includes evenings and winter mornings</vt:lpstr>
      <vt:lpstr>2028 EUE Heat Map</vt:lpstr>
      <vt:lpstr>Production Capacity Planning</vt:lpstr>
      <vt:lpstr>Generation Production Risk Hours</vt:lpstr>
      <vt:lpstr>TWO-segment Production Allocation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dc:creator>
  <cp:revision>1</cp:revision>
  <dcterms:created xsi:type="dcterms:W3CDTF">2013-05-06T15:17:05Z</dcterms:created>
  <dcterms:modified xsi:type="dcterms:W3CDTF">2024-12-17T22:50:43Z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0x010100F024CC5B33735540BE7AE32BB1E067C7</vt:lpwstr>
  </property>
  <property fmtid="{D5CDD505-2E9C-101B-9397-08002B2CF9AE}" pid="3" name="MSIP_Label_f367428c-8df2-41b3-925f-2e32f93f53ed_Enabled">
    <vt:lpwstr>true</vt:lpwstr>
  </property>
  <property fmtid="{D5CDD505-2E9C-101B-9397-08002B2CF9AE}" pid="4" name="MSIP_Label_f367428c-8df2-41b3-925f-2e32f93f53ed_SetDate">
    <vt:lpwstr>2024-12-17T15:27:54Z</vt:lpwstr>
  </property>
  <property fmtid="{D5CDD505-2E9C-101B-9397-08002B2CF9AE}" pid="5" name="MSIP_Label_f367428c-8df2-41b3-925f-2e32f93f53ed_Method">
    <vt:lpwstr>Standard</vt:lpwstr>
  </property>
  <property fmtid="{D5CDD505-2E9C-101B-9397-08002B2CF9AE}" pid="6" name="MSIP_Label_f367428c-8df2-41b3-925f-2e32f93f53ed_Name">
    <vt:lpwstr>f367428c-8df2-41b3-925f-2e32f93f53ed</vt:lpwstr>
  </property>
  <property fmtid="{D5CDD505-2E9C-101B-9397-08002B2CF9AE}" pid="7" name="MSIP_Label_f367428c-8df2-41b3-925f-2e32f93f53ed_SiteId">
    <vt:lpwstr>6c1ea1fd-d5ee-4dc8-bcfe-8877bd40388b</vt:lpwstr>
  </property>
  <property fmtid="{D5CDD505-2E9C-101B-9397-08002B2CF9AE}" pid="8" name="MSIP_Label_f367428c-8df2-41b3-925f-2e32f93f53ed_ActionId">
    <vt:lpwstr>2ff9b7ce-a74a-4222-9a76-d6803d790327</vt:lpwstr>
  </property>
  <property fmtid="{D5CDD505-2E9C-101B-9397-08002B2CF9AE}" pid="9" name="MSIP_Label_f367428c-8df2-41b3-925f-2e32f93f53ed_ContentBits">
    <vt:lpwstr>0</vt:lpwstr>
  </property>
</Properties>
</file>