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Ex1.xml" ContentType="application/vnd.ms-office.chartex+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Ex2.xml" ContentType="application/vnd.ms-office.chartex+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Ex3.xml" ContentType="application/vnd.ms-office.chartex+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3" r:id="rId2"/>
    <p:sldId id="320" r:id="rId3"/>
    <p:sldId id="347" r:id="rId4"/>
    <p:sldId id="357" r:id="rId5"/>
    <p:sldId id="348" r:id="rId6"/>
    <p:sldId id="337" r:id="rId7"/>
    <p:sldId id="360" r:id="rId8"/>
    <p:sldId id="338" r:id="rId9"/>
    <p:sldId id="340" r:id="rId10"/>
    <p:sldId id="349" r:id="rId11"/>
    <p:sldId id="350" r:id="rId12"/>
    <p:sldId id="351" r:id="rId13"/>
    <p:sldId id="352" r:id="rId14"/>
    <p:sldId id="353" r:id="rId15"/>
    <p:sldId id="354" r:id="rId16"/>
    <p:sldId id="356" r:id="rId17"/>
    <p:sldId id="336" r:id="rId18"/>
    <p:sldId id="355" r:id="rId19"/>
    <p:sldId id="358" r:id="rId20"/>
    <p:sldId id="359" r:id="rId21"/>
    <p:sldId id="310"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593C942-F1AF-488C-8FF7-A12B30F4A55D}">
          <p14:sldIdLst>
            <p14:sldId id="263"/>
            <p14:sldId id="320"/>
            <p14:sldId id="347"/>
            <p14:sldId id="357"/>
            <p14:sldId id="348"/>
            <p14:sldId id="337"/>
            <p14:sldId id="360"/>
            <p14:sldId id="338"/>
            <p14:sldId id="340"/>
            <p14:sldId id="349"/>
            <p14:sldId id="350"/>
            <p14:sldId id="351"/>
            <p14:sldId id="352"/>
            <p14:sldId id="353"/>
            <p14:sldId id="354"/>
            <p14:sldId id="356"/>
            <p14:sldId id="336"/>
            <p14:sldId id="355"/>
            <p14:sldId id="358"/>
            <p14:sldId id="359"/>
            <p14:sldId id="3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17383D"/>
    <a:srgbClr val="D7D2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3920" autoAdjust="0"/>
  </p:normalViewPr>
  <p:slideViewPr>
    <p:cSldViewPr>
      <p:cViewPr varScale="1">
        <p:scale>
          <a:sx n="89" d="100"/>
          <a:sy n="89" d="100"/>
        </p:scale>
        <p:origin x="156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ALBGP02\ELECMKT\Pricing\08-Special%20Projects\NEM%20v2\NSD%20Interconnection%20data\Actual%20Monthly%20Interconnection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ALBGP02\ELECMKT\Pricing\16-Pricing%20Advisory%20Committee%20(PRAC)\2026-05\Intereconnection%20stats%20through%20April%20202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LBGP02\ELECMKT\Pricing\08-Special%20Projects\NEM%20v2\LeaksGains%20from%20Todd\L&amp;G%20trend%20graph%202021-2024.xlsx" TargetMode="External"/><Relationship Id="rId2" Type="http://schemas.microsoft.com/office/2011/relationships/chartColorStyle" Target="colors5.xml"/><Relationship Id="rId1" Type="http://schemas.microsoft.com/office/2011/relationships/chartStyle" Target="style5.xml"/></Relationships>
</file>

<file path=ppt/charts/_rels/chart4.xml.rels><?xml version="1.0" encoding="UTF-8" standalone="yes"?>
<Relationships xmlns="http://schemas.openxmlformats.org/package/2006/relationships"><Relationship Id="rId3" Type="http://schemas.openxmlformats.org/officeDocument/2006/relationships/oleObject" Target="file:///\\ALBGP02\ELECMKT\Pricing\08-Special%20Projects\NEM%20v2\python\Output%20V2%20solar\Solar%20bank%20monthly%20payout%20graph.xlsx" TargetMode="External"/><Relationship Id="rId2" Type="http://schemas.microsoft.com/office/2011/relationships/chartColorStyle" Target="colors6.xml"/><Relationship Id="rId1" Type="http://schemas.microsoft.com/office/2011/relationships/chartStyle" Target="style6.xml"/></Relationships>
</file>

<file path=ppt/charts/_rels/chart5.xml.rels><?xml version="1.0" encoding="UTF-8" standalone="yes"?>
<Relationships xmlns="http://schemas.openxmlformats.org/package/2006/relationships"><Relationship Id="rId3" Type="http://schemas.openxmlformats.org/officeDocument/2006/relationships/oleObject" Target="file:///\\ALBGP02\ELECMKT\Pricing\08-Special%20Projects\NEM%20v2\Res%20dataset%20TonyR\!WCv2%20solar_leak_gain_202603_12mo.xlsx" TargetMode="External"/><Relationship Id="rId2" Type="http://schemas.microsoft.com/office/2011/relationships/chartColorStyle" Target="colors8.xml"/><Relationship Id="rId1" Type="http://schemas.microsoft.com/office/2011/relationships/chartStyle" Target="style8.xml"/></Relationships>
</file>

<file path=ppt/charts/_rels/chartEx1.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file:///\\ALBGP02\ELECMKT\Pricing\08-Special%20Projects\NEM%20v2\python\Output%20V2%20solar\Leaks&amp;Gains%20only.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file:///\\ALBGP02\ELECMKT\Pricing\08-Special%20Projects\NEM%20v2\Res%20dataset%20TonyR\!WCv2%20solar_leak_gain_202603_12mo.xlsx" TargetMode="External"/></Relationships>
</file>

<file path=ppt/charts/_rels/chartEx3.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file:///\\ALBGP02\ELECMKT\Pricing\08-Special%20Projects\NEM%20v2\Res%20dataset%20TonyR\!WCv2%20solar_leak_gain_202603_12m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Annual Interconnections, 2019</a:t>
            </a:r>
            <a:r>
              <a:rPr lang="en-US" baseline="0"/>
              <a:t> to 2025-June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Sheet1!$B$19</c:f>
              <c:strCache>
                <c:ptCount val="1"/>
                <c:pt idx="0">
                  <c:v>Annual Interconnections, total</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Sheet1!$C$5:$I$5</c:f>
              <c:numCache>
                <c:formatCode>General</c:formatCode>
                <c:ptCount val="7"/>
                <c:pt idx="0">
                  <c:v>2019</c:v>
                </c:pt>
                <c:pt idx="1">
                  <c:v>2020</c:v>
                </c:pt>
                <c:pt idx="2">
                  <c:v>2021</c:v>
                </c:pt>
                <c:pt idx="3">
                  <c:v>2022</c:v>
                </c:pt>
                <c:pt idx="4">
                  <c:v>2023</c:v>
                </c:pt>
                <c:pt idx="5">
                  <c:v>2024</c:v>
                </c:pt>
                <c:pt idx="6">
                  <c:v>2025</c:v>
                </c:pt>
              </c:numCache>
            </c:numRef>
          </c:cat>
          <c:val>
            <c:numRef>
              <c:f>Sheet1!$C$19:$I$19</c:f>
              <c:numCache>
                <c:formatCode>#,##0</c:formatCode>
                <c:ptCount val="7"/>
                <c:pt idx="0">
                  <c:v>3896</c:v>
                </c:pt>
                <c:pt idx="1">
                  <c:v>4575</c:v>
                </c:pt>
                <c:pt idx="2">
                  <c:v>6154</c:v>
                </c:pt>
                <c:pt idx="3">
                  <c:v>6108</c:v>
                </c:pt>
                <c:pt idx="4">
                  <c:v>6720</c:v>
                </c:pt>
                <c:pt idx="5">
                  <c:v>3676</c:v>
                </c:pt>
                <c:pt idx="6">
                  <c:v>1495</c:v>
                </c:pt>
              </c:numCache>
            </c:numRef>
          </c:val>
          <c:extLst>
            <c:ext xmlns:c16="http://schemas.microsoft.com/office/drawing/2014/chart" uri="{C3380CC4-5D6E-409C-BE32-E72D297353CC}">
              <c16:uniqueId val="{00000000-4806-4674-B4DE-0AEC7E1C7D71}"/>
            </c:ext>
          </c:extLst>
        </c:ser>
        <c:dLbls>
          <c:showLegendKey val="0"/>
          <c:showVal val="0"/>
          <c:showCatName val="0"/>
          <c:showSerName val="0"/>
          <c:showPercent val="0"/>
          <c:showBubbleSize val="0"/>
        </c:dLbls>
        <c:gapWidth val="100"/>
        <c:overlap val="-27"/>
        <c:axId val="894404592"/>
        <c:axId val="894399312"/>
      </c:barChart>
      <c:catAx>
        <c:axId val="89440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4399312"/>
        <c:crosses val="autoZero"/>
        <c:auto val="1"/>
        <c:lblAlgn val="ctr"/>
        <c:lblOffset val="100"/>
        <c:noMultiLvlLbl val="0"/>
      </c:catAx>
      <c:valAx>
        <c:axId val="8943993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440459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Annual Interconnections, 2019</a:t>
            </a:r>
            <a:r>
              <a:rPr lang="en-US" baseline="0"/>
              <a:t> - April 2026</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Sheet1!$C$22</c:f>
              <c:strCache>
                <c:ptCount val="1"/>
                <c:pt idx="0">
                  <c:v>Annual Interconnections, total</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Sheet1!$D$8:$K$8</c:f>
              <c:numCache>
                <c:formatCode>General</c:formatCode>
                <c:ptCount val="8"/>
                <c:pt idx="0">
                  <c:v>2019</c:v>
                </c:pt>
                <c:pt idx="1">
                  <c:v>2020</c:v>
                </c:pt>
                <c:pt idx="2">
                  <c:v>2021</c:v>
                </c:pt>
                <c:pt idx="3">
                  <c:v>2022</c:v>
                </c:pt>
                <c:pt idx="4">
                  <c:v>2023</c:v>
                </c:pt>
                <c:pt idx="5">
                  <c:v>2024</c:v>
                </c:pt>
                <c:pt idx="6">
                  <c:v>2025</c:v>
                </c:pt>
                <c:pt idx="7">
                  <c:v>2026</c:v>
                </c:pt>
              </c:numCache>
            </c:numRef>
          </c:cat>
          <c:val>
            <c:numRef>
              <c:f>Sheet1!$D$22:$K$22</c:f>
              <c:numCache>
                <c:formatCode>#,##0</c:formatCode>
                <c:ptCount val="8"/>
                <c:pt idx="0">
                  <c:v>3896</c:v>
                </c:pt>
                <c:pt idx="1">
                  <c:v>4575</c:v>
                </c:pt>
                <c:pt idx="2">
                  <c:v>6154</c:v>
                </c:pt>
                <c:pt idx="3">
                  <c:v>6108</c:v>
                </c:pt>
                <c:pt idx="4">
                  <c:v>6720</c:v>
                </c:pt>
                <c:pt idx="5">
                  <c:v>3676</c:v>
                </c:pt>
                <c:pt idx="6">
                  <c:v>3272</c:v>
                </c:pt>
                <c:pt idx="7">
                  <c:v>1247</c:v>
                </c:pt>
              </c:numCache>
            </c:numRef>
          </c:val>
          <c:extLst>
            <c:ext xmlns:c16="http://schemas.microsoft.com/office/drawing/2014/chart" uri="{C3380CC4-5D6E-409C-BE32-E72D297353CC}">
              <c16:uniqueId val="{00000000-FD61-4FE5-B86F-C610B902AFB8}"/>
            </c:ext>
          </c:extLst>
        </c:ser>
        <c:dLbls>
          <c:showLegendKey val="0"/>
          <c:showVal val="0"/>
          <c:showCatName val="0"/>
          <c:showSerName val="0"/>
          <c:showPercent val="0"/>
          <c:showBubbleSize val="0"/>
        </c:dLbls>
        <c:gapWidth val="50"/>
        <c:overlap val="-27"/>
        <c:axId val="69608080"/>
        <c:axId val="69609040"/>
      </c:barChart>
      <c:catAx>
        <c:axId val="6960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609040"/>
        <c:crosses val="autoZero"/>
        <c:auto val="1"/>
        <c:lblAlgn val="ctr"/>
        <c:lblOffset val="100"/>
        <c:noMultiLvlLbl val="0"/>
      </c:catAx>
      <c:valAx>
        <c:axId val="696090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960808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Cumulative Solar bank (-kWh)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cked"/>
        <c:varyColors val="1"/>
        <c:ser>
          <c:idx val="0"/>
          <c:order val="0"/>
          <c:tx>
            <c:strRef>
              <c:f>Sheet1!$D$7</c:f>
              <c:strCache>
                <c:ptCount val="1"/>
                <c:pt idx="0">
                  <c:v>Solar bank (-kWh)</c:v>
                </c:pt>
              </c:strCache>
            </c:strRef>
          </c:tx>
          <c:spPr>
            <a:ln w="9525">
              <a:solidFill>
                <a:schemeClr val="bg2">
                  <a:lumMod val="75000"/>
                </a:schemeClr>
              </a:solidFill>
            </a:ln>
          </c:spPr>
          <c:marker>
            <c:symbol val="circle"/>
            <c:size val="7"/>
            <c:spPr>
              <a:solidFill>
                <a:srgbClr val="FFC000"/>
              </a:solidFill>
            </c:spPr>
          </c:marker>
          <c:dPt>
            <c:idx val="0"/>
            <c:marker>
              <c:symbol val="circle"/>
              <c:size val="7"/>
              <c:spPr>
                <a:solidFill>
                  <a:srgbClr val="FFC000"/>
                </a:solidFill>
                <a:ln w="9525">
                  <a:solidFill>
                    <a:schemeClr val="accent1"/>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1-F217-40DD-9AF7-58AD013B4E44}"/>
              </c:ext>
            </c:extLst>
          </c:dPt>
          <c:dPt>
            <c:idx val="1"/>
            <c:marker>
              <c:symbol val="circle"/>
              <c:size val="10"/>
              <c:spPr>
                <a:solidFill>
                  <a:srgbClr val="FFC000"/>
                </a:solidFill>
                <a:ln w="9525">
                  <a:solidFill>
                    <a:schemeClr val="accent2"/>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3-F217-40DD-9AF7-58AD013B4E44}"/>
              </c:ext>
            </c:extLst>
          </c:dPt>
          <c:dPt>
            <c:idx val="2"/>
            <c:marker>
              <c:symbol val="square"/>
              <c:size val="9"/>
              <c:spPr>
                <a:solidFill>
                  <a:srgbClr val="00B050"/>
                </a:solidFill>
                <a:ln w="9525">
                  <a:solidFill>
                    <a:schemeClr val="accent3"/>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5-F217-40DD-9AF7-58AD013B4E44}"/>
              </c:ext>
            </c:extLst>
          </c:dPt>
          <c:dPt>
            <c:idx val="3"/>
            <c:marker>
              <c:symbol val="triangle"/>
              <c:size val="9"/>
              <c:spPr>
                <a:solidFill>
                  <a:srgbClr val="7030A0"/>
                </a:solidFill>
                <a:ln w="9525">
                  <a:solidFill>
                    <a:schemeClr val="accent4"/>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7-F217-40DD-9AF7-58AD013B4E44}"/>
              </c:ext>
            </c:extLst>
          </c:dPt>
          <c:dPt>
            <c:idx val="4"/>
            <c:marker>
              <c:symbol val="diamond"/>
              <c:size val="9"/>
              <c:spPr>
                <a:solidFill>
                  <a:srgbClr val="0070C0"/>
                </a:solidFill>
                <a:ln w="9525">
                  <a:solidFill>
                    <a:schemeClr val="accent5"/>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9-F217-40DD-9AF7-58AD013B4E44}"/>
              </c:ext>
            </c:extLst>
          </c:dPt>
          <c:dPt>
            <c:idx val="5"/>
            <c:marker>
              <c:symbol val="circle"/>
              <c:size val="10"/>
              <c:spPr>
                <a:solidFill>
                  <a:srgbClr val="FFC000"/>
                </a:solidFill>
                <a:ln w="9525">
                  <a:solidFill>
                    <a:schemeClr val="accent6"/>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B-F217-40DD-9AF7-58AD013B4E44}"/>
              </c:ext>
            </c:extLst>
          </c:dPt>
          <c:dPt>
            <c:idx val="6"/>
            <c:marker>
              <c:symbol val="square"/>
              <c:size val="9"/>
              <c:spPr>
                <a:solidFill>
                  <a:srgbClr val="00B050"/>
                </a:solidFill>
                <a:ln w="9525">
                  <a:solidFill>
                    <a:schemeClr val="accent1">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D-F217-40DD-9AF7-58AD013B4E44}"/>
              </c:ext>
            </c:extLst>
          </c:dPt>
          <c:dPt>
            <c:idx val="7"/>
            <c:marker>
              <c:symbol val="triangle"/>
              <c:size val="9"/>
              <c:spPr>
                <a:solidFill>
                  <a:srgbClr val="7030A0"/>
                </a:solidFill>
                <a:ln w="9525">
                  <a:solidFill>
                    <a:schemeClr val="accent2">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F-F217-40DD-9AF7-58AD013B4E44}"/>
              </c:ext>
            </c:extLst>
          </c:dPt>
          <c:dPt>
            <c:idx val="8"/>
            <c:marker>
              <c:symbol val="diamond"/>
              <c:size val="9"/>
              <c:spPr>
                <a:solidFill>
                  <a:srgbClr val="0070C0"/>
                </a:solidFill>
                <a:ln w="9525">
                  <a:solidFill>
                    <a:schemeClr val="accent3">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1-F217-40DD-9AF7-58AD013B4E44}"/>
              </c:ext>
            </c:extLst>
          </c:dPt>
          <c:dPt>
            <c:idx val="9"/>
            <c:marker>
              <c:symbol val="circle"/>
              <c:size val="10"/>
              <c:spPr>
                <a:solidFill>
                  <a:srgbClr val="FFC000"/>
                </a:solidFill>
                <a:ln w="9525">
                  <a:solidFill>
                    <a:schemeClr val="accent4">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3-F217-40DD-9AF7-58AD013B4E44}"/>
              </c:ext>
            </c:extLst>
          </c:dPt>
          <c:dPt>
            <c:idx val="10"/>
            <c:marker>
              <c:symbol val="square"/>
              <c:size val="9"/>
              <c:spPr>
                <a:solidFill>
                  <a:srgbClr val="00B050"/>
                </a:solidFill>
                <a:ln w="9525">
                  <a:solidFill>
                    <a:schemeClr val="accent5">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5-F217-40DD-9AF7-58AD013B4E44}"/>
              </c:ext>
            </c:extLst>
          </c:dPt>
          <c:dPt>
            <c:idx val="11"/>
            <c:marker>
              <c:symbol val="triangle"/>
              <c:size val="9"/>
              <c:spPr>
                <a:solidFill>
                  <a:srgbClr val="7030A0"/>
                </a:solidFill>
                <a:ln w="9525">
                  <a:solidFill>
                    <a:schemeClr val="accent6">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7-F217-40DD-9AF7-58AD013B4E44}"/>
              </c:ext>
            </c:extLst>
          </c:dPt>
          <c:dPt>
            <c:idx val="12"/>
            <c:marker>
              <c:symbol val="diamond"/>
              <c:size val="9"/>
              <c:spPr>
                <a:solidFill>
                  <a:srgbClr val="0070C0"/>
                </a:solidFill>
                <a:ln w="9525">
                  <a:solidFill>
                    <a:schemeClr val="accent1">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9-F217-40DD-9AF7-58AD013B4E44}"/>
              </c:ext>
            </c:extLst>
          </c:dPt>
          <c:dPt>
            <c:idx val="13"/>
            <c:marker>
              <c:symbol val="circle"/>
              <c:size val="10"/>
              <c:spPr>
                <a:solidFill>
                  <a:srgbClr val="FFC000"/>
                </a:solidFill>
                <a:ln w="9525">
                  <a:solidFill>
                    <a:schemeClr val="accent2">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B-F217-40DD-9AF7-58AD013B4E44}"/>
              </c:ext>
            </c:extLst>
          </c:dPt>
          <c:dPt>
            <c:idx val="14"/>
            <c:marker>
              <c:symbol val="square"/>
              <c:size val="9"/>
              <c:spPr>
                <a:solidFill>
                  <a:srgbClr val="00B050"/>
                </a:solidFill>
                <a:ln w="9525">
                  <a:solidFill>
                    <a:schemeClr val="accent3">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D-F217-40DD-9AF7-58AD013B4E44}"/>
              </c:ext>
            </c:extLst>
          </c:dPt>
          <c:dPt>
            <c:idx val="15"/>
            <c:marker>
              <c:symbol val="triangle"/>
              <c:size val="9"/>
              <c:spPr>
                <a:solidFill>
                  <a:srgbClr val="7030A0"/>
                </a:solidFill>
                <a:ln w="9525">
                  <a:solidFill>
                    <a:schemeClr val="accent4">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F-F217-40DD-9AF7-58AD013B4E44}"/>
              </c:ext>
            </c:extLst>
          </c:dPt>
          <c:dPt>
            <c:idx val="16"/>
            <c:marker>
              <c:symbol val="diamond"/>
              <c:size val="9"/>
              <c:spPr>
                <a:solidFill>
                  <a:srgbClr val="0070C0"/>
                </a:solidFill>
                <a:ln w="9525">
                  <a:solidFill>
                    <a:schemeClr val="accent5">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21-F217-40DD-9AF7-58AD013B4E44}"/>
              </c:ext>
            </c:extLst>
          </c:dPt>
          <c:cat>
            <c:strRef>
              <c:f>Sheet1!$C$8:$C$24</c:f>
              <c:strCache>
                <c:ptCount val="17"/>
                <c:pt idx="1">
                  <c:v>Q1-2021</c:v>
                </c:pt>
                <c:pt idx="2">
                  <c:v>Q2-2021</c:v>
                </c:pt>
                <c:pt idx="3">
                  <c:v>Q3-2021</c:v>
                </c:pt>
                <c:pt idx="4">
                  <c:v>Q4-2021</c:v>
                </c:pt>
                <c:pt idx="5">
                  <c:v>Q1-2022</c:v>
                </c:pt>
                <c:pt idx="6">
                  <c:v>Q2-2022</c:v>
                </c:pt>
                <c:pt idx="7">
                  <c:v>Q3-2022</c:v>
                </c:pt>
                <c:pt idx="8">
                  <c:v>Q4-2022</c:v>
                </c:pt>
                <c:pt idx="9">
                  <c:v>Q1-2023</c:v>
                </c:pt>
                <c:pt idx="10">
                  <c:v>Q2-2023</c:v>
                </c:pt>
                <c:pt idx="11">
                  <c:v>Q3-2023</c:v>
                </c:pt>
                <c:pt idx="12">
                  <c:v>Q4-2023</c:v>
                </c:pt>
                <c:pt idx="13">
                  <c:v>Q1-2024</c:v>
                </c:pt>
                <c:pt idx="14">
                  <c:v>Q2-2024</c:v>
                </c:pt>
                <c:pt idx="15">
                  <c:v>Q3-2024</c:v>
                </c:pt>
                <c:pt idx="16">
                  <c:v>Q4-2024</c:v>
                </c:pt>
              </c:strCache>
            </c:strRef>
          </c:cat>
          <c:val>
            <c:numRef>
              <c:f>Sheet1!$D$8:$D$24</c:f>
              <c:numCache>
                <c:formatCode>#,##0_);[Red]\(#,##0\)</c:formatCode>
                <c:ptCount val="17"/>
                <c:pt idx="1">
                  <c:v>-30598325</c:v>
                </c:pt>
                <c:pt idx="2">
                  <c:v>-46497474</c:v>
                </c:pt>
                <c:pt idx="3">
                  <c:v>-43021590</c:v>
                </c:pt>
                <c:pt idx="4">
                  <c:v>-46203261</c:v>
                </c:pt>
                <c:pt idx="5">
                  <c:v>-44144756</c:v>
                </c:pt>
                <c:pt idx="6">
                  <c:v>-66372138</c:v>
                </c:pt>
                <c:pt idx="7">
                  <c:v>-61426501</c:v>
                </c:pt>
                <c:pt idx="8">
                  <c:v>-60845983</c:v>
                </c:pt>
                <c:pt idx="9">
                  <c:v>-56220026</c:v>
                </c:pt>
                <c:pt idx="10">
                  <c:v>-78938718</c:v>
                </c:pt>
                <c:pt idx="11">
                  <c:v>-71463523</c:v>
                </c:pt>
                <c:pt idx="12">
                  <c:v>-74823509</c:v>
                </c:pt>
                <c:pt idx="13">
                  <c:v>-71849999</c:v>
                </c:pt>
                <c:pt idx="14">
                  <c:v>-102609156</c:v>
                </c:pt>
                <c:pt idx="15">
                  <c:v>-96398922</c:v>
                </c:pt>
                <c:pt idx="16">
                  <c:v>-98923529</c:v>
                </c:pt>
              </c:numCache>
            </c:numRef>
          </c:val>
          <c:smooth val="0"/>
          <c:extLst>
            <c:ext xmlns:c16="http://schemas.microsoft.com/office/drawing/2014/chart" uri="{C3380CC4-5D6E-409C-BE32-E72D297353CC}">
              <c16:uniqueId val="{00000022-F217-40DD-9AF7-58AD013B4E44}"/>
            </c:ext>
          </c:extLst>
        </c:ser>
        <c:dLbls>
          <c:showLegendKey val="0"/>
          <c:showVal val="0"/>
          <c:showCatName val="0"/>
          <c:showSerName val="0"/>
          <c:showPercent val="0"/>
          <c:showBubbleSize val="0"/>
        </c:dLbls>
        <c:marker val="1"/>
        <c:smooth val="0"/>
        <c:axId val="1540099904"/>
        <c:axId val="1540100384"/>
      </c:lineChart>
      <c:catAx>
        <c:axId val="1540099904"/>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40100384"/>
        <c:crosses val="autoZero"/>
        <c:auto val="1"/>
        <c:lblAlgn val="ctr"/>
        <c:lblOffset val="50"/>
        <c:noMultiLvlLbl val="0"/>
      </c:catAx>
      <c:valAx>
        <c:axId val="1540100384"/>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40099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Sheet1!$E$6</c:f>
              <c:strCache>
                <c:ptCount val="1"/>
                <c:pt idx="0">
                  <c:v>Excess solar MWh</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Sheet1!$D$7:$D$18</c:f>
              <c:numCache>
                <c:formatCode>m/d/yyyy</c:formatCode>
                <c:ptCount val="12"/>
                <c:pt idx="0">
                  <c:v>45413</c:v>
                </c:pt>
                <c:pt idx="1">
                  <c:v>45444</c:v>
                </c:pt>
                <c:pt idx="2">
                  <c:v>45474</c:v>
                </c:pt>
                <c:pt idx="3">
                  <c:v>45505</c:v>
                </c:pt>
                <c:pt idx="4">
                  <c:v>45536</c:v>
                </c:pt>
                <c:pt idx="5">
                  <c:v>45566</c:v>
                </c:pt>
                <c:pt idx="6">
                  <c:v>45597</c:v>
                </c:pt>
                <c:pt idx="7">
                  <c:v>45627</c:v>
                </c:pt>
                <c:pt idx="8">
                  <c:v>45658</c:v>
                </c:pt>
                <c:pt idx="9">
                  <c:v>45689</c:v>
                </c:pt>
                <c:pt idx="10">
                  <c:v>45717</c:v>
                </c:pt>
                <c:pt idx="11">
                  <c:v>45748</c:v>
                </c:pt>
              </c:numCache>
            </c:numRef>
          </c:cat>
          <c:val>
            <c:numRef>
              <c:f>Sheet1!$E$7:$E$18</c:f>
              <c:numCache>
                <c:formatCode>#,##0_);[Red]\(#,##0\)</c:formatCode>
                <c:ptCount val="12"/>
                <c:pt idx="0">
                  <c:v>-15435.937</c:v>
                </c:pt>
                <c:pt idx="1">
                  <c:v>-10113.496999999999</c:v>
                </c:pt>
                <c:pt idx="2">
                  <c:v>-3614.2170000000001</c:v>
                </c:pt>
                <c:pt idx="3">
                  <c:v>-3384.1309999999999</c:v>
                </c:pt>
                <c:pt idx="4">
                  <c:v>-3372.1729999999998</c:v>
                </c:pt>
                <c:pt idx="5">
                  <c:v>-4393.0140000000001</c:v>
                </c:pt>
                <c:pt idx="6">
                  <c:v>-3169.1329999999998</c:v>
                </c:pt>
                <c:pt idx="7">
                  <c:v>-2234.44</c:v>
                </c:pt>
                <c:pt idx="8">
                  <c:v>-1307.2280000000001</c:v>
                </c:pt>
                <c:pt idx="9">
                  <c:v>-2328.0390000000002</c:v>
                </c:pt>
                <c:pt idx="10">
                  <c:v>-6043.2929999999997</c:v>
                </c:pt>
                <c:pt idx="11">
                  <c:v>-10140.343000000001</c:v>
                </c:pt>
              </c:numCache>
            </c:numRef>
          </c:val>
          <c:extLst>
            <c:ext xmlns:c16="http://schemas.microsoft.com/office/drawing/2014/chart" uri="{C3380CC4-5D6E-409C-BE32-E72D297353CC}">
              <c16:uniqueId val="{00000000-009C-480F-8815-E70F2B824704}"/>
            </c:ext>
          </c:extLst>
        </c:ser>
        <c:dLbls>
          <c:showLegendKey val="0"/>
          <c:showVal val="0"/>
          <c:showCatName val="0"/>
          <c:showSerName val="0"/>
          <c:showPercent val="0"/>
          <c:showBubbleSize val="0"/>
        </c:dLbls>
        <c:gapWidth val="100"/>
        <c:overlap val="-27"/>
        <c:axId val="703728527"/>
        <c:axId val="703727567"/>
      </c:barChart>
      <c:lineChart>
        <c:grouping val="standard"/>
        <c:varyColors val="0"/>
        <c:ser>
          <c:idx val="1"/>
          <c:order val="1"/>
          <c:tx>
            <c:strRef>
              <c:f>Sheet1!$F$6</c:f>
              <c:strCache>
                <c:ptCount val="1"/>
                <c:pt idx="0">
                  <c:v>Rate 12 payout</c:v>
                </c:pt>
              </c:strCache>
            </c:strRef>
          </c:tx>
          <c:spPr>
            <a:ln w="28575" cap="rnd">
              <a:solidFill>
                <a:schemeClr val="accent2"/>
              </a:solidFill>
              <a:round/>
            </a:ln>
            <a:effectLst/>
          </c:spPr>
          <c:marker>
            <c:symbol val="none"/>
          </c:marker>
          <c:cat>
            <c:numRef>
              <c:f>Sheet1!$D$7:$D$18</c:f>
              <c:numCache>
                <c:formatCode>m/d/yyyy</c:formatCode>
                <c:ptCount val="12"/>
                <c:pt idx="0">
                  <c:v>45413</c:v>
                </c:pt>
                <c:pt idx="1">
                  <c:v>45444</c:v>
                </c:pt>
                <c:pt idx="2">
                  <c:v>45474</c:v>
                </c:pt>
                <c:pt idx="3">
                  <c:v>45505</c:v>
                </c:pt>
                <c:pt idx="4">
                  <c:v>45536</c:v>
                </c:pt>
                <c:pt idx="5">
                  <c:v>45566</c:v>
                </c:pt>
                <c:pt idx="6">
                  <c:v>45597</c:v>
                </c:pt>
                <c:pt idx="7">
                  <c:v>45627</c:v>
                </c:pt>
                <c:pt idx="8">
                  <c:v>45658</c:v>
                </c:pt>
                <c:pt idx="9">
                  <c:v>45689</c:v>
                </c:pt>
                <c:pt idx="10">
                  <c:v>45717</c:v>
                </c:pt>
                <c:pt idx="11">
                  <c:v>45748</c:v>
                </c:pt>
              </c:numCache>
            </c:numRef>
          </c:cat>
          <c:val>
            <c:numRef>
              <c:f>Sheet1!$F$7:$F$18</c:f>
              <c:numCache>
                <c:formatCode>"$"#,##0_);[Red]\("$"#,##0\)</c:formatCode>
                <c:ptCount val="12"/>
                <c:pt idx="0">
                  <c:v>-350519.66215856402</c:v>
                </c:pt>
                <c:pt idx="1">
                  <c:v>-255846.04211690399</c:v>
                </c:pt>
                <c:pt idx="2">
                  <c:v>-208611.290723204</c:v>
                </c:pt>
                <c:pt idx="3">
                  <c:v>-161706.07602798301</c:v>
                </c:pt>
                <c:pt idx="4">
                  <c:v>-124347.133220025</c:v>
                </c:pt>
                <c:pt idx="5">
                  <c:v>-196167.23123757599</c:v>
                </c:pt>
                <c:pt idx="6">
                  <c:v>-164304.780914909</c:v>
                </c:pt>
                <c:pt idx="7">
                  <c:v>-101108.773640254</c:v>
                </c:pt>
                <c:pt idx="8">
                  <c:v>-161073.50051562299</c:v>
                </c:pt>
                <c:pt idx="9">
                  <c:v>-169689.930328388</c:v>
                </c:pt>
                <c:pt idx="10">
                  <c:v>-132707.743047531</c:v>
                </c:pt>
                <c:pt idx="11">
                  <c:v>-151781.45922050101</c:v>
                </c:pt>
              </c:numCache>
            </c:numRef>
          </c:val>
          <c:smooth val="0"/>
          <c:extLst>
            <c:ext xmlns:c16="http://schemas.microsoft.com/office/drawing/2014/chart" uri="{C3380CC4-5D6E-409C-BE32-E72D297353CC}">
              <c16:uniqueId val="{00000001-009C-480F-8815-E70F2B824704}"/>
            </c:ext>
          </c:extLst>
        </c:ser>
        <c:dLbls>
          <c:showLegendKey val="0"/>
          <c:showVal val="0"/>
          <c:showCatName val="0"/>
          <c:showSerName val="0"/>
          <c:showPercent val="0"/>
          <c:showBubbleSize val="0"/>
        </c:dLbls>
        <c:marker val="1"/>
        <c:smooth val="0"/>
        <c:axId val="703723247"/>
        <c:axId val="703713167"/>
      </c:lineChart>
      <c:dateAx>
        <c:axId val="703728527"/>
        <c:scaling>
          <c:orientation val="minMax"/>
        </c:scaling>
        <c:delete val="0"/>
        <c:axPos val="b"/>
        <c:numFmt formatCode="m/d/yyyy" sourceLinked="1"/>
        <c:majorTickMark val="out"/>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7567"/>
        <c:crosses val="autoZero"/>
        <c:auto val="1"/>
        <c:lblOffset val="100"/>
        <c:baseTimeUnit val="months"/>
      </c:dateAx>
      <c:valAx>
        <c:axId val="703727567"/>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8527"/>
        <c:crosses val="autoZero"/>
        <c:crossBetween val="between"/>
      </c:valAx>
      <c:valAx>
        <c:axId val="703713167"/>
        <c:scaling>
          <c:orientation val="minMax"/>
        </c:scaling>
        <c:delete val="0"/>
        <c:axPos val="r"/>
        <c:numFmt formatCode="&quot;$&quot;#,##0_);[Red]\(&quot;$&quot;#,##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3247"/>
        <c:crosses val="max"/>
        <c:crossBetween val="between"/>
      </c:valAx>
      <c:dateAx>
        <c:axId val="703723247"/>
        <c:scaling>
          <c:orientation val="minMax"/>
        </c:scaling>
        <c:delete val="1"/>
        <c:axPos val="b"/>
        <c:numFmt formatCode="m/d/yyyy" sourceLinked="1"/>
        <c:majorTickMark val="out"/>
        <c:minorTickMark val="none"/>
        <c:tickLblPos val="nextTo"/>
        <c:crossAx val="703713167"/>
        <c:crosses val="autoZero"/>
        <c:auto val="1"/>
        <c:lblOffset val="100"/>
        <c:baseTimeUnit val="months"/>
      </c:date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Solar</a:t>
            </a:r>
            <a:r>
              <a:rPr lang="en-US" baseline="0"/>
              <a:t> bank growth, April 2025-March 2026</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'SolarBank growth chart'!$E$47999</c:f>
              <c:strCache>
                <c:ptCount val="1"/>
                <c:pt idx="0">
                  <c:v>Solar bank decrease</c:v>
                </c:pt>
              </c:strCache>
            </c:strRef>
          </c:tx>
          <c:spPr>
            <a:solidFill>
              <a:schemeClr val="tx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'SolarBank growth chart'!$F$47998:$P$47998</c:f>
              <c:strCache>
                <c:ptCount val="11"/>
                <c:pt idx="0">
                  <c:v>May '25</c:v>
                </c:pt>
                <c:pt idx="1">
                  <c:v>June '25</c:v>
                </c:pt>
                <c:pt idx="2">
                  <c:v>July '25</c:v>
                </c:pt>
                <c:pt idx="3">
                  <c:v>August '25</c:v>
                </c:pt>
                <c:pt idx="4">
                  <c:v>September '25</c:v>
                </c:pt>
                <c:pt idx="5">
                  <c:v>October '25</c:v>
                </c:pt>
                <c:pt idx="6">
                  <c:v>November '25</c:v>
                </c:pt>
                <c:pt idx="7">
                  <c:v>December '25</c:v>
                </c:pt>
                <c:pt idx="8">
                  <c:v>January '26</c:v>
                </c:pt>
                <c:pt idx="9">
                  <c:v>February '26</c:v>
                </c:pt>
                <c:pt idx="10">
                  <c:v>March '26</c:v>
                </c:pt>
              </c:strCache>
            </c:strRef>
          </c:cat>
          <c:val>
            <c:numRef>
              <c:f>'SolarBank growth chart'!$F$47999:$P$47999</c:f>
              <c:numCache>
                <c:formatCode>0%</c:formatCode>
                <c:ptCount val="11"/>
                <c:pt idx="0">
                  <c:v>4.665458106728345E-2</c:v>
                </c:pt>
                <c:pt idx="1">
                  <c:v>0.16692713217061533</c:v>
                </c:pt>
                <c:pt idx="2">
                  <c:v>0.39149007105498945</c:v>
                </c:pt>
                <c:pt idx="3">
                  <c:v>0.39163593173720074</c:v>
                </c:pt>
                <c:pt idx="4">
                  <c:v>0.31187097580796397</c:v>
                </c:pt>
                <c:pt idx="5">
                  <c:v>0.13383759454897792</c:v>
                </c:pt>
                <c:pt idx="6">
                  <c:v>0.13548373653393345</c:v>
                </c:pt>
                <c:pt idx="7">
                  <c:v>0.34083473984705465</c:v>
                </c:pt>
                <c:pt idx="8">
                  <c:v>0.38923964910087305</c:v>
                </c:pt>
                <c:pt idx="9">
                  <c:v>0.22802192077681233</c:v>
                </c:pt>
                <c:pt idx="10">
                  <c:v>7.2555270779937911E-2</c:v>
                </c:pt>
              </c:numCache>
            </c:numRef>
          </c:val>
          <c:extLst>
            <c:ext xmlns:c16="http://schemas.microsoft.com/office/drawing/2014/chart" uri="{C3380CC4-5D6E-409C-BE32-E72D297353CC}">
              <c16:uniqueId val="{00000000-01CD-45B7-88A9-1BCFB87E4B2D}"/>
            </c:ext>
          </c:extLst>
        </c:ser>
        <c:ser>
          <c:idx val="1"/>
          <c:order val="1"/>
          <c:tx>
            <c:strRef>
              <c:f>'SolarBank growth chart'!$E$48000</c:f>
              <c:strCache>
                <c:ptCount val="1"/>
                <c:pt idx="0">
                  <c:v>Solar bank no change</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'SolarBank growth chart'!$F$47998:$P$47998</c:f>
              <c:strCache>
                <c:ptCount val="11"/>
                <c:pt idx="0">
                  <c:v>May '25</c:v>
                </c:pt>
                <c:pt idx="1">
                  <c:v>June '25</c:v>
                </c:pt>
                <c:pt idx="2">
                  <c:v>July '25</c:v>
                </c:pt>
                <c:pt idx="3">
                  <c:v>August '25</c:v>
                </c:pt>
                <c:pt idx="4">
                  <c:v>September '25</c:v>
                </c:pt>
                <c:pt idx="5">
                  <c:v>October '25</c:v>
                </c:pt>
                <c:pt idx="6">
                  <c:v>November '25</c:v>
                </c:pt>
                <c:pt idx="7">
                  <c:v>December '25</c:v>
                </c:pt>
                <c:pt idx="8">
                  <c:v>January '26</c:v>
                </c:pt>
                <c:pt idx="9">
                  <c:v>February '26</c:v>
                </c:pt>
                <c:pt idx="10">
                  <c:v>March '26</c:v>
                </c:pt>
              </c:strCache>
            </c:strRef>
          </c:cat>
          <c:val>
            <c:numRef>
              <c:f>'SolarBank growth chart'!$F$48000:$P$48000</c:f>
              <c:numCache>
                <c:formatCode>0%</c:formatCode>
                <c:ptCount val="11"/>
                <c:pt idx="0">
                  <c:v>0.27878143818632661</c:v>
                </c:pt>
                <c:pt idx="1">
                  <c:v>0.26567481402763016</c:v>
                </c:pt>
                <c:pt idx="2">
                  <c:v>0.30107728532433164</c:v>
                </c:pt>
                <c:pt idx="3">
                  <c:v>0.37419516159279864</c:v>
                </c:pt>
                <c:pt idx="4">
                  <c:v>0.4390823279364881</c:v>
                </c:pt>
                <c:pt idx="5">
                  <c:v>0.44172865745660644</c:v>
                </c:pt>
                <c:pt idx="6">
                  <c:v>0.37373674230584902</c:v>
                </c:pt>
                <c:pt idx="7">
                  <c:v>0.37542455877143632</c:v>
                </c:pt>
                <c:pt idx="8">
                  <c:v>0.43328957512866995</c:v>
                </c:pt>
                <c:pt idx="9">
                  <c:v>0.45581463191014981</c:v>
                </c:pt>
                <c:pt idx="10">
                  <c:v>0.34769019191098333</c:v>
                </c:pt>
              </c:numCache>
            </c:numRef>
          </c:val>
          <c:extLst>
            <c:ext xmlns:c16="http://schemas.microsoft.com/office/drawing/2014/chart" uri="{C3380CC4-5D6E-409C-BE32-E72D297353CC}">
              <c16:uniqueId val="{00000001-01CD-45B7-88A9-1BCFB87E4B2D}"/>
            </c:ext>
          </c:extLst>
        </c:ser>
        <c:ser>
          <c:idx val="2"/>
          <c:order val="2"/>
          <c:tx>
            <c:strRef>
              <c:f>'SolarBank growth chart'!$E$48001</c:f>
              <c:strCache>
                <c:ptCount val="1"/>
                <c:pt idx="0">
                  <c:v>Solar bank increase</c:v>
                </c:pt>
              </c:strCache>
            </c:strRef>
          </c:tx>
          <c:spPr>
            <a:solidFill>
              <a:srgbClr val="FFFF9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'SolarBank growth chart'!$F$47998:$P$47998</c:f>
              <c:strCache>
                <c:ptCount val="11"/>
                <c:pt idx="0">
                  <c:v>May '25</c:v>
                </c:pt>
                <c:pt idx="1">
                  <c:v>June '25</c:v>
                </c:pt>
                <c:pt idx="2">
                  <c:v>July '25</c:v>
                </c:pt>
                <c:pt idx="3">
                  <c:v>August '25</c:v>
                </c:pt>
                <c:pt idx="4">
                  <c:v>September '25</c:v>
                </c:pt>
                <c:pt idx="5">
                  <c:v>October '25</c:v>
                </c:pt>
                <c:pt idx="6">
                  <c:v>November '25</c:v>
                </c:pt>
                <c:pt idx="7">
                  <c:v>December '25</c:v>
                </c:pt>
                <c:pt idx="8">
                  <c:v>January '26</c:v>
                </c:pt>
                <c:pt idx="9">
                  <c:v>February '26</c:v>
                </c:pt>
                <c:pt idx="10">
                  <c:v>March '26</c:v>
                </c:pt>
              </c:strCache>
            </c:strRef>
          </c:cat>
          <c:val>
            <c:numRef>
              <c:f>'SolarBank growth chart'!$F$48001:$P$48001</c:f>
              <c:numCache>
                <c:formatCode>0%</c:formatCode>
                <c:ptCount val="11"/>
                <c:pt idx="0">
                  <c:v>0.6745639807463899</c:v>
                </c:pt>
                <c:pt idx="1">
                  <c:v>0.56739805380175445</c:v>
                </c:pt>
                <c:pt idx="2">
                  <c:v>0.3074326436206789</c:v>
                </c:pt>
                <c:pt idx="3">
                  <c:v>0.23416890667000062</c:v>
                </c:pt>
                <c:pt idx="4">
                  <c:v>0.24904669625554793</c:v>
                </c:pt>
                <c:pt idx="5">
                  <c:v>0.42443374799441563</c:v>
                </c:pt>
                <c:pt idx="6">
                  <c:v>0.49077952116021756</c:v>
                </c:pt>
                <c:pt idx="7">
                  <c:v>0.28374070138150903</c:v>
                </c:pt>
                <c:pt idx="8">
                  <c:v>0.17747077577045697</c:v>
                </c:pt>
                <c:pt idx="9">
                  <c:v>0.31616344731303786</c:v>
                </c:pt>
                <c:pt idx="10">
                  <c:v>0.57975453730907878</c:v>
                </c:pt>
              </c:numCache>
            </c:numRef>
          </c:val>
          <c:extLst>
            <c:ext xmlns:c16="http://schemas.microsoft.com/office/drawing/2014/chart" uri="{C3380CC4-5D6E-409C-BE32-E72D297353CC}">
              <c16:uniqueId val="{00000002-01CD-45B7-88A9-1BCFB87E4B2D}"/>
            </c:ext>
          </c:extLst>
        </c:ser>
        <c:dLbls>
          <c:showLegendKey val="0"/>
          <c:showVal val="0"/>
          <c:showCatName val="0"/>
          <c:showSerName val="0"/>
          <c:showPercent val="0"/>
          <c:showBubbleSize val="0"/>
        </c:dLbls>
        <c:gapWidth val="150"/>
        <c:overlap val="100"/>
        <c:axId val="678061919"/>
        <c:axId val="678068639"/>
      </c:barChart>
      <c:catAx>
        <c:axId val="678061919"/>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Month</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8068639"/>
        <c:crosses val="autoZero"/>
        <c:auto val="1"/>
        <c:lblAlgn val="ctr"/>
        <c:lblOffset val="100"/>
        <c:noMultiLvlLbl val="0"/>
      </c:catAx>
      <c:valAx>
        <c:axId val="678068639"/>
        <c:scaling>
          <c:orientation val="minMax"/>
          <c:max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Percent</a:t>
                </a:r>
                <a:r>
                  <a:rPr lang="en-US" baseline="0" dirty="0"/>
                  <a:t> of solar customers</a:t>
                </a:r>
                <a:endParaRPr lang="en-US" dirty="0"/>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806191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19050" cap="flat" cmpd="sng" algn="ctr">
      <a:solidFill>
        <a:schemeClr val="bg1">
          <a:lumMod val="50000"/>
        </a:schemeClr>
      </a:solidFill>
      <a:round/>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'LG June25'!$O$2:$O$33169</cx:f>
        <cx:lvl ptCount="33168" formatCode="#,##0_);[Red]\(#,##0\)">
          <cx:pt idx="0">-111189</cx:pt>
          <cx:pt idx="1">-64987</cx:pt>
          <cx:pt idx="2">-41394</cx:pt>
          <cx:pt idx="3">-38577</cx:pt>
          <cx:pt idx="4">-37808</cx:pt>
          <cx:pt idx="5">-35943</cx:pt>
          <cx:pt idx="6">-35555</cx:pt>
          <cx:pt idx="7">-34661</cx:pt>
          <cx:pt idx="8">-33659</cx:pt>
          <cx:pt idx="9">-32113</cx:pt>
          <cx:pt idx="10">-32034</cx:pt>
          <cx:pt idx="11">-30872</cx:pt>
          <cx:pt idx="12">-30577</cx:pt>
          <cx:pt idx="13">-29307</cx:pt>
          <cx:pt idx="14">-29274</cx:pt>
          <cx:pt idx="15">-27201</cx:pt>
          <cx:pt idx="16">-27132</cx:pt>
          <cx:pt idx="17">-26577</cx:pt>
          <cx:pt idx="18">-25963</cx:pt>
          <cx:pt idx="19">-25892</cx:pt>
          <cx:pt idx="20">-25807</cx:pt>
          <cx:pt idx="21">-24320</cx:pt>
          <cx:pt idx="22">-24086</cx:pt>
          <cx:pt idx="23">-22848</cx:pt>
          <cx:pt idx="24">-22495</cx:pt>
          <cx:pt idx="25">-21932</cx:pt>
          <cx:pt idx="26">-21294</cx:pt>
          <cx:pt idx="27">-21237</cx:pt>
          <cx:pt idx="28">-20514</cx:pt>
          <cx:pt idx="29">-20435</cx:pt>
          <cx:pt idx="30">-18478</cx:pt>
          <cx:pt idx="31">-18449</cx:pt>
          <cx:pt idx="32">-18419</cx:pt>
          <cx:pt idx="33">-18396</cx:pt>
          <cx:pt idx="34">-18376</cx:pt>
          <cx:pt idx="35">-18198</cx:pt>
          <cx:pt idx="36">-18027</cx:pt>
          <cx:pt idx="37">-17938</cx:pt>
          <cx:pt idx="38">-17879</cx:pt>
          <cx:pt idx="39">-17851</cx:pt>
          <cx:pt idx="40">-17352</cx:pt>
          <cx:pt idx="41">-17126</cx:pt>
          <cx:pt idx="42">-17030</cx:pt>
          <cx:pt idx="43">-17016</cx:pt>
          <cx:pt idx="44">-16713</cx:pt>
          <cx:pt idx="45">-16701</cx:pt>
          <cx:pt idx="46">-16584</cx:pt>
          <cx:pt idx="47">-16389</cx:pt>
          <cx:pt idx="48">-16221</cx:pt>
          <cx:pt idx="49">-16132</cx:pt>
          <cx:pt idx="50">-16132</cx:pt>
          <cx:pt idx="51">-16086</cx:pt>
          <cx:pt idx="52">-16019</cx:pt>
          <cx:pt idx="53">-15567</cx:pt>
          <cx:pt idx="54">-15519</cx:pt>
          <cx:pt idx="55">-15514</cx:pt>
          <cx:pt idx="56">-15512</cx:pt>
          <cx:pt idx="57">-15244</cx:pt>
          <cx:pt idx="58">-15208</cx:pt>
          <cx:pt idx="59">-15148</cx:pt>
          <cx:pt idx="60">-15103</cx:pt>
          <cx:pt idx="61">-14814</cx:pt>
          <cx:pt idx="62">-14800</cx:pt>
          <cx:pt idx="63">-14407</cx:pt>
          <cx:pt idx="64">-14344</cx:pt>
          <cx:pt idx="65">-14255</cx:pt>
          <cx:pt idx="66">-14191</cx:pt>
          <cx:pt idx="67">-14181</cx:pt>
          <cx:pt idx="68">-13849</cx:pt>
          <cx:pt idx="69">-13745</cx:pt>
          <cx:pt idx="70">-13566</cx:pt>
          <cx:pt idx="71">-13503</cx:pt>
          <cx:pt idx="72">-13382</cx:pt>
          <cx:pt idx="73">-13241</cx:pt>
          <cx:pt idx="74">-12906</cx:pt>
          <cx:pt idx="75">-12875</cx:pt>
          <cx:pt idx="76">-12804</cx:pt>
          <cx:pt idx="77">-12561</cx:pt>
          <cx:pt idx="78">-12489</cx:pt>
          <cx:pt idx="79">-12420</cx:pt>
          <cx:pt idx="80">-12208</cx:pt>
          <cx:pt idx="81">-12029</cx:pt>
          <cx:pt idx="82">-11949</cx:pt>
          <cx:pt idx="83">-11883</cx:pt>
          <cx:pt idx="84">-11760</cx:pt>
          <cx:pt idx="85">-11721</cx:pt>
          <cx:pt idx="86">-11622</cx:pt>
          <cx:pt idx="87">-11617</cx:pt>
          <cx:pt idx="88">-11598</cx:pt>
          <cx:pt idx="89">-11546</cx:pt>
          <cx:pt idx="90">-11505</cx:pt>
          <cx:pt idx="91">-11489</cx:pt>
          <cx:pt idx="92">-11482</cx:pt>
          <cx:pt idx="93">-11423</cx:pt>
          <cx:pt idx="94">-11383</cx:pt>
          <cx:pt idx="95">-11248</cx:pt>
          <cx:pt idx="96">-11234</cx:pt>
          <cx:pt idx="97">-11227</cx:pt>
          <cx:pt idx="98">-11193</cx:pt>
          <cx:pt idx="99">-11193</cx:pt>
          <cx:pt idx="100">-11188</cx:pt>
          <cx:pt idx="101">-11176</cx:pt>
          <cx:pt idx="102">-11146</cx:pt>
          <cx:pt idx="103">-11084</cx:pt>
          <cx:pt idx="104">-11075</cx:pt>
          <cx:pt idx="105">-10994</cx:pt>
          <cx:pt idx="106">-10917</cx:pt>
          <cx:pt idx="107">-10904</cx:pt>
          <cx:pt idx="108">-10827</cx:pt>
          <cx:pt idx="109">-10759</cx:pt>
          <cx:pt idx="110">-10746</cx:pt>
          <cx:pt idx="111">-10649</cx:pt>
          <cx:pt idx="112">-10579</cx:pt>
          <cx:pt idx="113">-10557</cx:pt>
          <cx:pt idx="114">-10546</cx:pt>
          <cx:pt idx="115">-10539</cx:pt>
          <cx:pt idx="116">-10430</cx:pt>
          <cx:pt idx="117">-10427</cx:pt>
          <cx:pt idx="118">-10415</cx:pt>
          <cx:pt idx="119">-10398</cx:pt>
          <cx:pt idx="120">-10300</cx:pt>
          <cx:pt idx="121">-10206</cx:pt>
          <cx:pt idx="122">-10122</cx:pt>
          <cx:pt idx="123">-10094</cx:pt>
          <cx:pt idx="124">-10089</cx:pt>
          <cx:pt idx="125">-10055</cx:pt>
          <cx:pt idx="126">-9998</cx:pt>
          <cx:pt idx="127">-9969</cx:pt>
          <cx:pt idx="128">-9954</cx:pt>
          <cx:pt idx="129">-9906</cx:pt>
          <cx:pt idx="130">-9842</cx:pt>
          <cx:pt idx="131">-9753</cx:pt>
          <cx:pt idx="132">-9706</cx:pt>
          <cx:pt idx="133">-9599</cx:pt>
          <cx:pt idx="134">-9589</cx:pt>
          <cx:pt idx="135">-9555</cx:pt>
          <cx:pt idx="136">-9548</cx:pt>
          <cx:pt idx="137">-9510</cx:pt>
          <cx:pt idx="138">-9469</cx:pt>
          <cx:pt idx="139">-9368</cx:pt>
          <cx:pt idx="140">-9364</cx:pt>
          <cx:pt idx="141">-9349</cx:pt>
          <cx:pt idx="142">-9157</cx:pt>
          <cx:pt idx="143">-9155</cx:pt>
          <cx:pt idx="144">-9062</cx:pt>
          <cx:pt idx="145">-8835</cx:pt>
          <cx:pt idx="146">-8752</cx:pt>
          <cx:pt idx="147">-8719</cx:pt>
          <cx:pt idx="148">-8565</cx:pt>
          <cx:pt idx="149">-8451</cx:pt>
          <cx:pt idx="150">-8393</cx:pt>
          <cx:pt idx="151">-8380</cx:pt>
          <cx:pt idx="152">-8346</cx:pt>
          <cx:pt idx="153">-8305</cx:pt>
          <cx:pt idx="154">-8290</cx:pt>
          <cx:pt idx="155">-8259</cx:pt>
          <cx:pt idx="156">-8129</cx:pt>
          <cx:pt idx="157">-8123</cx:pt>
          <cx:pt idx="158">-8118</cx:pt>
          <cx:pt idx="159">-8073</cx:pt>
          <cx:pt idx="160">-8065</cx:pt>
          <cx:pt idx="161">-8044</cx:pt>
          <cx:pt idx="162">-8035</cx:pt>
          <cx:pt idx="163">-8032</cx:pt>
          <cx:pt idx="164">-8018</cx:pt>
          <cx:pt idx="165">-7993</cx:pt>
          <cx:pt idx="166">-7992</cx:pt>
          <cx:pt idx="167">-7955</cx:pt>
          <cx:pt idx="168">-7923</cx:pt>
          <cx:pt idx="169">-7848</cx:pt>
          <cx:pt idx="170">-7839</cx:pt>
          <cx:pt idx="171">-7832</cx:pt>
          <cx:pt idx="172">-7830</cx:pt>
          <cx:pt idx="173">-7777</cx:pt>
          <cx:pt idx="174">-7699</cx:pt>
          <cx:pt idx="175">-7636</cx:pt>
          <cx:pt idx="176">-7604</cx:pt>
          <cx:pt idx="177">-7597</cx:pt>
          <cx:pt idx="178">-7585</cx:pt>
          <cx:pt idx="179">-7571</cx:pt>
          <cx:pt idx="180">-7513</cx:pt>
          <cx:pt idx="181">-7496</cx:pt>
          <cx:pt idx="182">-7459</cx:pt>
          <cx:pt idx="183">-7425</cx:pt>
          <cx:pt idx="184">-7424</cx:pt>
          <cx:pt idx="185">-7357</cx:pt>
          <cx:pt idx="186">-7310</cx:pt>
          <cx:pt idx="187">-7215</cx:pt>
          <cx:pt idx="188">-7206</cx:pt>
          <cx:pt idx="189">-7163</cx:pt>
          <cx:pt idx="190">-7087</cx:pt>
          <cx:pt idx="191">-7075</cx:pt>
          <cx:pt idx="192">-7055</cx:pt>
          <cx:pt idx="193">-6982</cx:pt>
          <cx:pt idx="194">-6921</cx:pt>
          <cx:pt idx="195">-6912</cx:pt>
          <cx:pt idx="196">-6909</cx:pt>
          <cx:pt idx="197">-6901</cx:pt>
          <cx:pt idx="198">-6866</cx:pt>
          <cx:pt idx="199">-6845</cx:pt>
          <cx:pt idx="200">-6817</cx:pt>
          <cx:pt idx="201">-6777</cx:pt>
          <cx:pt idx="202">-6775</cx:pt>
          <cx:pt idx="203">-6760</cx:pt>
          <cx:pt idx="204">-6756</cx:pt>
          <cx:pt idx="205">-6718</cx:pt>
          <cx:pt idx="206">-6691</cx:pt>
          <cx:pt idx="207">-6682</cx:pt>
          <cx:pt idx="208">-6609</cx:pt>
          <cx:pt idx="209">-6608</cx:pt>
          <cx:pt idx="210">-6608</cx:pt>
          <cx:pt idx="211">-6589</cx:pt>
          <cx:pt idx="212">-6506</cx:pt>
          <cx:pt idx="213">-6502</cx:pt>
          <cx:pt idx="214">-6495</cx:pt>
          <cx:pt idx="215">-6488</cx:pt>
          <cx:pt idx="216">-6480</cx:pt>
          <cx:pt idx="217">-6446</cx:pt>
          <cx:pt idx="218">-6446</cx:pt>
          <cx:pt idx="219">-6429</cx:pt>
          <cx:pt idx="220">-6386</cx:pt>
          <cx:pt idx="221">-6363</cx:pt>
          <cx:pt idx="222">-6345</cx:pt>
          <cx:pt idx="223">-6280</cx:pt>
          <cx:pt idx="224">-6242</cx:pt>
          <cx:pt idx="225">-6229</cx:pt>
          <cx:pt idx="226">-6161</cx:pt>
          <cx:pt idx="227">-6137</cx:pt>
          <cx:pt idx="228">-6098</cx:pt>
          <cx:pt idx="229">-6090</cx:pt>
          <cx:pt idx="230">-6079</cx:pt>
          <cx:pt idx="231">-6032</cx:pt>
          <cx:pt idx="232">-5955</cx:pt>
          <cx:pt idx="233">-5952</cx:pt>
          <cx:pt idx="234">-5949</cx:pt>
          <cx:pt idx="235">-5923</cx:pt>
          <cx:pt idx="236">-5904</cx:pt>
          <cx:pt idx="237">-5881</cx:pt>
          <cx:pt idx="238">-5846</cx:pt>
          <cx:pt idx="239">-5842</cx:pt>
          <cx:pt idx="240">-5808</cx:pt>
          <cx:pt idx="241">-5802</cx:pt>
          <cx:pt idx="242">-5797</cx:pt>
          <cx:pt idx="243">-5784</cx:pt>
          <cx:pt idx="244">-5783</cx:pt>
          <cx:pt idx="245">-5740</cx:pt>
          <cx:pt idx="246">-5736</cx:pt>
          <cx:pt idx="247">-5732</cx:pt>
          <cx:pt idx="248">-5715</cx:pt>
          <cx:pt idx="249">-5678</cx:pt>
          <cx:pt idx="250">-5624</cx:pt>
          <cx:pt idx="251">-5607</cx:pt>
          <cx:pt idx="252">-5603</cx:pt>
          <cx:pt idx="253">-5582</cx:pt>
          <cx:pt idx="254">-5571</cx:pt>
          <cx:pt idx="255">-5550</cx:pt>
          <cx:pt idx="256">-5547</cx:pt>
          <cx:pt idx="257">-5533</cx:pt>
          <cx:pt idx="258">-5509</cx:pt>
          <cx:pt idx="259">-5461</cx:pt>
          <cx:pt idx="260">-5425</cx:pt>
          <cx:pt idx="261">-5425</cx:pt>
          <cx:pt idx="262">-5421</cx:pt>
          <cx:pt idx="263">-5393</cx:pt>
          <cx:pt idx="264">-5381</cx:pt>
          <cx:pt idx="265">-5357</cx:pt>
          <cx:pt idx="266">-5311</cx:pt>
          <cx:pt idx="267">-5291</cx:pt>
          <cx:pt idx="268">-5272</cx:pt>
          <cx:pt idx="269">-5267</cx:pt>
          <cx:pt idx="270">-5258</cx:pt>
          <cx:pt idx="271">-5247</cx:pt>
          <cx:pt idx="272">-5244</cx:pt>
          <cx:pt idx="273">-5232</cx:pt>
          <cx:pt idx="274">-5224</cx:pt>
          <cx:pt idx="275">-5212</cx:pt>
          <cx:pt idx="276">-5211</cx:pt>
          <cx:pt idx="277">-5206</cx:pt>
          <cx:pt idx="278">-5190</cx:pt>
          <cx:pt idx="279">-5182</cx:pt>
          <cx:pt idx="280">-5137</cx:pt>
          <cx:pt idx="281">-5136</cx:pt>
          <cx:pt idx="282">-5135</cx:pt>
          <cx:pt idx="283">-5076</cx:pt>
          <cx:pt idx="284">-5074</cx:pt>
          <cx:pt idx="285">-5039</cx:pt>
          <cx:pt idx="286">-4990</cx:pt>
          <cx:pt idx="287">-4980</cx:pt>
          <cx:pt idx="288">-4966</cx:pt>
          <cx:pt idx="289">-4956</cx:pt>
          <cx:pt idx="290">-4952</cx:pt>
          <cx:pt idx="291">-4936</cx:pt>
          <cx:pt idx="292">-4936</cx:pt>
          <cx:pt idx="293">-4924</cx:pt>
          <cx:pt idx="294">-4794</cx:pt>
          <cx:pt idx="295">-4759</cx:pt>
          <cx:pt idx="296">-4734</cx:pt>
          <cx:pt idx="297">-4732</cx:pt>
          <cx:pt idx="298">-4714</cx:pt>
          <cx:pt idx="299">-4714</cx:pt>
          <cx:pt idx="300">-4702</cx:pt>
          <cx:pt idx="301">-4698</cx:pt>
          <cx:pt idx="302">-4675</cx:pt>
          <cx:pt idx="303">-4638</cx:pt>
          <cx:pt idx="304">-4610</cx:pt>
          <cx:pt idx="305">-4602</cx:pt>
          <cx:pt idx="306">-4591</cx:pt>
          <cx:pt idx="307">-4585</cx:pt>
          <cx:pt idx="308">-4578</cx:pt>
          <cx:pt idx="309">-4577</cx:pt>
          <cx:pt idx="310">-4568</cx:pt>
          <cx:pt idx="311">-4564</cx:pt>
          <cx:pt idx="312">-4528</cx:pt>
          <cx:pt idx="313">-4520</cx:pt>
          <cx:pt idx="314">-4497</cx:pt>
          <cx:pt idx="315">-4452</cx:pt>
          <cx:pt idx="316">-4450</cx:pt>
          <cx:pt idx="317">-4437</cx:pt>
          <cx:pt idx="318">-4415</cx:pt>
          <cx:pt idx="319">-4396</cx:pt>
          <cx:pt idx="320">-4389</cx:pt>
          <cx:pt idx="321">-4349</cx:pt>
          <cx:pt idx="322">-4338</cx:pt>
          <cx:pt idx="323">-4326</cx:pt>
          <cx:pt idx="324">-4293</cx:pt>
          <cx:pt idx="325">-4285</cx:pt>
          <cx:pt idx="326">-4278</cx:pt>
          <cx:pt idx="327">-4241</cx:pt>
          <cx:pt idx="328">-4230</cx:pt>
          <cx:pt idx="329">-4208</cx:pt>
          <cx:pt idx="330">-4192</cx:pt>
          <cx:pt idx="331">-4188</cx:pt>
          <cx:pt idx="332">-4160</cx:pt>
          <cx:pt idx="333">-4154</cx:pt>
          <cx:pt idx="334">-4114</cx:pt>
          <cx:pt idx="335">-4087</cx:pt>
          <cx:pt idx="336">-4071</cx:pt>
          <cx:pt idx="337">-4054</cx:pt>
          <cx:pt idx="338">-4054</cx:pt>
          <cx:pt idx="339">-4048</cx:pt>
          <cx:pt idx="340">-4040</cx:pt>
          <cx:pt idx="341">-4029</cx:pt>
          <cx:pt idx="342">-4011</cx:pt>
          <cx:pt idx="343">-3997</cx:pt>
          <cx:pt idx="344">-3979</cx:pt>
          <cx:pt idx="345">-3962</cx:pt>
          <cx:pt idx="346">-3952</cx:pt>
          <cx:pt idx="347">-3946</cx:pt>
          <cx:pt idx="348">-3914</cx:pt>
          <cx:pt idx="349">-3900</cx:pt>
          <cx:pt idx="350">-3897</cx:pt>
          <cx:pt idx="351">-3896</cx:pt>
          <cx:pt idx="352">-3882</cx:pt>
          <cx:pt idx="353">-3879</cx:pt>
          <cx:pt idx="354">-3876</cx:pt>
          <cx:pt idx="355">-3876</cx:pt>
          <cx:pt idx="356">-3868</cx:pt>
          <cx:pt idx="357">-3813</cx:pt>
          <cx:pt idx="358">-3806</cx:pt>
          <cx:pt idx="359">-3782</cx:pt>
          <cx:pt idx="360">-3781</cx:pt>
          <cx:pt idx="361">-3761</cx:pt>
          <cx:pt idx="362">-3726</cx:pt>
          <cx:pt idx="363">-3723</cx:pt>
          <cx:pt idx="364">-3707</cx:pt>
          <cx:pt idx="365">-3684</cx:pt>
          <cx:pt idx="366">-3673</cx:pt>
          <cx:pt idx="367">-3643</cx:pt>
          <cx:pt idx="368">-3641</cx:pt>
          <cx:pt idx="369">-3628</cx:pt>
          <cx:pt idx="370">-3606</cx:pt>
          <cx:pt idx="371">-3544</cx:pt>
          <cx:pt idx="372">-3540</cx:pt>
          <cx:pt idx="373">-3525</cx:pt>
          <cx:pt idx="374">-3503</cx:pt>
          <cx:pt idx="375">-3498</cx:pt>
          <cx:pt idx="376">-3450</cx:pt>
          <cx:pt idx="377">-3442</cx:pt>
          <cx:pt idx="378">-3429</cx:pt>
          <cx:pt idx="379">-3427</cx:pt>
          <cx:pt idx="380">-3419</cx:pt>
          <cx:pt idx="381">-3391</cx:pt>
          <cx:pt idx="382">-3376</cx:pt>
          <cx:pt idx="383">-3369</cx:pt>
          <cx:pt idx="384">-3359</cx:pt>
          <cx:pt idx="385">-3358</cx:pt>
          <cx:pt idx="386">-3357</cx:pt>
          <cx:pt idx="387">-3337</cx:pt>
          <cx:pt idx="388">-3334</cx:pt>
          <cx:pt idx="389">-3326</cx:pt>
          <cx:pt idx="390">-3297</cx:pt>
          <cx:pt idx="391">-3276</cx:pt>
          <cx:pt idx="392">-3264</cx:pt>
          <cx:pt idx="393">-3251</cx:pt>
          <cx:pt idx="394">-3248</cx:pt>
          <cx:pt idx="395">-3241</cx:pt>
          <cx:pt idx="396">-3238</cx:pt>
          <cx:pt idx="397">-3221</cx:pt>
          <cx:pt idx="398">-3215</cx:pt>
          <cx:pt idx="399">-3197</cx:pt>
          <cx:pt idx="400">-3187</cx:pt>
          <cx:pt idx="401">-3185</cx:pt>
          <cx:pt idx="402">-3169</cx:pt>
          <cx:pt idx="403">-3144</cx:pt>
          <cx:pt idx="404">-3140</cx:pt>
          <cx:pt idx="405">-3118</cx:pt>
          <cx:pt idx="406">-3084</cx:pt>
          <cx:pt idx="407">-3072</cx:pt>
          <cx:pt idx="408">-3071</cx:pt>
          <cx:pt idx="409">-3068</cx:pt>
          <cx:pt idx="410">-3054</cx:pt>
          <cx:pt idx="411">-3053</cx:pt>
          <cx:pt idx="412">-3049</cx:pt>
          <cx:pt idx="413">-3040</cx:pt>
          <cx:pt idx="414">-3038</cx:pt>
          <cx:pt idx="415">-3034</cx:pt>
          <cx:pt idx="416">-3030</cx:pt>
          <cx:pt idx="417">-3020</cx:pt>
          <cx:pt idx="418">-3015</cx:pt>
          <cx:pt idx="419">-3015</cx:pt>
          <cx:pt idx="420">-3012</cx:pt>
          <cx:pt idx="421">-3012</cx:pt>
          <cx:pt idx="422">-3011</cx:pt>
          <cx:pt idx="423">-3005</cx:pt>
          <cx:pt idx="424">-3000</cx:pt>
          <cx:pt idx="425">-2993</cx:pt>
          <cx:pt idx="426">-2990</cx:pt>
          <cx:pt idx="427">-2990</cx:pt>
          <cx:pt idx="428">-2980</cx:pt>
          <cx:pt idx="429">-2962</cx:pt>
          <cx:pt idx="430">-2942</cx:pt>
          <cx:pt idx="431">-2935</cx:pt>
          <cx:pt idx="432">-2927</cx:pt>
          <cx:pt idx="433">-2926</cx:pt>
          <cx:pt idx="434">-2900</cx:pt>
          <cx:pt idx="435">-2880</cx:pt>
          <cx:pt idx="436">-2877</cx:pt>
          <cx:pt idx="437">-2873</cx:pt>
          <cx:pt idx="438">-2829</cx:pt>
          <cx:pt idx="439">-2818</cx:pt>
          <cx:pt idx="440">-2799</cx:pt>
          <cx:pt idx="441">-2797</cx:pt>
          <cx:pt idx="442">-2757</cx:pt>
          <cx:pt idx="443">-2751</cx:pt>
          <cx:pt idx="444">-2741</cx:pt>
          <cx:pt idx="445">-2734</cx:pt>
          <cx:pt idx="446">-2733</cx:pt>
          <cx:pt idx="447">-2721</cx:pt>
          <cx:pt idx="448">-2709</cx:pt>
          <cx:pt idx="449">-2686</cx:pt>
          <cx:pt idx="450">-2684</cx:pt>
          <cx:pt idx="451">-2667</cx:pt>
          <cx:pt idx="452">-2666</cx:pt>
          <cx:pt idx="453">-2665</cx:pt>
          <cx:pt idx="454">-2664</cx:pt>
          <cx:pt idx="455">-2643</cx:pt>
          <cx:pt idx="456">-2627</cx:pt>
          <cx:pt idx="457">-2622</cx:pt>
          <cx:pt idx="458">-2606</cx:pt>
          <cx:pt idx="459">-2594</cx:pt>
          <cx:pt idx="460">-2575</cx:pt>
          <cx:pt idx="461">-2561</cx:pt>
          <cx:pt idx="462">-2560</cx:pt>
          <cx:pt idx="463">-2560</cx:pt>
          <cx:pt idx="464">-2552</cx:pt>
          <cx:pt idx="465">-2552</cx:pt>
          <cx:pt idx="466">-2541</cx:pt>
          <cx:pt idx="467">-2536</cx:pt>
          <cx:pt idx="468">-2534</cx:pt>
          <cx:pt idx="469">-2519</cx:pt>
          <cx:pt idx="470">-2506</cx:pt>
          <cx:pt idx="471">-2480</cx:pt>
          <cx:pt idx="472">-2472</cx:pt>
          <cx:pt idx="473">-2468</cx:pt>
          <cx:pt idx="474">-2460</cx:pt>
          <cx:pt idx="475">-2452</cx:pt>
          <cx:pt idx="476">-2445</cx:pt>
          <cx:pt idx="477">-2444</cx:pt>
          <cx:pt idx="478">-2436</cx:pt>
          <cx:pt idx="479">-2434</cx:pt>
          <cx:pt idx="480">-2434</cx:pt>
          <cx:pt idx="481">-2413</cx:pt>
          <cx:pt idx="482">-2412</cx:pt>
          <cx:pt idx="483">-2397</cx:pt>
          <cx:pt idx="484">-2396</cx:pt>
          <cx:pt idx="485">-2395</cx:pt>
          <cx:pt idx="486">-2378</cx:pt>
          <cx:pt idx="487">-2357</cx:pt>
          <cx:pt idx="488">-2356</cx:pt>
          <cx:pt idx="489">-2355</cx:pt>
          <cx:pt idx="490">-2320</cx:pt>
          <cx:pt idx="491">-2317</cx:pt>
          <cx:pt idx="492">-2315</cx:pt>
          <cx:pt idx="493">-2305</cx:pt>
          <cx:pt idx="494">-2297</cx:pt>
          <cx:pt idx="495">-2285</cx:pt>
          <cx:pt idx="496">-2282</cx:pt>
          <cx:pt idx="497">-2262</cx:pt>
          <cx:pt idx="498">-2261</cx:pt>
          <cx:pt idx="499">-2258</cx:pt>
          <cx:pt idx="500">-2256</cx:pt>
          <cx:pt idx="501">-2256</cx:pt>
          <cx:pt idx="502">-2255</cx:pt>
          <cx:pt idx="503">-2246</cx:pt>
          <cx:pt idx="504">-2241</cx:pt>
          <cx:pt idx="505">-2237</cx:pt>
          <cx:pt idx="506">-2234</cx:pt>
          <cx:pt idx="507">-2225</cx:pt>
          <cx:pt idx="508">-2215</cx:pt>
          <cx:pt idx="509">-2208</cx:pt>
          <cx:pt idx="510">-2207</cx:pt>
          <cx:pt idx="511">-2206</cx:pt>
          <cx:pt idx="512">-2201</cx:pt>
          <cx:pt idx="513">-2194</cx:pt>
          <cx:pt idx="514">-2186</cx:pt>
          <cx:pt idx="515">-2182</cx:pt>
          <cx:pt idx="516">-2170</cx:pt>
          <cx:pt idx="517">-2153</cx:pt>
          <cx:pt idx="518">-2146</cx:pt>
          <cx:pt idx="519">-2135</cx:pt>
          <cx:pt idx="520">-2133</cx:pt>
          <cx:pt idx="521">-2120</cx:pt>
          <cx:pt idx="522">-2093</cx:pt>
          <cx:pt idx="523">-2074</cx:pt>
          <cx:pt idx="524">-2068</cx:pt>
          <cx:pt idx="525">-2058</cx:pt>
          <cx:pt idx="526">-2052</cx:pt>
          <cx:pt idx="527">-2051</cx:pt>
          <cx:pt idx="528">-2046</cx:pt>
          <cx:pt idx="529">-2045</cx:pt>
          <cx:pt idx="530">-2043</cx:pt>
          <cx:pt idx="531">-2039</cx:pt>
          <cx:pt idx="532">-2038</cx:pt>
          <cx:pt idx="533">-2038</cx:pt>
          <cx:pt idx="534">-2036</cx:pt>
          <cx:pt idx="535">-2032</cx:pt>
          <cx:pt idx="536">-2020</cx:pt>
          <cx:pt idx="537">-2017</cx:pt>
          <cx:pt idx="538">-2016</cx:pt>
          <cx:pt idx="539">-2005</cx:pt>
          <cx:pt idx="540">-2002</cx:pt>
          <cx:pt idx="541">-1994</cx:pt>
          <cx:pt idx="542">-1984</cx:pt>
          <cx:pt idx="543">-1983</cx:pt>
          <cx:pt idx="544">-1977</cx:pt>
          <cx:pt idx="545">-1970</cx:pt>
          <cx:pt idx="546">-1969</cx:pt>
          <cx:pt idx="547">-1958</cx:pt>
          <cx:pt idx="548">-1957</cx:pt>
          <cx:pt idx="549">-1950</cx:pt>
          <cx:pt idx="550">-1949</cx:pt>
          <cx:pt idx="551">-1935</cx:pt>
          <cx:pt idx="552">-1934</cx:pt>
          <cx:pt idx="553">-1934</cx:pt>
          <cx:pt idx="554">-1917</cx:pt>
          <cx:pt idx="555">-1911</cx:pt>
          <cx:pt idx="556">-1906</cx:pt>
          <cx:pt idx="557">-1897</cx:pt>
          <cx:pt idx="558">-1888</cx:pt>
          <cx:pt idx="559">-1883</cx:pt>
          <cx:pt idx="560">-1877</cx:pt>
          <cx:pt idx="561">-1877</cx:pt>
          <cx:pt idx="562">-1876</cx:pt>
          <cx:pt idx="563">-1876</cx:pt>
          <cx:pt idx="564">-1874</cx:pt>
          <cx:pt idx="565">-1854</cx:pt>
          <cx:pt idx="566">-1848</cx:pt>
          <cx:pt idx="567">-1845</cx:pt>
          <cx:pt idx="568">-1840</cx:pt>
          <cx:pt idx="569">-1839</cx:pt>
          <cx:pt idx="570">-1834</cx:pt>
          <cx:pt idx="571">-1825</cx:pt>
          <cx:pt idx="572">-1819</cx:pt>
          <cx:pt idx="573">-1818</cx:pt>
          <cx:pt idx="574">-1810</cx:pt>
          <cx:pt idx="575">-1809</cx:pt>
          <cx:pt idx="576">-1809</cx:pt>
          <cx:pt idx="577">-1799</cx:pt>
          <cx:pt idx="578">-1788</cx:pt>
          <cx:pt idx="579">-1787</cx:pt>
          <cx:pt idx="580">-1784</cx:pt>
          <cx:pt idx="581">-1784</cx:pt>
          <cx:pt idx="582">-1783</cx:pt>
          <cx:pt idx="583">-1777</cx:pt>
          <cx:pt idx="584">-1758</cx:pt>
          <cx:pt idx="585">-1758</cx:pt>
          <cx:pt idx="586">-1755</cx:pt>
          <cx:pt idx="587">-1754</cx:pt>
          <cx:pt idx="588">-1750</cx:pt>
          <cx:pt idx="589">-1739</cx:pt>
          <cx:pt idx="590">-1739</cx:pt>
          <cx:pt idx="591">-1735</cx:pt>
          <cx:pt idx="592">-1733</cx:pt>
          <cx:pt idx="593">-1729</cx:pt>
          <cx:pt idx="594">-1725</cx:pt>
          <cx:pt idx="595">-1715</cx:pt>
          <cx:pt idx="596">-1715</cx:pt>
          <cx:pt idx="597">-1714</cx:pt>
          <cx:pt idx="598">-1713</cx:pt>
          <cx:pt idx="599">-1713</cx:pt>
          <cx:pt idx="600">-1709</cx:pt>
          <cx:pt idx="601">-1707</cx:pt>
          <cx:pt idx="602">-1706</cx:pt>
          <cx:pt idx="603">-1702</cx:pt>
          <cx:pt idx="604">-1701</cx:pt>
          <cx:pt idx="605">-1698</cx:pt>
          <cx:pt idx="606">-1697</cx:pt>
          <cx:pt idx="607">-1685</cx:pt>
          <cx:pt idx="608">-1677</cx:pt>
          <cx:pt idx="609">-1673</cx:pt>
          <cx:pt idx="610">-1672</cx:pt>
          <cx:pt idx="611">-1672</cx:pt>
          <cx:pt idx="612">-1670</cx:pt>
          <cx:pt idx="613">-1670</cx:pt>
          <cx:pt idx="614">-1669</cx:pt>
          <cx:pt idx="615">-1663</cx:pt>
          <cx:pt idx="616">-1662</cx:pt>
          <cx:pt idx="617">-1656</cx:pt>
          <cx:pt idx="618">-1655</cx:pt>
          <cx:pt idx="619">-1652</cx:pt>
          <cx:pt idx="620">-1643</cx:pt>
          <cx:pt idx="621">-1632</cx:pt>
          <cx:pt idx="622">-1623</cx:pt>
          <cx:pt idx="623">-1621</cx:pt>
          <cx:pt idx="624">-1619</cx:pt>
          <cx:pt idx="625">-1614</cx:pt>
          <cx:pt idx="626">-1611</cx:pt>
          <cx:pt idx="627">-1606</cx:pt>
          <cx:pt idx="628">-1602</cx:pt>
          <cx:pt idx="629">-1592</cx:pt>
          <cx:pt idx="630">-1587</cx:pt>
          <cx:pt idx="631">-1586</cx:pt>
          <cx:pt idx="632">-1569</cx:pt>
          <cx:pt idx="633">-1567</cx:pt>
          <cx:pt idx="634">-1564</cx:pt>
          <cx:pt idx="635">-1560</cx:pt>
          <cx:pt idx="636">-1556</cx:pt>
          <cx:pt idx="637">-1546</cx:pt>
          <cx:pt idx="638">-1540</cx:pt>
          <cx:pt idx="639">-1539</cx:pt>
          <cx:pt idx="640">-1527</cx:pt>
          <cx:pt idx="641">-1518</cx:pt>
          <cx:pt idx="642">-1515</cx:pt>
          <cx:pt idx="643">-1507</cx:pt>
          <cx:pt idx="644">-1501</cx:pt>
          <cx:pt idx="645">-1498</cx:pt>
          <cx:pt idx="646">-1487</cx:pt>
          <cx:pt idx="647">-1485</cx:pt>
          <cx:pt idx="648">-1480</cx:pt>
          <cx:pt idx="649">-1479</cx:pt>
          <cx:pt idx="650">-1477</cx:pt>
          <cx:pt idx="651">-1471</cx:pt>
          <cx:pt idx="652">-1469</cx:pt>
          <cx:pt idx="653">-1451</cx:pt>
          <cx:pt idx="654">-1446</cx:pt>
          <cx:pt idx="655">-1443</cx:pt>
          <cx:pt idx="656">-1443</cx:pt>
          <cx:pt idx="657">-1436</cx:pt>
          <cx:pt idx="658">-1430</cx:pt>
          <cx:pt idx="659">-1425</cx:pt>
          <cx:pt idx="660">-1424</cx:pt>
          <cx:pt idx="661">-1423</cx:pt>
          <cx:pt idx="662">-1415</cx:pt>
          <cx:pt idx="663">-1413</cx:pt>
          <cx:pt idx="664">-1404</cx:pt>
          <cx:pt idx="665">-1401</cx:pt>
          <cx:pt idx="666">-1396</cx:pt>
          <cx:pt idx="667">-1391</cx:pt>
          <cx:pt idx="668">-1391</cx:pt>
          <cx:pt idx="669">-1388</cx:pt>
          <cx:pt idx="670">-1383</cx:pt>
          <cx:pt idx="671">-1383</cx:pt>
          <cx:pt idx="672">-1382</cx:pt>
          <cx:pt idx="673">-1380</cx:pt>
          <cx:pt idx="674">-1379</cx:pt>
          <cx:pt idx="675">-1372</cx:pt>
          <cx:pt idx="676">-1371</cx:pt>
          <cx:pt idx="677">-1370</cx:pt>
          <cx:pt idx="678">-1368</cx:pt>
          <cx:pt idx="679">-1366</cx:pt>
          <cx:pt idx="680">-1357</cx:pt>
          <cx:pt idx="681">-1355</cx:pt>
          <cx:pt idx="682">-1352</cx:pt>
          <cx:pt idx="683">-1343</cx:pt>
          <cx:pt idx="684">-1343</cx:pt>
          <cx:pt idx="685">-1342</cx:pt>
          <cx:pt idx="686">-1333</cx:pt>
          <cx:pt idx="687">-1327</cx:pt>
          <cx:pt idx="688">-1325</cx:pt>
          <cx:pt idx="689">-1322</cx:pt>
          <cx:pt idx="690">-1321</cx:pt>
          <cx:pt idx="691">-1316</cx:pt>
          <cx:pt idx="692">-1313</cx:pt>
          <cx:pt idx="693">-1311</cx:pt>
          <cx:pt idx="694">-1309</cx:pt>
          <cx:pt idx="695">-1307</cx:pt>
          <cx:pt idx="696">-1302</cx:pt>
          <cx:pt idx="697">-1301</cx:pt>
          <cx:pt idx="698">-1299</cx:pt>
          <cx:pt idx="699">-1290</cx:pt>
          <cx:pt idx="700">-1276</cx:pt>
          <cx:pt idx="701">-1275</cx:pt>
          <cx:pt idx="702">-1266</cx:pt>
          <cx:pt idx="703">-1264</cx:pt>
          <cx:pt idx="704">-1263</cx:pt>
          <cx:pt idx="705">-1262</cx:pt>
          <cx:pt idx="706">-1261</cx:pt>
          <cx:pt idx="707">-1252</cx:pt>
          <cx:pt idx="708">-1246</cx:pt>
          <cx:pt idx="709">-1246</cx:pt>
          <cx:pt idx="710">-1245</cx:pt>
          <cx:pt idx="711">-1244</cx:pt>
          <cx:pt idx="712">-1229</cx:pt>
          <cx:pt idx="713">-1228</cx:pt>
          <cx:pt idx="714">-1227</cx:pt>
          <cx:pt idx="715">-1213</cx:pt>
          <cx:pt idx="716">-1212</cx:pt>
          <cx:pt idx="717">-1204</cx:pt>
          <cx:pt idx="718">-1200</cx:pt>
          <cx:pt idx="719">-1188</cx:pt>
          <cx:pt idx="720">-1185</cx:pt>
          <cx:pt idx="721">-1180</cx:pt>
          <cx:pt idx="722">-1175</cx:pt>
          <cx:pt idx="723">-1170</cx:pt>
          <cx:pt idx="724">-1166</cx:pt>
          <cx:pt idx="725">-1163</cx:pt>
          <cx:pt idx="726">-1160</cx:pt>
          <cx:pt idx="727">-1158</cx:pt>
          <cx:pt idx="728">-1158</cx:pt>
          <cx:pt idx="729">-1148</cx:pt>
          <cx:pt idx="730">-1143</cx:pt>
          <cx:pt idx="731">-1139</cx:pt>
          <cx:pt idx="732">-1138</cx:pt>
          <cx:pt idx="733">-1135</cx:pt>
          <cx:pt idx="734">-1129</cx:pt>
          <cx:pt idx="735">-1124</cx:pt>
          <cx:pt idx="736">-1120</cx:pt>
          <cx:pt idx="737">-1119</cx:pt>
          <cx:pt idx="738">-1110</cx:pt>
          <cx:pt idx="739">-1110</cx:pt>
          <cx:pt idx="740">-1109</cx:pt>
          <cx:pt idx="741">-1106</cx:pt>
          <cx:pt idx="742">-1104</cx:pt>
          <cx:pt idx="743">-1104</cx:pt>
          <cx:pt idx="744">-1096</cx:pt>
          <cx:pt idx="745">-1090</cx:pt>
          <cx:pt idx="746">-1087</cx:pt>
          <cx:pt idx="747">-1085</cx:pt>
          <cx:pt idx="748">-1084</cx:pt>
          <cx:pt idx="749">-1079</cx:pt>
          <cx:pt idx="750">-1078</cx:pt>
          <cx:pt idx="751">-1076</cx:pt>
          <cx:pt idx="752">-1070</cx:pt>
          <cx:pt idx="753">-1066</cx:pt>
          <cx:pt idx="754">-1064</cx:pt>
          <cx:pt idx="755">-1062</cx:pt>
          <cx:pt idx="756">-1056</cx:pt>
          <cx:pt idx="757">-1053</cx:pt>
          <cx:pt idx="758">-1053</cx:pt>
          <cx:pt idx="759">-1048</cx:pt>
          <cx:pt idx="760">-1038</cx:pt>
          <cx:pt idx="761">-1038</cx:pt>
          <cx:pt idx="762">-1037</cx:pt>
          <cx:pt idx="763">-1035</cx:pt>
          <cx:pt idx="764">-1034</cx:pt>
          <cx:pt idx="765">-1026</cx:pt>
          <cx:pt idx="766">-1023</cx:pt>
          <cx:pt idx="767">-1018</cx:pt>
          <cx:pt idx="768">-1015</cx:pt>
          <cx:pt idx="769">-1010</cx:pt>
          <cx:pt idx="770">-1009</cx:pt>
          <cx:pt idx="771">-1001</cx:pt>
          <cx:pt idx="772">-995</cx:pt>
          <cx:pt idx="773">-995</cx:pt>
          <cx:pt idx="774">-993</cx:pt>
          <cx:pt idx="775">-992</cx:pt>
          <cx:pt idx="776">-990</cx:pt>
          <cx:pt idx="777">-983</cx:pt>
          <cx:pt idx="778">-981</cx:pt>
          <cx:pt idx="779">-974</cx:pt>
          <cx:pt idx="780">-974</cx:pt>
          <cx:pt idx="781">-972</cx:pt>
          <cx:pt idx="782">-971</cx:pt>
          <cx:pt idx="783">-970</cx:pt>
          <cx:pt idx="784">-969</cx:pt>
          <cx:pt idx="785">-964</cx:pt>
          <cx:pt idx="786">-954</cx:pt>
          <cx:pt idx="787">-951</cx:pt>
          <cx:pt idx="788">-948</cx:pt>
          <cx:pt idx="789">-947</cx:pt>
          <cx:pt idx="790">-941</cx:pt>
          <cx:pt idx="791">-941</cx:pt>
          <cx:pt idx="792">-939</cx:pt>
          <cx:pt idx="793">-938</cx:pt>
          <cx:pt idx="794">-934</cx:pt>
          <cx:pt idx="795">-933</cx:pt>
          <cx:pt idx="796">-932</cx:pt>
          <cx:pt idx="797">-928</cx:pt>
          <cx:pt idx="798">-920</cx:pt>
          <cx:pt idx="799">-920</cx:pt>
          <cx:pt idx="800">-914</cx:pt>
          <cx:pt idx="801">-914</cx:pt>
          <cx:pt idx="802">-908</cx:pt>
          <cx:pt idx="803">-907</cx:pt>
          <cx:pt idx="804">-904</cx:pt>
          <cx:pt idx="805">-901</cx:pt>
          <cx:pt idx="806">-896</cx:pt>
          <cx:pt idx="807">-886</cx:pt>
          <cx:pt idx="808">-883</cx:pt>
          <cx:pt idx="809">-883</cx:pt>
          <cx:pt idx="810">-882</cx:pt>
          <cx:pt idx="811">-880</cx:pt>
          <cx:pt idx="812">-873</cx:pt>
          <cx:pt idx="813">-869</cx:pt>
          <cx:pt idx="814">-869</cx:pt>
          <cx:pt idx="815">-869</cx:pt>
          <cx:pt idx="816">-868</cx:pt>
          <cx:pt idx="817">-867</cx:pt>
          <cx:pt idx="818">-867</cx:pt>
          <cx:pt idx="819">-865</cx:pt>
          <cx:pt idx="820">-862</cx:pt>
          <cx:pt idx="821">-860</cx:pt>
          <cx:pt idx="822">-859</cx:pt>
          <cx:pt idx="823">-854</cx:pt>
          <cx:pt idx="824">-851</cx:pt>
          <cx:pt idx="825">-850</cx:pt>
          <cx:pt idx="826">-849</cx:pt>
          <cx:pt idx="827">-847</cx:pt>
          <cx:pt idx="828">-844</cx:pt>
          <cx:pt idx="829">-837</cx:pt>
          <cx:pt idx="830">-834</cx:pt>
          <cx:pt idx="831">-831</cx:pt>
          <cx:pt idx="832">-829</cx:pt>
          <cx:pt idx="833">-829</cx:pt>
          <cx:pt idx="834">-822</cx:pt>
          <cx:pt idx="835">-817</cx:pt>
          <cx:pt idx="836">-816</cx:pt>
          <cx:pt idx="837">-816</cx:pt>
          <cx:pt idx="838">-816</cx:pt>
          <cx:pt idx="839">-815</cx:pt>
          <cx:pt idx="840">-809</cx:pt>
          <cx:pt idx="841">-809</cx:pt>
          <cx:pt idx="842">-805</cx:pt>
          <cx:pt idx="843">-804</cx:pt>
          <cx:pt idx="844">-802</cx:pt>
          <cx:pt idx="845">-802</cx:pt>
          <cx:pt idx="846">-795</cx:pt>
          <cx:pt idx="847">-793</cx:pt>
          <cx:pt idx="848">-791</cx:pt>
          <cx:pt idx="849">-791</cx:pt>
          <cx:pt idx="850">-787</cx:pt>
          <cx:pt idx="851">-783</cx:pt>
          <cx:pt idx="852">-777</cx:pt>
          <cx:pt idx="853">-776</cx:pt>
          <cx:pt idx="854">-773</cx:pt>
          <cx:pt idx="855">-768</cx:pt>
          <cx:pt idx="856">-768</cx:pt>
          <cx:pt idx="857">-767</cx:pt>
          <cx:pt idx="858">-765</cx:pt>
          <cx:pt idx="859">-758</cx:pt>
          <cx:pt idx="860">-750</cx:pt>
          <cx:pt idx="861">-750</cx:pt>
          <cx:pt idx="862">-750</cx:pt>
          <cx:pt idx="863">-747</cx:pt>
          <cx:pt idx="864">-746</cx:pt>
          <cx:pt idx="865">-732</cx:pt>
          <cx:pt idx="866">-732</cx:pt>
          <cx:pt idx="867">-729</cx:pt>
          <cx:pt idx="868">-726</cx:pt>
          <cx:pt idx="869">-725</cx:pt>
          <cx:pt idx="870">-720</cx:pt>
          <cx:pt idx="871">-718</cx:pt>
          <cx:pt idx="872">-715</cx:pt>
          <cx:pt idx="873">-713</cx:pt>
          <cx:pt idx="874">-703</cx:pt>
          <cx:pt idx="875">-701</cx:pt>
          <cx:pt idx="876">-701</cx:pt>
          <cx:pt idx="877">-699</cx:pt>
          <cx:pt idx="878">-699</cx:pt>
          <cx:pt idx="879">-698</cx:pt>
          <cx:pt idx="880">-698</cx:pt>
          <cx:pt idx="881">-691</cx:pt>
          <cx:pt idx="882">-691</cx:pt>
          <cx:pt idx="883">-686</cx:pt>
          <cx:pt idx="884">-686</cx:pt>
          <cx:pt idx="885">-680</cx:pt>
          <cx:pt idx="886">-680</cx:pt>
          <cx:pt idx="887">-676</cx:pt>
          <cx:pt idx="888">-676</cx:pt>
          <cx:pt idx="889">-674</cx:pt>
          <cx:pt idx="890">-670</cx:pt>
          <cx:pt idx="891">-670</cx:pt>
          <cx:pt idx="892">-669</cx:pt>
          <cx:pt idx="893">-668</cx:pt>
          <cx:pt idx="894">-659</cx:pt>
          <cx:pt idx="895">-658</cx:pt>
          <cx:pt idx="896">-658</cx:pt>
          <cx:pt idx="897">-655</cx:pt>
          <cx:pt idx="898">-653</cx:pt>
          <cx:pt idx="899">-651</cx:pt>
          <cx:pt idx="900">-643</cx:pt>
          <cx:pt idx="901">-643</cx:pt>
          <cx:pt idx="902">-639</cx:pt>
          <cx:pt idx="903">-638</cx:pt>
          <cx:pt idx="904">-637</cx:pt>
          <cx:pt idx="905">-633</cx:pt>
          <cx:pt idx="906">-627</cx:pt>
          <cx:pt idx="907">-625</cx:pt>
          <cx:pt idx="908">-616</cx:pt>
          <cx:pt idx="909">-614</cx:pt>
          <cx:pt idx="910">-613</cx:pt>
          <cx:pt idx="911">-612</cx:pt>
          <cx:pt idx="912">-610</cx:pt>
          <cx:pt idx="913">-605</cx:pt>
          <cx:pt idx="914">-605</cx:pt>
          <cx:pt idx="915">-603</cx:pt>
          <cx:pt idx="916">-602</cx:pt>
          <cx:pt idx="917">-602</cx:pt>
          <cx:pt idx="918">-601</cx:pt>
          <cx:pt idx="919">-600</cx:pt>
          <cx:pt idx="920">-597</cx:pt>
          <cx:pt idx="921">-595</cx:pt>
          <cx:pt idx="922">-593</cx:pt>
          <cx:pt idx="923">-590</cx:pt>
          <cx:pt idx="924">-589</cx:pt>
          <cx:pt idx="925">-583</cx:pt>
          <cx:pt idx="926">-583</cx:pt>
          <cx:pt idx="927">-575</cx:pt>
          <cx:pt idx="928">-573</cx:pt>
          <cx:pt idx="929">-569</cx:pt>
          <cx:pt idx="930">-565</cx:pt>
          <cx:pt idx="931">-561</cx:pt>
          <cx:pt idx="932">-558</cx:pt>
          <cx:pt idx="933">-555</cx:pt>
          <cx:pt idx="934">-545</cx:pt>
          <cx:pt idx="935">-543</cx:pt>
          <cx:pt idx="936">-539</cx:pt>
          <cx:pt idx="937">-535</cx:pt>
          <cx:pt idx="938">-531</cx:pt>
          <cx:pt idx="939">-530</cx:pt>
          <cx:pt idx="940">-527</cx:pt>
          <cx:pt idx="941">-525</cx:pt>
          <cx:pt idx="942">-524</cx:pt>
          <cx:pt idx="943">-523</cx:pt>
          <cx:pt idx="944">-520</cx:pt>
          <cx:pt idx="945">-518</cx:pt>
          <cx:pt idx="946">-514</cx:pt>
          <cx:pt idx="947">-512</cx:pt>
          <cx:pt idx="948">-512</cx:pt>
          <cx:pt idx="949">-508</cx:pt>
          <cx:pt idx="950">-506</cx:pt>
          <cx:pt idx="951">-506</cx:pt>
          <cx:pt idx="952">-505</cx:pt>
          <cx:pt idx="953">-504</cx:pt>
          <cx:pt idx="954">-501</cx:pt>
          <cx:pt idx="955">-498</cx:pt>
          <cx:pt idx="956">-493</cx:pt>
          <cx:pt idx="957">-492</cx:pt>
          <cx:pt idx="958">-491</cx:pt>
          <cx:pt idx="959">-486</cx:pt>
          <cx:pt idx="960">-482</cx:pt>
          <cx:pt idx="961">-480</cx:pt>
          <cx:pt idx="962">-478</cx:pt>
          <cx:pt idx="963">-474</cx:pt>
          <cx:pt idx="964">-472</cx:pt>
          <cx:pt idx="965">-472</cx:pt>
          <cx:pt idx="966">-462</cx:pt>
          <cx:pt idx="967">-462</cx:pt>
          <cx:pt idx="968">-460</cx:pt>
          <cx:pt idx="969">-459</cx:pt>
          <cx:pt idx="970">-459</cx:pt>
          <cx:pt idx="971">-458</cx:pt>
          <cx:pt idx="972">-454</cx:pt>
          <cx:pt idx="973">-452</cx:pt>
          <cx:pt idx="974">-447</cx:pt>
          <cx:pt idx="975">-438</cx:pt>
          <cx:pt idx="976">-433</cx:pt>
          <cx:pt idx="977">-432</cx:pt>
          <cx:pt idx="978">-431</cx:pt>
          <cx:pt idx="979">-430</cx:pt>
          <cx:pt idx="980">-426</cx:pt>
          <cx:pt idx="981">-425</cx:pt>
          <cx:pt idx="982">-423</cx:pt>
          <cx:pt idx="983">-422</cx:pt>
          <cx:pt idx="984">-421</cx:pt>
          <cx:pt idx="985">-420</cx:pt>
          <cx:pt idx="986">-418</cx:pt>
          <cx:pt idx="987">-417</cx:pt>
          <cx:pt idx="988">-417</cx:pt>
          <cx:pt idx="989">-415</cx:pt>
          <cx:pt idx="990">-413</cx:pt>
          <cx:pt idx="991">-412</cx:pt>
          <cx:pt idx="992">-412</cx:pt>
          <cx:pt idx="993">-411</cx:pt>
          <cx:pt idx="994">-411</cx:pt>
          <cx:pt idx="995">-407</cx:pt>
          <cx:pt idx="996">-407</cx:pt>
          <cx:pt idx="997">-400</cx:pt>
          <cx:pt idx="998">-399</cx:pt>
          <cx:pt idx="999">-399</cx:pt>
          <cx:pt idx="1000">-397</cx:pt>
          <cx:pt idx="1001">-392</cx:pt>
          <cx:pt idx="1002">-386</cx:pt>
          <cx:pt idx="1003">-384</cx:pt>
          <cx:pt idx="1004">-383</cx:pt>
          <cx:pt idx="1005">-380</cx:pt>
          <cx:pt idx="1006">-380</cx:pt>
          <cx:pt idx="1007">-376</cx:pt>
          <cx:pt idx="1008">-370</cx:pt>
          <cx:pt idx="1009">-366</cx:pt>
          <cx:pt idx="1010">-366</cx:pt>
          <cx:pt idx="1011">-360</cx:pt>
          <cx:pt idx="1012">-354</cx:pt>
          <cx:pt idx="1013">-352</cx:pt>
          <cx:pt idx="1014">-351</cx:pt>
          <cx:pt idx="1015">-351</cx:pt>
          <cx:pt idx="1016">-351</cx:pt>
          <cx:pt idx="1017">-351</cx:pt>
          <cx:pt idx="1018">-351</cx:pt>
          <cx:pt idx="1019">-349</cx:pt>
          <cx:pt idx="1020">-347</cx:pt>
          <cx:pt idx="1021">-344</cx:pt>
          <cx:pt idx="1022">-343</cx:pt>
          <cx:pt idx="1023">-342</cx:pt>
          <cx:pt idx="1024">-338</cx:pt>
          <cx:pt idx="1025">-333</cx:pt>
          <cx:pt idx="1026">-323</cx:pt>
          <cx:pt idx="1027">-322</cx:pt>
          <cx:pt idx="1028">-319</cx:pt>
          <cx:pt idx="1029">-318</cx:pt>
          <cx:pt idx="1030">-316</cx:pt>
          <cx:pt idx="1031">-315</cx:pt>
          <cx:pt idx="1032">-315</cx:pt>
          <cx:pt idx="1033">-314</cx:pt>
          <cx:pt idx="1034">-313</cx:pt>
          <cx:pt idx="1035">-308</cx:pt>
          <cx:pt idx="1036">-308</cx:pt>
          <cx:pt idx="1037">-305</cx:pt>
          <cx:pt idx="1038">-300</cx:pt>
          <cx:pt idx="1039">-292</cx:pt>
          <cx:pt idx="1040">-291</cx:pt>
          <cx:pt idx="1041">-289</cx:pt>
          <cx:pt idx="1042">-286</cx:pt>
          <cx:pt idx="1043">-284</cx:pt>
          <cx:pt idx="1044">-283</cx:pt>
          <cx:pt idx="1045">-281</cx:pt>
          <cx:pt idx="1046">-277</cx:pt>
          <cx:pt idx="1047">-277</cx:pt>
          <cx:pt idx="1048">-275</cx:pt>
          <cx:pt idx="1049">-274</cx:pt>
          <cx:pt idx="1050">-271</cx:pt>
          <cx:pt idx="1051">-270</cx:pt>
          <cx:pt idx="1052">-268</cx:pt>
          <cx:pt idx="1053">-266</cx:pt>
          <cx:pt idx="1054">-266</cx:pt>
          <cx:pt idx="1055">-265</cx:pt>
          <cx:pt idx="1056">-263</cx:pt>
          <cx:pt idx="1057">-259</cx:pt>
          <cx:pt idx="1058">-259</cx:pt>
          <cx:pt idx="1059">-254</cx:pt>
          <cx:pt idx="1060">-253</cx:pt>
          <cx:pt idx="1061">-246</cx:pt>
          <cx:pt idx="1062">-246</cx:pt>
          <cx:pt idx="1063">-244</cx:pt>
          <cx:pt idx="1064">-242</cx:pt>
          <cx:pt idx="1065">-241</cx:pt>
          <cx:pt idx="1066">-241</cx:pt>
          <cx:pt idx="1067">-240</cx:pt>
          <cx:pt idx="1068">-234</cx:pt>
          <cx:pt idx="1069">-234</cx:pt>
          <cx:pt idx="1070">-232</cx:pt>
          <cx:pt idx="1071">-230</cx:pt>
          <cx:pt idx="1072">-229</cx:pt>
          <cx:pt idx="1073">-228</cx:pt>
          <cx:pt idx="1074">-228</cx:pt>
          <cx:pt idx="1075">-228</cx:pt>
          <cx:pt idx="1076">-228</cx:pt>
          <cx:pt idx="1077">-217</cx:pt>
          <cx:pt idx="1078">-214</cx:pt>
          <cx:pt idx="1079">-208</cx:pt>
          <cx:pt idx="1080">-207</cx:pt>
          <cx:pt idx="1081">-205</cx:pt>
          <cx:pt idx="1082">-203</cx:pt>
          <cx:pt idx="1083">-202</cx:pt>
          <cx:pt idx="1084">-200</cx:pt>
          <cx:pt idx="1085">-200</cx:pt>
          <cx:pt idx="1086">-200</cx:pt>
          <cx:pt idx="1087">-198</cx:pt>
          <cx:pt idx="1088">-194</cx:pt>
          <cx:pt idx="1089">-193</cx:pt>
          <cx:pt idx="1090">-185</cx:pt>
          <cx:pt idx="1091">-184</cx:pt>
          <cx:pt idx="1092">-182</cx:pt>
          <cx:pt idx="1093">-182</cx:pt>
          <cx:pt idx="1094">-181</cx:pt>
          <cx:pt idx="1095">-179</cx:pt>
          <cx:pt idx="1096">-178</cx:pt>
          <cx:pt idx="1097">-178</cx:pt>
          <cx:pt idx="1098">-175</cx:pt>
          <cx:pt idx="1099">-169</cx:pt>
          <cx:pt idx="1100">-168</cx:pt>
          <cx:pt idx="1101">-168</cx:pt>
          <cx:pt idx="1102">-168</cx:pt>
          <cx:pt idx="1103">-155</cx:pt>
          <cx:pt idx="1104">-155</cx:pt>
          <cx:pt idx="1105">-150</cx:pt>
          <cx:pt idx="1106">-148</cx:pt>
          <cx:pt idx="1107">-146</cx:pt>
          <cx:pt idx="1108">-146</cx:pt>
          <cx:pt idx="1109">-144</cx:pt>
          <cx:pt idx="1110">-142</cx:pt>
          <cx:pt idx="1111">-140</cx:pt>
          <cx:pt idx="1112">-136</cx:pt>
          <cx:pt idx="1113">-129</cx:pt>
          <cx:pt idx="1114">-128</cx:pt>
          <cx:pt idx="1115">-126</cx:pt>
          <cx:pt idx="1116">-119</cx:pt>
          <cx:pt idx="1117">-113</cx:pt>
          <cx:pt idx="1118">-110</cx:pt>
          <cx:pt idx="1119">-110</cx:pt>
          <cx:pt idx="1120">-109</cx:pt>
          <cx:pt idx="1121">-107</cx:pt>
          <cx:pt idx="1122">-107</cx:pt>
          <cx:pt idx="1123">-102</cx:pt>
          <cx:pt idx="1124">-102</cx:pt>
          <cx:pt idx="1125">-101</cx:pt>
          <cx:pt idx="1126">-100</cx:pt>
          <cx:pt idx="1127">-99</cx:pt>
          <cx:pt idx="1128">-97</cx:pt>
          <cx:pt idx="1129">-85</cx:pt>
          <cx:pt idx="1130">-85</cx:pt>
          <cx:pt idx="1131">-82</cx:pt>
          <cx:pt idx="1132">-82</cx:pt>
          <cx:pt idx="1133">-81</cx:pt>
          <cx:pt idx="1134">-79</cx:pt>
          <cx:pt idx="1135">-76</cx:pt>
          <cx:pt idx="1136">-74</cx:pt>
          <cx:pt idx="1137">-73</cx:pt>
          <cx:pt idx="1138">-71</cx:pt>
          <cx:pt idx="1139">-71</cx:pt>
          <cx:pt idx="1140">-71</cx:pt>
          <cx:pt idx="1141">-65</cx:pt>
          <cx:pt idx="1142">-64</cx:pt>
          <cx:pt idx="1143">-61</cx:pt>
          <cx:pt idx="1144">-59</cx:pt>
          <cx:pt idx="1145">-57</cx:pt>
          <cx:pt idx="1146">-54</cx:pt>
          <cx:pt idx="1147">-52</cx:pt>
          <cx:pt idx="1148">-52</cx:pt>
          <cx:pt idx="1149">-50</cx:pt>
          <cx:pt idx="1150">-50</cx:pt>
          <cx:pt idx="1151">-49</cx:pt>
          <cx:pt idx="1152">-48</cx:pt>
          <cx:pt idx="1153">-47</cx:pt>
          <cx:pt idx="1154">-46</cx:pt>
          <cx:pt idx="1155">-45</cx:pt>
          <cx:pt idx="1156">-45</cx:pt>
          <cx:pt idx="1157">-43</cx:pt>
          <cx:pt idx="1158">-40</cx:pt>
          <cx:pt idx="1159">-38</cx:pt>
          <cx:pt idx="1160">-33</cx:pt>
          <cx:pt idx="1161">-33</cx:pt>
          <cx:pt idx="1162">-29</cx:pt>
          <cx:pt idx="1163">-24</cx:pt>
          <cx:pt idx="1164">-22</cx:pt>
          <cx:pt idx="1165">-17</cx:pt>
          <cx:pt idx="1166">-16</cx:pt>
          <cx:pt idx="1167">-15</cx:pt>
          <cx:pt idx="1168">-12</cx:pt>
          <cx:pt idx="1169">-11</cx:pt>
          <cx:pt idx="1170">-11</cx:pt>
          <cx:pt idx="1171">-8</cx:pt>
          <cx:pt idx="1172">-4</cx:pt>
          <cx:pt idx="1173">-2</cx:pt>
          <cx:pt idx="1174">-105819</cx:pt>
          <cx:pt idx="1175">-100856</cx:pt>
          <cx:pt idx="1176">-81491</cx:pt>
          <cx:pt idx="1177">-67367</cx:pt>
          <cx:pt idx="1178">-61461</cx:pt>
          <cx:pt idx="1179">-59510</cx:pt>
          <cx:pt idx="1180">-54928</cx:pt>
          <cx:pt idx="1181">-53426</cx:pt>
          <cx:pt idx="1182">-51606</cx:pt>
          <cx:pt idx="1183">-46819</cx:pt>
          <cx:pt idx="1184">-46372</cx:pt>
          <cx:pt idx="1185">-44602</cx:pt>
          <cx:pt idx="1186">-39137</cx:pt>
          <cx:pt idx="1187">-38738</cx:pt>
          <cx:pt idx="1188">-35380</cx:pt>
          <cx:pt idx="1189">-34326</cx:pt>
          <cx:pt idx="1190">-33581</cx:pt>
          <cx:pt idx="1191">-32510</cx:pt>
          <cx:pt idx="1192">-31733</cx:pt>
          <cx:pt idx="1193">-31011</cx:pt>
          <cx:pt idx="1194">-30971</cx:pt>
          <cx:pt idx="1195">-30821</cx:pt>
          <cx:pt idx="1196">-30783</cx:pt>
          <cx:pt idx="1197">-30406</cx:pt>
          <cx:pt idx="1198">-28500</cx:pt>
          <cx:pt idx="1199">-28212</cx:pt>
          <cx:pt idx="1200">-26648</cx:pt>
          <cx:pt idx="1201">-26579</cx:pt>
          <cx:pt idx="1202">-26517</cx:pt>
          <cx:pt idx="1203">-25554</cx:pt>
          <cx:pt idx="1204">-25459</cx:pt>
          <cx:pt idx="1205">-24962</cx:pt>
          <cx:pt idx="1206">-24255</cx:pt>
          <cx:pt idx="1207">-23089</cx:pt>
          <cx:pt idx="1208">-22971</cx:pt>
          <cx:pt idx="1209">-22563</cx:pt>
          <cx:pt idx="1210">-21624</cx:pt>
          <cx:pt idx="1211">-21472</cx:pt>
          <cx:pt idx="1212">-21025</cx:pt>
          <cx:pt idx="1213">-20916</cx:pt>
          <cx:pt idx="1214">-20817</cx:pt>
          <cx:pt idx="1215">-20506</cx:pt>
          <cx:pt idx="1216">-20262</cx:pt>
          <cx:pt idx="1217">-19391</cx:pt>
          <cx:pt idx="1218">-19307</cx:pt>
          <cx:pt idx="1219">-19157</cx:pt>
          <cx:pt idx="1220">-18499</cx:pt>
          <cx:pt idx="1221">-18451</cx:pt>
          <cx:pt idx="1222">-18182</cx:pt>
          <cx:pt idx="1223">-18160</cx:pt>
          <cx:pt idx="1224">-17820</cx:pt>
          <cx:pt idx="1225">-17443</cx:pt>
          <cx:pt idx="1226">-17430</cx:pt>
          <cx:pt idx="1227">-17283</cx:pt>
          <cx:pt idx="1228">-17159</cx:pt>
          <cx:pt idx="1229">-16616</cx:pt>
          <cx:pt idx="1230">-16507</cx:pt>
          <cx:pt idx="1231">-16335</cx:pt>
          <cx:pt idx="1232">-16265</cx:pt>
          <cx:pt idx="1233">-16162</cx:pt>
          <cx:pt idx="1234">-15773</cx:pt>
          <cx:pt idx="1235">-15619</cx:pt>
          <cx:pt idx="1236">-15488</cx:pt>
          <cx:pt idx="1237">-15348</cx:pt>
          <cx:pt idx="1238">-14934</cx:pt>
          <cx:pt idx="1239">-14874</cx:pt>
          <cx:pt idx="1240">-14843</cx:pt>
          <cx:pt idx="1241">-14796</cx:pt>
          <cx:pt idx="1242">-14692</cx:pt>
          <cx:pt idx="1243">-14646</cx:pt>
          <cx:pt idx="1244">-14616</cx:pt>
          <cx:pt idx="1245">-14484</cx:pt>
          <cx:pt idx="1246">-14423</cx:pt>
          <cx:pt idx="1247">-14220</cx:pt>
          <cx:pt idx="1248">-14138</cx:pt>
          <cx:pt idx="1249">-13938</cx:pt>
          <cx:pt idx="1250">-13853</cx:pt>
          <cx:pt idx="1251">-13731</cx:pt>
          <cx:pt idx="1252">-13570</cx:pt>
          <cx:pt idx="1253">-13540</cx:pt>
          <cx:pt idx="1254">-13461</cx:pt>
          <cx:pt idx="1255">-13262</cx:pt>
          <cx:pt idx="1256">-13180</cx:pt>
          <cx:pt idx="1257">-13172</cx:pt>
          <cx:pt idx="1258">-12868</cx:pt>
          <cx:pt idx="1259">-12805</cx:pt>
          <cx:pt idx="1260">-12778</cx:pt>
          <cx:pt idx="1261">-12715</cx:pt>
          <cx:pt idx="1262">-12567</cx:pt>
          <cx:pt idx="1263">-12419</cx:pt>
          <cx:pt idx="1264">-12376</cx:pt>
          <cx:pt idx="1265">-12344</cx:pt>
          <cx:pt idx="1266">-12192</cx:pt>
          <cx:pt idx="1267">-12134</cx:pt>
          <cx:pt idx="1268">-12054</cx:pt>
          <cx:pt idx="1269">-11947</cx:pt>
          <cx:pt idx="1270">-11919</cx:pt>
          <cx:pt idx="1271">-11899</cx:pt>
          <cx:pt idx="1272">-11700</cx:pt>
          <cx:pt idx="1273">-11673</cx:pt>
          <cx:pt idx="1274">-11661</cx:pt>
          <cx:pt idx="1275">-11652</cx:pt>
          <cx:pt idx="1276">-11556</cx:pt>
          <cx:pt idx="1277">-11543</cx:pt>
          <cx:pt idx="1278">-11474</cx:pt>
          <cx:pt idx="1279">-11415</cx:pt>
          <cx:pt idx="1280">-11382</cx:pt>
          <cx:pt idx="1281">-11324</cx:pt>
          <cx:pt idx="1282">-11246</cx:pt>
          <cx:pt idx="1283">-11216</cx:pt>
          <cx:pt idx="1284">-11155</cx:pt>
          <cx:pt idx="1285">-11088</cx:pt>
          <cx:pt idx="1286">-11071</cx:pt>
          <cx:pt idx="1287">-11036</cx:pt>
          <cx:pt idx="1288">-10986</cx:pt>
          <cx:pt idx="1289">-10977</cx:pt>
          <cx:pt idx="1290">-10894</cx:pt>
          <cx:pt idx="1291">-10862</cx:pt>
          <cx:pt idx="1292">-10824</cx:pt>
          <cx:pt idx="1293">-10818</cx:pt>
          <cx:pt idx="1294">-10797</cx:pt>
          <cx:pt idx="1295">-10743</cx:pt>
          <cx:pt idx="1296">-10658</cx:pt>
          <cx:pt idx="1297">-10554</cx:pt>
          <cx:pt idx="1298">-10456</cx:pt>
          <cx:pt idx="1299">-10447</cx:pt>
          <cx:pt idx="1300">-10435</cx:pt>
          <cx:pt idx="1301">-10420</cx:pt>
          <cx:pt idx="1302">-10361</cx:pt>
          <cx:pt idx="1303">-10339</cx:pt>
          <cx:pt idx="1304">-10316</cx:pt>
          <cx:pt idx="1305">-10271</cx:pt>
          <cx:pt idx="1306">-10248</cx:pt>
          <cx:pt idx="1307">-10196</cx:pt>
          <cx:pt idx="1308">-10156</cx:pt>
          <cx:pt idx="1309">-10112</cx:pt>
          <cx:pt idx="1310">-10095</cx:pt>
          <cx:pt idx="1311">-10092</cx:pt>
          <cx:pt idx="1312">-10048</cx:pt>
          <cx:pt idx="1313">-9985</cx:pt>
          <cx:pt idx="1314">-9965</cx:pt>
          <cx:pt idx="1315">-9961</cx:pt>
          <cx:pt idx="1316">-9930</cx:pt>
          <cx:pt idx="1317">-9925</cx:pt>
          <cx:pt idx="1318">-9920</cx:pt>
          <cx:pt idx="1319">-9824</cx:pt>
          <cx:pt idx="1320">-9753</cx:pt>
          <cx:pt idx="1321">-9728</cx:pt>
          <cx:pt idx="1322">-9723</cx:pt>
          <cx:pt idx="1323">-9659</cx:pt>
          <cx:pt idx="1324">-9653</cx:pt>
          <cx:pt idx="1325">-9628</cx:pt>
          <cx:pt idx="1326">-9590</cx:pt>
          <cx:pt idx="1327">-9582</cx:pt>
          <cx:pt idx="1328">-9581</cx:pt>
          <cx:pt idx="1329">-9535</cx:pt>
          <cx:pt idx="1330">-9403</cx:pt>
          <cx:pt idx="1331">-9356</cx:pt>
          <cx:pt idx="1332">-9320</cx:pt>
          <cx:pt idx="1333">-9257</cx:pt>
          <cx:pt idx="1334">-9139</cx:pt>
          <cx:pt idx="1335">-9117</cx:pt>
          <cx:pt idx="1336">-9110</cx:pt>
          <cx:pt idx="1337">-9074</cx:pt>
          <cx:pt idx="1338">-9047</cx:pt>
          <cx:pt idx="1339">-9016</cx:pt>
          <cx:pt idx="1340">-8988</cx:pt>
          <cx:pt idx="1341">-8986</cx:pt>
          <cx:pt idx="1342">-8949</cx:pt>
          <cx:pt idx="1343">-8891</cx:pt>
          <cx:pt idx="1344">-8856</cx:pt>
          <cx:pt idx="1345">-8711</cx:pt>
          <cx:pt idx="1346">-8600</cx:pt>
          <cx:pt idx="1347">-8600</cx:pt>
          <cx:pt idx="1348">-8590</cx:pt>
          <cx:pt idx="1349">-8505</cx:pt>
          <cx:pt idx="1350">-8486</cx:pt>
          <cx:pt idx="1351">-8483</cx:pt>
          <cx:pt idx="1352">-8466</cx:pt>
          <cx:pt idx="1353">-8448</cx:pt>
          <cx:pt idx="1354">-8447</cx:pt>
          <cx:pt idx="1355">-8417</cx:pt>
          <cx:pt idx="1356">-8410</cx:pt>
          <cx:pt idx="1357">-8405</cx:pt>
          <cx:pt idx="1358">-8404</cx:pt>
          <cx:pt idx="1359">-8373</cx:pt>
          <cx:pt idx="1360">-8332</cx:pt>
          <cx:pt idx="1361">-8318</cx:pt>
          <cx:pt idx="1362">-8194</cx:pt>
          <cx:pt idx="1363">-8162</cx:pt>
          <cx:pt idx="1364">-8151</cx:pt>
          <cx:pt idx="1365">-8110</cx:pt>
          <cx:pt idx="1366">-8109</cx:pt>
          <cx:pt idx="1367">-8077</cx:pt>
          <cx:pt idx="1368">-8039</cx:pt>
          <cx:pt idx="1369">-8031</cx:pt>
          <cx:pt idx="1370">-8013</cx:pt>
          <cx:pt idx="1371">-8006</cx:pt>
          <cx:pt idx="1372">-8005</cx:pt>
          <cx:pt idx="1373">-7992</cx:pt>
          <cx:pt idx="1374">-7933</cx:pt>
          <cx:pt idx="1375">-7929</cx:pt>
          <cx:pt idx="1376">-7924</cx:pt>
          <cx:pt idx="1377">-7919</cx:pt>
          <cx:pt idx="1378">-7831</cx:pt>
          <cx:pt idx="1379">-7784</cx:pt>
          <cx:pt idx="1380">-7782</cx:pt>
          <cx:pt idx="1381">-7763</cx:pt>
          <cx:pt idx="1382">-7750</cx:pt>
          <cx:pt idx="1383">-7740</cx:pt>
          <cx:pt idx="1384">-7676</cx:pt>
          <cx:pt idx="1385">-7600</cx:pt>
          <cx:pt idx="1386">-7564</cx:pt>
          <cx:pt idx="1387">-7545</cx:pt>
          <cx:pt idx="1388">-7535</cx:pt>
          <cx:pt idx="1389">-7526</cx:pt>
          <cx:pt idx="1390">-7479</cx:pt>
          <cx:pt idx="1391">-7366</cx:pt>
          <cx:pt idx="1392">-7292</cx:pt>
          <cx:pt idx="1393">-7269</cx:pt>
          <cx:pt idx="1394">-7250</cx:pt>
          <cx:pt idx="1395">-7250</cx:pt>
          <cx:pt idx="1396">-7203</cx:pt>
          <cx:pt idx="1397">-7182</cx:pt>
          <cx:pt idx="1398">-7168</cx:pt>
          <cx:pt idx="1399">-7166</cx:pt>
          <cx:pt idx="1400">-7155</cx:pt>
          <cx:pt idx="1401">-7149</cx:pt>
          <cx:pt idx="1402">-7145</cx:pt>
          <cx:pt idx="1403">-7133</cx:pt>
          <cx:pt idx="1404">-7106</cx:pt>
          <cx:pt idx="1405">-7082</cx:pt>
          <cx:pt idx="1406">-7069</cx:pt>
          <cx:pt idx="1407">-7065</cx:pt>
          <cx:pt idx="1408">-7058</cx:pt>
          <cx:pt idx="1409">-7053</cx:pt>
          <cx:pt idx="1410">-7039</cx:pt>
          <cx:pt idx="1411">-7016</cx:pt>
          <cx:pt idx="1412">-6982</cx:pt>
          <cx:pt idx="1413">-6906</cx:pt>
          <cx:pt idx="1414">-6878</cx:pt>
          <cx:pt idx="1415">-6871</cx:pt>
          <cx:pt idx="1416">-6830</cx:pt>
          <cx:pt idx="1417">-6828</cx:pt>
          <cx:pt idx="1418">-6816</cx:pt>
          <cx:pt idx="1419">-6813</cx:pt>
          <cx:pt idx="1420">-6791</cx:pt>
          <cx:pt idx="1421">-6749</cx:pt>
          <cx:pt idx="1422">-6715</cx:pt>
          <cx:pt idx="1423">-6665</cx:pt>
          <cx:pt idx="1424">-6647</cx:pt>
          <cx:pt idx="1425">-6638</cx:pt>
          <cx:pt idx="1426">-6608</cx:pt>
          <cx:pt idx="1427">-6587</cx:pt>
          <cx:pt idx="1428">-6556</cx:pt>
          <cx:pt idx="1429">-6551</cx:pt>
          <cx:pt idx="1430">-6538</cx:pt>
          <cx:pt idx="1431">-6537</cx:pt>
          <cx:pt idx="1432">-6510</cx:pt>
          <cx:pt idx="1433">-6503</cx:pt>
          <cx:pt idx="1434">-6488</cx:pt>
          <cx:pt idx="1435">-6460</cx:pt>
          <cx:pt idx="1436">-6448</cx:pt>
          <cx:pt idx="1437">-6388</cx:pt>
          <cx:pt idx="1438">-6365</cx:pt>
          <cx:pt idx="1439">-6346</cx:pt>
          <cx:pt idx="1440">-6339</cx:pt>
          <cx:pt idx="1441">-6305</cx:pt>
          <cx:pt idx="1442">-6294</cx:pt>
          <cx:pt idx="1443">-6272</cx:pt>
          <cx:pt idx="1444">-6248</cx:pt>
          <cx:pt idx="1445">-6246</cx:pt>
          <cx:pt idx="1446">-6222</cx:pt>
          <cx:pt idx="1447">-6216</cx:pt>
          <cx:pt idx="1448">-6190</cx:pt>
          <cx:pt idx="1449">-6166</cx:pt>
          <cx:pt idx="1450">-6157</cx:pt>
          <cx:pt idx="1451">-6147</cx:pt>
          <cx:pt idx="1452">-6138</cx:pt>
          <cx:pt idx="1453">-6131</cx:pt>
          <cx:pt idx="1454">-6121</cx:pt>
          <cx:pt idx="1455">-6090</cx:pt>
          <cx:pt idx="1456">-6074</cx:pt>
          <cx:pt idx="1457">-6051</cx:pt>
          <cx:pt idx="1458">-6047</cx:pt>
          <cx:pt idx="1459">-6037</cx:pt>
          <cx:pt idx="1460">-6030</cx:pt>
          <cx:pt idx="1461">-6019</cx:pt>
          <cx:pt idx="1462">-6004</cx:pt>
          <cx:pt idx="1463">-5999</cx:pt>
          <cx:pt idx="1464">-5987</cx:pt>
          <cx:pt idx="1465">-5977</cx:pt>
          <cx:pt idx="1466">-5976</cx:pt>
          <cx:pt idx="1467">-5941</cx:pt>
          <cx:pt idx="1468">-5904</cx:pt>
          <cx:pt idx="1469">-5895</cx:pt>
          <cx:pt idx="1470">-5882</cx:pt>
          <cx:pt idx="1471">-5882</cx:pt>
          <cx:pt idx="1472">-5875</cx:pt>
          <cx:pt idx="1473">-5868</cx:pt>
          <cx:pt idx="1474">-5858</cx:pt>
          <cx:pt idx="1475">-5840</cx:pt>
          <cx:pt idx="1476">-5823</cx:pt>
          <cx:pt idx="1477">-5821</cx:pt>
          <cx:pt idx="1478">-5811</cx:pt>
          <cx:pt idx="1479">-5792</cx:pt>
          <cx:pt idx="1480">-5634</cx:pt>
          <cx:pt idx="1481">-5628</cx:pt>
          <cx:pt idx="1482">-5618</cx:pt>
          <cx:pt idx="1483">-5607</cx:pt>
          <cx:pt idx="1484">-5588</cx:pt>
          <cx:pt idx="1485">-5580</cx:pt>
          <cx:pt idx="1486">-5572</cx:pt>
          <cx:pt idx="1487">-5556</cx:pt>
          <cx:pt idx="1488">-5518</cx:pt>
          <cx:pt idx="1489">-5459</cx:pt>
          <cx:pt idx="1490">-5424</cx:pt>
          <cx:pt idx="1491">-5423</cx:pt>
          <cx:pt idx="1492">-5398</cx:pt>
          <cx:pt idx="1493">-5391</cx:pt>
          <cx:pt idx="1494">-5379</cx:pt>
          <cx:pt idx="1495">-5375</cx:pt>
          <cx:pt idx="1496">-5357</cx:pt>
          <cx:pt idx="1497">-5304</cx:pt>
          <cx:pt idx="1498">-5291</cx:pt>
          <cx:pt idx="1499">-5282</cx:pt>
          <cx:pt idx="1500">-5276</cx:pt>
          <cx:pt idx="1501">-5269</cx:pt>
          <cx:pt idx="1502">-5220</cx:pt>
          <cx:pt idx="1503">-5198</cx:pt>
          <cx:pt idx="1504">-5152</cx:pt>
          <cx:pt idx="1505">-5116</cx:pt>
          <cx:pt idx="1506">-5115</cx:pt>
          <cx:pt idx="1507">-5097</cx:pt>
          <cx:pt idx="1508">-5095</cx:pt>
          <cx:pt idx="1509">-5088</cx:pt>
          <cx:pt idx="1510">-5087</cx:pt>
          <cx:pt idx="1511">-5072</cx:pt>
          <cx:pt idx="1512">-5010</cx:pt>
          <cx:pt idx="1513">-4962</cx:pt>
          <cx:pt idx="1514">-4941</cx:pt>
          <cx:pt idx="1515">-4937</cx:pt>
          <cx:pt idx="1516">-4913</cx:pt>
          <cx:pt idx="1517">-4883</cx:pt>
          <cx:pt idx="1518">-4872</cx:pt>
          <cx:pt idx="1519">-4859</cx:pt>
          <cx:pt idx="1520">-4824</cx:pt>
          <cx:pt idx="1521">-4796</cx:pt>
          <cx:pt idx="1522">-4795</cx:pt>
          <cx:pt idx="1523">-4788</cx:pt>
          <cx:pt idx="1524">-4772</cx:pt>
          <cx:pt idx="1525">-4769</cx:pt>
          <cx:pt idx="1526">-4708</cx:pt>
          <cx:pt idx="1527">-4692</cx:pt>
          <cx:pt idx="1528">-4652</cx:pt>
          <cx:pt idx="1529">-4639</cx:pt>
          <cx:pt idx="1530">-4632</cx:pt>
          <cx:pt idx="1531">-4627</cx:pt>
          <cx:pt idx="1532">-4619</cx:pt>
          <cx:pt idx="1533">-4602</cx:pt>
          <cx:pt idx="1534">-4602</cx:pt>
          <cx:pt idx="1535">-4578</cx:pt>
          <cx:pt idx="1536">-4570</cx:pt>
          <cx:pt idx="1537">-4551</cx:pt>
          <cx:pt idx="1538">-4546</cx:pt>
          <cx:pt idx="1539">-4541</cx:pt>
          <cx:pt idx="1540">-4524</cx:pt>
          <cx:pt idx="1541">-4519</cx:pt>
          <cx:pt idx="1542">-4510</cx:pt>
          <cx:pt idx="1543">-4491</cx:pt>
          <cx:pt idx="1544">-4484</cx:pt>
          <cx:pt idx="1545">-4439</cx:pt>
          <cx:pt idx="1546">-4428</cx:pt>
          <cx:pt idx="1547">-4385</cx:pt>
          <cx:pt idx="1548">-4384</cx:pt>
          <cx:pt idx="1549">-4382</cx:pt>
          <cx:pt idx="1550">-4381</cx:pt>
          <cx:pt idx="1551">-4369</cx:pt>
          <cx:pt idx="1552">-4366</cx:pt>
          <cx:pt idx="1553">-4358</cx:pt>
          <cx:pt idx="1554">-4338</cx:pt>
          <cx:pt idx="1555">-4324</cx:pt>
          <cx:pt idx="1556">-4319</cx:pt>
          <cx:pt idx="1557">-4306</cx:pt>
          <cx:pt idx="1558">-4299</cx:pt>
          <cx:pt idx="1559">-4283</cx:pt>
          <cx:pt idx="1560">-4276</cx:pt>
          <cx:pt idx="1561">-4257</cx:pt>
          <cx:pt idx="1562">-4247</cx:pt>
          <cx:pt idx="1563">-4214</cx:pt>
          <cx:pt idx="1564">-4211</cx:pt>
          <cx:pt idx="1565">-4201</cx:pt>
          <cx:pt idx="1566">-4188</cx:pt>
          <cx:pt idx="1567">-4159</cx:pt>
          <cx:pt idx="1568">-4151</cx:pt>
          <cx:pt idx="1569">-4130</cx:pt>
          <cx:pt idx="1570">-4126</cx:pt>
          <cx:pt idx="1571">-4123</cx:pt>
          <cx:pt idx="1572">-4112</cx:pt>
          <cx:pt idx="1573">-4109</cx:pt>
          <cx:pt idx="1574">-4102</cx:pt>
          <cx:pt idx="1575">-4093</cx:pt>
          <cx:pt idx="1576">-4090</cx:pt>
          <cx:pt idx="1577">-4070</cx:pt>
          <cx:pt idx="1578">-4037</cx:pt>
          <cx:pt idx="1579">-4020</cx:pt>
          <cx:pt idx="1580">-4016</cx:pt>
          <cx:pt idx="1581">-4007</cx:pt>
          <cx:pt idx="1582">-4001</cx:pt>
          <cx:pt idx="1583">-3998</cx:pt>
          <cx:pt idx="1584">-3993</cx:pt>
          <cx:pt idx="1585">-3986</cx:pt>
          <cx:pt idx="1586">-3978</cx:pt>
          <cx:pt idx="1587">-3949</cx:pt>
          <cx:pt idx="1588">-3884</cx:pt>
          <cx:pt idx="1589">-3883</cx:pt>
          <cx:pt idx="1590">-3875</cx:pt>
          <cx:pt idx="1591">-3855</cx:pt>
          <cx:pt idx="1592">-3843</cx:pt>
          <cx:pt idx="1593">-3843</cx:pt>
          <cx:pt idx="1594">-3841</cx:pt>
          <cx:pt idx="1595">-3826</cx:pt>
          <cx:pt idx="1596">-3797</cx:pt>
          <cx:pt idx="1597">-3770</cx:pt>
          <cx:pt idx="1598">-3737</cx:pt>
          <cx:pt idx="1599">-3735</cx:pt>
          <cx:pt idx="1600">-3720</cx:pt>
          <cx:pt idx="1601">-3712</cx:pt>
          <cx:pt idx="1602">-3697</cx:pt>
          <cx:pt idx="1603">-3676</cx:pt>
          <cx:pt idx="1604">-3606</cx:pt>
          <cx:pt idx="1605">-3596</cx:pt>
          <cx:pt idx="1606">-3583</cx:pt>
          <cx:pt idx="1607">-3556</cx:pt>
          <cx:pt idx="1608">-3550</cx:pt>
          <cx:pt idx="1609">-3537</cx:pt>
          <cx:pt idx="1610">-3526</cx:pt>
          <cx:pt idx="1611">-3519</cx:pt>
          <cx:pt idx="1612">-3500</cx:pt>
          <cx:pt idx="1613">-3495</cx:pt>
          <cx:pt idx="1614">-3470</cx:pt>
          <cx:pt idx="1615">-3469</cx:pt>
          <cx:pt idx="1616">-3459</cx:pt>
          <cx:pt idx="1617">-3459</cx:pt>
          <cx:pt idx="1618">-3423</cx:pt>
          <cx:pt idx="1619">-3401</cx:pt>
          <cx:pt idx="1620">-3388</cx:pt>
          <cx:pt idx="1621">-3380</cx:pt>
          <cx:pt idx="1622">-3367</cx:pt>
          <cx:pt idx="1623">-3348</cx:pt>
          <cx:pt idx="1624">-3346</cx:pt>
          <cx:pt idx="1625">-3343</cx:pt>
          <cx:pt idx="1626">-3335</cx:pt>
          <cx:pt idx="1627">-3322</cx:pt>
          <cx:pt idx="1628">-3316</cx:pt>
          <cx:pt idx="1629">-3308</cx:pt>
          <cx:pt idx="1630">-3255</cx:pt>
          <cx:pt idx="1631">-3243</cx:pt>
          <cx:pt idx="1632">-3243</cx:pt>
          <cx:pt idx="1633">-3234</cx:pt>
          <cx:pt idx="1634">-3225</cx:pt>
          <cx:pt idx="1635">-3221</cx:pt>
          <cx:pt idx="1636">-3191</cx:pt>
          <cx:pt idx="1637">-3189</cx:pt>
          <cx:pt idx="1638">-3165</cx:pt>
          <cx:pt idx="1639">-3152</cx:pt>
          <cx:pt idx="1640">-3133</cx:pt>
          <cx:pt idx="1641">-3133</cx:pt>
          <cx:pt idx="1642">-3130</cx:pt>
          <cx:pt idx="1643">-3117</cx:pt>
          <cx:pt idx="1644">-3100</cx:pt>
          <cx:pt idx="1645">-3099</cx:pt>
          <cx:pt idx="1646">-3097</cx:pt>
          <cx:pt idx="1647">-3093</cx:pt>
          <cx:pt idx="1648">-3091</cx:pt>
          <cx:pt idx="1649">-3090</cx:pt>
          <cx:pt idx="1650">-3080</cx:pt>
          <cx:pt idx="1651">-3078</cx:pt>
          <cx:pt idx="1652">-3074</cx:pt>
          <cx:pt idx="1653">-3058</cx:pt>
          <cx:pt idx="1654">-3028</cx:pt>
          <cx:pt idx="1655">-3019</cx:pt>
          <cx:pt idx="1656">-3009</cx:pt>
          <cx:pt idx="1657">-3006</cx:pt>
          <cx:pt idx="1658">-2975</cx:pt>
          <cx:pt idx="1659">-2966</cx:pt>
          <cx:pt idx="1660">-2962</cx:pt>
          <cx:pt idx="1661">-2960</cx:pt>
          <cx:pt idx="1662">-2938</cx:pt>
          <cx:pt idx="1663">-2934</cx:pt>
          <cx:pt idx="1664">-2926</cx:pt>
          <cx:pt idx="1665">-2917</cx:pt>
          <cx:pt idx="1666">-2897</cx:pt>
          <cx:pt idx="1667">-2887</cx:pt>
          <cx:pt idx="1668">-2871</cx:pt>
          <cx:pt idx="1669">-2862</cx:pt>
          <cx:pt idx="1670">-2859</cx:pt>
          <cx:pt idx="1671">-2843</cx:pt>
          <cx:pt idx="1672">-2831</cx:pt>
          <cx:pt idx="1673">-2827</cx:pt>
          <cx:pt idx="1674">-2815</cx:pt>
          <cx:pt idx="1675">-2778</cx:pt>
          <cx:pt idx="1676">-2773</cx:pt>
          <cx:pt idx="1677">-2761</cx:pt>
          <cx:pt idx="1678">-2760</cx:pt>
          <cx:pt idx="1679">-2752</cx:pt>
          <cx:pt idx="1680">-2751</cx:pt>
          <cx:pt idx="1681">-2747</cx:pt>
          <cx:pt idx="1682">-2742</cx:pt>
          <cx:pt idx="1683">-2740</cx:pt>
          <cx:pt idx="1684">-2731</cx:pt>
          <cx:pt idx="1685">-2729</cx:pt>
          <cx:pt idx="1686">-2727</cx:pt>
          <cx:pt idx="1687">-2727</cx:pt>
          <cx:pt idx="1688">-2723</cx:pt>
          <cx:pt idx="1689">-2693</cx:pt>
          <cx:pt idx="1690">-2679</cx:pt>
          <cx:pt idx="1691">-2674</cx:pt>
          <cx:pt idx="1692">-2656</cx:pt>
          <cx:pt idx="1693">-2655</cx:pt>
          <cx:pt idx="1694">-2655</cx:pt>
          <cx:pt idx="1695">-2644</cx:pt>
          <cx:pt idx="1696">-2637</cx:pt>
          <cx:pt idx="1697">-2630</cx:pt>
          <cx:pt idx="1698">-2625</cx:pt>
          <cx:pt idx="1699">-2617</cx:pt>
          <cx:pt idx="1700">-2615</cx:pt>
          <cx:pt idx="1701">-2610</cx:pt>
          <cx:pt idx="1702">-2608</cx:pt>
          <cx:pt idx="1703">-2600</cx:pt>
          <cx:pt idx="1704">-2585</cx:pt>
          <cx:pt idx="1705">-2577</cx:pt>
          <cx:pt idx="1706">-2569</cx:pt>
          <cx:pt idx="1707">-2567</cx:pt>
          <cx:pt idx="1708">-2543</cx:pt>
          <cx:pt idx="1709">-2532</cx:pt>
          <cx:pt idx="1710">-2522</cx:pt>
          <cx:pt idx="1711">-2490</cx:pt>
          <cx:pt idx="1712">-2474</cx:pt>
          <cx:pt idx="1713">-2472</cx:pt>
          <cx:pt idx="1714">-2471</cx:pt>
          <cx:pt idx="1715">-2462</cx:pt>
          <cx:pt idx="1716">-2459</cx:pt>
          <cx:pt idx="1717">-2456</cx:pt>
          <cx:pt idx="1718">-2444</cx:pt>
          <cx:pt idx="1719">-2441</cx:pt>
          <cx:pt idx="1720">-2433</cx:pt>
          <cx:pt idx="1721">-2425</cx:pt>
          <cx:pt idx="1722">-2423</cx:pt>
          <cx:pt idx="1723">-2422</cx:pt>
          <cx:pt idx="1724">-2421</cx:pt>
          <cx:pt idx="1725">-2420</cx:pt>
          <cx:pt idx="1726">-2420</cx:pt>
          <cx:pt idx="1727">-2412</cx:pt>
          <cx:pt idx="1728">-2406</cx:pt>
          <cx:pt idx="1729">-2406</cx:pt>
          <cx:pt idx="1730">-2404</cx:pt>
          <cx:pt idx="1731">-2386</cx:pt>
          <cx:pt idx="1732">-2385</cx:pt>
          <cx:pt idx="1733">-2384</cx:pt>
          <cx:pt idx="1734">-2381</cx:pt>
          <cx:pt idx="1735">-2371</cx:pt>
          <cx:pt idx="1736">-2367</cx:pt>
          <cx:pt idx="1737">-2364</cx:pt>
          <cx:pt idx="1738">-2363</cx:pt>
          <cx:pt idx="1739">-2352</cx:pt>
          <cx:pt idx="1740">-2346</cx:pt>
          <cx:pt idx="1741">-2335</cx:pt>
          <cx:pt idx="1742">-2331</cx:pt>
          <cx:pt idx="1743">-2331</cx:pt>
          <cx:pt idx="1744">-2324</cx:pt>
          <cx:pt idx="1745">-2302</cx:pt>
          <cx:pt idx="1746">-2301</cx:pt>
          <cx:pt idx="1747">-2283</cx:pt>
          <cx:pt idx="1748">-2277</cx:pt>
          <cx:pt idx="1749">-2265</cx:pt>
          <cx:pt idx="1750">-2263</cx:pt>
          <cx:pt idx="1751">-2257</cx:pt>
          <cx:pt idx="1752">-2252</cx:pt>
          <cx:pt idx="1753">-2250</cx:pt>
          <cx:pt idx="1754">-2249</cx:pt>
          <cx:pt idx="1755">-2233</cx:pt>
          <cx:pt idx="1756">-2220</cx:pt>
          <cx:pt idx="1757">-2209</cx:pt>
          <cx:pt idx="1758">-2181</cx:pt>
          <cx:pt idx="1759">-2169</cx:pt>
          <cx:pt idx="1760">-2163</cx:pt>
          <cx:pt idx="1761">-2161</cx:pt>
          <cx:pt idx="1762">-2152</cx:pt>
          <cx:pt idx="1763">-2150</cx:pt>
          <cx:pt idx="1764">-2142</cx:pt>
          <cx:pt idx="1765">-2141</cx:pt>
          <cx:pt idx="1766">-2124</cx:pt>
          <cx:pt idx="1767">-2097</cx:pt>
          <cx:pt idx="1768">-2096</cx:pt>
          <cx:pt idx="1769">-2093</cx:pt>
          <cx:pt idx="1770">-2086</cx:pt>
          <cx:pt idx="1771">-2082</cx:pt>
          <cx:pt idx="1772">-2078</cx:pt>
          <cx:pt idx="1773">-2076</cx:pt>
          <cx:pt idx="1774">-2072</cx:pt>
          <cx:pt idx="1775">-2071</cx:pt>
          <cx:pt idx="1776">-2048</cx:pt>
          <cx:pt idx="1777">-2046</cx:pt>
          <cx:pt idx="1778">-2044</cx:pt>
          <cx:pt idx="1779">-2040</cx:pt>
          <cx:pt idx="1780">-2036</cx:pt>
          <cx:pt idx="1781">-2036</cx:pt>
          <cx:pt idx="1782">-2023</cx:pt>
          <cx:pt idx="1783">-2020</cx:pt>
          <cx:pt idx="1784">-2019</cx:pt>
          <cx:pt idx="1785">-2019</cx:pt>
          <cx:pt idx="1786">-2016</cx:pt>
          <cx:pt idx="1787">-1988</cx:pt>
          <cx:pt idx="1788">-1982</cx:pt>
          <cx:pt idx="1789">-1980</cx:pt>
          <cx:pt idx="1790">-1963</cx:pt>
          <cx:pt idx="1791">-1950</cx:pt>
          <cx:pt idx="1792">-1950</cx:pt>
          <cx:pt idx="1793">-1933</cx:pt>
          <cx:pt idx="1794">-1930</cx:pt>
          <cx:pt idx="1795">-1927</cx:pt>
          <cx:pt idx="1796">-1920</cx:pt>
          <cx:pt idx="1797">-1919</cx:pt>
          <cx:pt idx="1798">-1918</cx:pt>
          <cx:pt idx="1799">-1917</cx:pt>
          <cx:pt idx="1800">-1916</cx:pt>
          <cx:pt idx="1801">-1912</cx:pt>
          <cx:pt idx="1802">-1910</cx:pt>
          <cx:pt idx="1803">-1909</cx:pt>
          <cx:pt idx="1804">-1908</cx:pt>
          <cx:pt idx="1805">-1906</cx:pt>
          <cx:pt idx="1806">-1902</cx:pt>
          <cx:pt idx="1807">-1892</cx:pt>
          <cx:pt idx="1808">-1888</cx:pt>
          <cx:pt idx="1809">-1884</cx:pt>
          <cx:pt idx="1810">-1866</cx:pt>
          <cx:pt idx="1811">-1851</cx:pt>
          <cx:pt idx="1812">-1851</cx:pt>
          <cx:pt idx="1813">-1851</cx:pt>
          <cx:pt idx="1814">-1847</cx:pt>
          <cx:pt idx="1815">-1836</cx:pt>
          <cx:pt idx="1816">-1824</cx:pt>
          <cx:pt idx="1817">-1822</cx:pt>
          <cx:pt idx="1818">-1809</cx:pt>
          <cx:pt idx="1819">-1802</cx:pt>
          <cx:pt idx="1820">-1801</cx:pt>
          <cx:pt idx="1821">-1797</cx:pt>
          <cx:pt idx="1822">-1778</cx:pt>
          <cx:pt idx="1823">-1777</cx:pt>
          <cx:pt idx="1824">-1775</cx:pt>
          <cx:pt idx="1825">-1773</cx:pt>
          <cx:pt idx="1826">-1772</cx:pt>
          <cx:pt idx="1827">-1771</cx:pt>
          <cx:pt idx="1828">-1763</cx:pt>
          <cx:pt idx="1829">-1762</cx:pt>
          <cx:pt idx="1830">-1761</cx:pt>
          <cx:pt idx="1831">-1761</cx:pt>
          <cx:pt idx="1832">-1756</cx:pt>
          <cx:pt idx="1833">-1747</cx:pt>
          <cx:pt idx="1834">-1740</cx:pt>
          <cx:pt idx="1835">-1731</cx:pt>
          <cx:pt idx="1836">-1727</cx:pt>
          <cx:pt idx="1837">-1720</cx:pt>
          <cx:pt idx="1838">-1719</cx:pt>
          <cx:pt idx="1839">-1716</cx:pt>
          <cx:pt idx="1840">-1705</cx:pt>
          <cx:pt idx="1841">-1689</cx:pt>
          <cx:pt idx="1842">-1688</cx:pt>
          <cx:pt idx="1843">-1686</cx:pt>
          <cx:pt idx="1844">-1684</cx:pt>
          <cx:pt idx="1845">-1680</cx:pt>
          <cx:pt idx="1846">-1673</cx:pt>
          <cx:pt idx="1847">-1666</cx:pt>
          <cx:pt idx="1848">-1664</cx:pt>
          <cx:pt idx="1849">-1661</cx:pt>
          <cx:pt idx="1850">-1661</cx:pt>
          <cx:pt idx="1851">-1658</cx:pt>
          <cx:pt idx="1852">-1655</cx:pt>
          <cx:pt idx="1853">-1652</cx:pt>
          <cx:pt idx="1854">-1648</cx:pt>
          <cx:pt idx="1855">-1644</cx:pt>
          <cx:pt idx="1856">-1641</cx:pt>
          <cx:pt idx="1857">-1639</cx:pt>
          <cx:pt idx="1858">-1631</cx:pt>
          <cx:pt idx="1859">-1627</cx:pt>
          <cx:pt idx="1860">-1620</cx:pt>
          <cx:pt idx="1861">-1619</cx:pt>
          <cx:pt idx="1862">-1618</cx:pt>
          <cx:pt idx="1863">-1614</cx:pt>
          <cx:pt idx="1864">-1603</cx:pt>
          <cx:pt idx="1865">-1597</cx:pt>
          <cx:pt idx="1866">-1585</cx:pt>
          <cx:pt idx="1867">-1582</cx:pt>
          <cx:pt idx="1868">-1580</cx:pt>
          <cx:pt idx="1869">-1576</cx:pt>
          <cx:pt idx="1870">-1564</cx:pt>
          <cx:pt idx="1871">-1563</cx:pt>
          <cx:pt idx="1872">-1560</cx:pt>
          <cx:pt idx="1873">-1560</cx:pt>
          <cx:pt idx="1874">-1559</cx:pt>
          <cx:pt idx="1875">-1555</cx:pt>
          <cx:pt idx="1876">-1553</cx:pt>
          <cx:pt idx="1877">-1552</cx:pt>
          <cx:pt idx="1878">-1545</cx:pt>
          <cx:pt idx="1879">-1544</cx:pt>
          <cx:pt idx="1880">-1544</cx:pt>
          <cx:pt idx="1881">-1542</cx:pt>
          <cx:pt idx="1882">-1541</cx:pt>
          <cx:pt idx="1883">-1540</cx:pt>
          <cx:pt idx="1884">-1529</cx:pt>
          <cx:pt idx="1885">-1528</cx:pt>
          <cx:pt idx="1886">-1522</cx:pt>
          <cx:pt idx="1887">-1517</cx:pt>
          <cx:pt idx="1888">-1514</cx:pt>
          <cx:pt idx="1889">-1507</cx:pt>
          <cx:pt idx="1890">-1507</cx:pt>
          <cx:pt idx="1891">-1506</cx:pt>
          <cx:pt idx="1892">-1501</cx:pt>
          <cx:pt idx="1893">-1499</cx:pt>
          <cx:pt idx="1894">-1493</cx:pt>
          <cx:pt idx="1895">-1492</cx:pt>
          <cx:pt idx="1896">-1491</cx:pt>
          <cx:pt idx="1897">-1479</cx:pt>
          <cx:pt idx="1898">-1479</cx:pt>
          <cx:pt idx="1899">-1474</cx:pt>
          <cx:pt idx="1900">-1472</cx:pt>
          <cx:pt idx="1901">-1471</cx:pt>
          <cx:pt idx="1902">-1464</cx:pt>
          <cx:pt idx="1903">-1457</cx:pt>
          <cx:pt idx="1904">-1454</cx:pt>
          <cx:pt idx="1905">-1446</cx:pt>
          <cx:pt idx="1906">-1435</cx:pt>
          <cx:pt idx="1907">-1432</cx:pt>
          <cx:pt idx="1908">-1424</cx:pt>
          <cx:pt idx="1909">-1424</cx:pt>
          <cx:pt idx="1910">-1422</cx:pt>
          <cx:pt idx="1911">-1421</cx:pt>
          <cx:pt idx="1912">-1415</cx:pt>
          <cx:pt idx="1913">-1410</cx:pt>
          <cx:pt idx="1914">-1409</cx:pt>
          <cx:pt idx="1915">-1405</cx:pt>
          <cx:pt idx="1916">-1402</cx:pt>
          <cx:pt idx="1917">-1401</cx:pt>
          <cx:pt idx="1918">-1400</cx:pt>
          <cx:pt idx="1919">-1397</cx:pt>
          <cx:pt idx="1920">-1396</cx:pt>
          <cx:pt idx="1921">-1379</cx:pt>
          <cx:pt idx="1922">-1376</cx:pt>
          <cx:pt idx="1923">-1372</cx:pt>
          <cx:pt idx="1924">-1371</cx:pt>
          <cx:pt idx="1925">-1368</cx:pt>
          <cx:pt idx="1926">-1364</cx:pt>
          <cx:pt idx="1927">-1363</cx:pt>
          <cx:pt idx="1928">-1362</cx:pt>
          <cx:pt idx="1929">-1357</cx:pt>
          <cx:pt idx="1930">-1352</cx:pt>
          <cx:pt idx="1931">-1348</cx:pt>
          <cx:pt idx="1932">-1347</cx:pt>
          <cx:pt idx="1933">-1346</cx:pt>
          <cx:pt idx="1934">-1341</cx:pt>
          <cx:pt idx="1935">-1335</cx:pt>
          <cx:pt idx="1936">-1326</cx:pt>
          <cx:pt idx="1937">-1324</cx:pt>
          <cx:pt idx="1938">-1323</cx:pt>
          <cx:pt idx="1939">-1323</cx:pt>
          <cx:pt idx="1940">-1321</cx:pt>
          <cx:pt idx="1941">-1317</cx:pt>
          <cx:pt idx="1942">-1315</cx:pt>
          <cx:pt idx="1943">-1310</cx:pt>
          <cx:pt idx="1944">-1305</cx:pt>
          <cx:pt idx="1945">-1304</cx:pt>
          <cx:pt idx="1946">-1288</cx:pt>
          <cx:pt idx="1947">-1285</cx:pt>
          <cx:pt idx="1948">-1281</cx:pt>
          <cx:pt idx="1949">-1279</cx:pt>
          <cx:pt idx="1950">-1278</cx:pt>
          <cx:pt idx="1951">-1276</cx:pt>
          <cx:pt idx="1952">-1275</cx:pt>
          <cx:pt idx="1953">-1275</cx:pt>
          <cx:pt idx="1954">-1273</cx:pt>
          <cx:pt idx="1955">-1262</cx:pt>
          <cx:pt idx="1956">-1262</cx:pt>
          <cx:pt idx="1957">-1260</cx:pt>
          <cx:pt idx="1958">-1258</cx:pt>
          <cx:pt idx="1959">-1250</cx:pt>
          <cx:pt idx="1960">-1249</cx:pt>
          <cx:pt idx="1961">-1248</cx:pt>
          <cx:pt idx="1962">-1246</cx:pt>
          <cx:pt idx="1963">-1235</cx:pt>
          <cx:pt idx="1964">-1234</cx:pt>
          <cx:pt idx="1965">-1230</cx:pt>
          <cx:pt idx="1966">-1230</cx:pt>
          <cx:pt idx="1967">-1226</cx:pt>
          <cx:pt idx="1968">-1216</cx:pt>
          <cx:pt idx="1969">-1215</cx:pt>
          <cx:pt idx="1970">-1214</cx:pt>
          <cx:pt idx="1971">-1210</cx:pt>
          <cx:pt idx="1972">-1210</cx:pt>
          <cx:pt idx="1973">-1209</cx:pt>
          <cx:pt idx="1974">-1204</cx:pt>
          <cx:pt idx="1975">-1197</cx:pt>
          <cx:pt idx="1976">-1197</cx:pt>
          <cx:pt idx="1977">-1196</cx:pt>
          <cx:pt idx="1978">-1194</cx:pt>
          <cx:pt idx="1979">-1194</cx:pt>
          <cx:pt idx="1980">-1193</cx:pt>
          <cx:pt idx="1981">-1192</cx:pt>
          <cx:pt idx="1982">-1188</cx:pt>
          <cx:pt idx="1983">-1185</cx:pt>
          <cx:pt idx="1984">-1183</cx:pt>
          <cx:pt idx="1985">-1182</cx:pt>
          <cx:pt idx="1986">-1182</cx:pt>
          <cx:pt idx="1987">-1182</cx:pt>
          <cx:pt idx="1988">-1173</cx:pt>
          <cx:pt idx="1989">-1171</cx:pt>
          <cx:pt idx="1990">-1168</cx:pt>
          <cx:pt idx="1991">-1157</cx:pt>
          <cx:pt idx="1992">-1157</cx:pt>
          <cx:pt idx="1993">-1153</cx:pt>
          <cx:pt idx="1994">-1150</cx:pt>
          <cx:pt idx="1995">-1145</cx:pt>
          <cx:pt idx="1996">-1144</cx:pt>
          <cx:pt idx="1997">-1126</cx:pt>
          <cx:pt idx="1998">-1123</cx:pt>
          <cx:pt idx="1999">-1122</cx:pt>
          <cx:pt idx="2000">-1121</cx:pt>
          <cx:pt idx="2001">-1117</cx:pt>
          <cx:pt idx="2002">-1108</cx:pt>
          <cx:pt idx="2003">-1102</cx:pt>
          <cx:pt idx="2004">-1101</cx:pt>
          <cx:pt idx="2005">-1100</cx:pt>
          <cx:pt idx="2006">-1098</cx:pt>
          <cx:pt idx="2007">-1098</cx:pt>
          <cx:pt idx="2008">-1096</cx:pt>
          <cx:pt idx="2009">-1094</cx:pt>
          <cx:pt idx="2010">-1085</cx:pt>
          <cx:pt idx="2011">-1083</cx:pt>
          <cx:pt idx="2012">-1081</cx:pt>
          <cx:pt idx="2013">-1080</cx:pt>
          <cx:pt idx="2014">-1076</cx:pt>
          <cx:pt idx="2015">-1074</cx:pt>
          <cx:pt idx="2016">-1065</cx:pt>
          <cx:pt idx="2017">-1062</cx:pt>
          <cx:pt idx="2018">-1062</cx:pt>
          <cx:pt idx="2019">-1059</cx:pt>
          <cx:pt idx="2020">-1059</cx:pt>
          <cx:pt idx="2021">-1054</cx:pt>
          <cx:pt idx="2022">-1050</cx:pt>
          <cx:pt idx="2023">-1049</cx:pt>
          <cx:pt idx="2024">-1046</cx:pt>
          <cx:pt idx="2025">-1043</cx:pt>
          <cx:pt idx="2026">-1043</cx:pt>
          <cx:pt idx="2027">-1038</cx:pt>
          <cx:pt idx="2028">-1035</cx:pt>
          <cx:pt idx="2029">-1030</cx:pt>
          <cx:pt idx="2030">-1029</cx:pt>
          <cx:pt idx="2031">-1028</cx:pt>
          <cx:pt idx="2032">-1027</cx:pt>
          <cx:pt idx="2033">-1021</cx:pt>
          <cx:pt idx="2034">-1018</cx:pt>
          <cx:pt idx="2035">-1013</cx:pt>
          <cx:pt idx="2036">-1006</cx:pt>
          <cx:pt idx="2037">-1005</cx:pt>
          <cx:pt idx="2038">-1004</cx:pt>
          <cx:pt idx="2039">-1001</cx:pt>
          <cx:pt idx="2040">-1000</cx:pt>
          <cx:pt idx="2041">-998</cx:pt>
          <cx:pt idx="2042">-996</cx:pt>
          <cx:pt idx="2043">-990</cx:pt>
          <cx:pt idx="2044">-990</cx:pt>
          <cx:pt idx="2045">-989</cx:pt>
          <cx:pt idx="2046">-979</cx:pt>
          <cx:pt idx="2047">-976</cx:pt>
          <cx:pt idx="2048">-975</cx:pt>
          <cx:pt idx="2049">-974</cx:pt>
          <cx:pt idx="2050">-973</cx:pt>
          <cx:pt idx="2051">-973</cx:pt>
          <cx:pt idx="2052">-969</cx:pt>
          <cx:pt idx="2053">-969</cx:pt>
          <cx:pt idx="2054">-960</cx:pt>
          <cx:pt idx="2055">-957</cx:pt>
          <cx:pt idx="2056">-955</cx:pt>
          <cx:pt idx="2057">-954</cx:pt>
          <cx:pt idx="2058">-953</cx:pt>
          <cx:pt idx="2059">-951</cx:pt>
          <cx:pt idx="2060">-951</cx:pt>
          <cx:pt idx="2061">-951</cx:pt>
          <cx:pt idx="2062">-950</cx:pt>
          <cx:pt idx="2063">-949</cx:pt>
          <cx:pt idx="2064">-942</cx:pt>
          <cx:pt idx="2065">-934</cx:pt>
          <cx:pt idx="2066">-933</cx:pt>
          <cx:pt idx="2067">-933</cx:pt>
          <cx:pt idx="2068">-933</cx:pt>
          <cx:pt idx="2069">-928</cx:pt>
          <cx:pt idx="2070">-922</cx:pt>
          <cx:pt idx="2071">-922</cx:pt>
          <cx:pt idx="2072">-917</cx:pt>
          <cx:pt idx="2073">-916</cx:pt>
          <cx:pt idx="2074">-915</cx:pt>
          <cx:pt idx="2075">-913</cx:pt>
          <cx:pt idx="2076">-913</cx:pt>
          <cx:pt idx="2077">-912</cx:pt>
          <cx:pt idx="2078">-912</cx:pt>
          <cx:pt idx="2079">-911</cx:pt>
          <cx:pt idx="2080">-911</cx:pt>
          <cx:pt idx="2081">-908</cx:pt>
          <cx:pt idx="2082">-902</cx:pt>
          <cx:pt idx="2083">-901</cx:pt>
          <cx:pt idx="2084">-892</cx:pt>
          <cx:pt idx="2085">-892</cx:pt>
          <cx:pt idx="2086">-886</cx:pt>
          <cx:pt idx="2087">-884</cx:pt>
          <cx:pt idx="2088">-881</cx:pt>
          <cx:pt idx="2089">-881</cx:pt>
          <cx:pt idx="2090">-880</cx:pt>
          <cx:pt idx="2091">-871</cx:pt>
          <cx:pt idx="2092">-871</cx:pt>
          <cx:pt idx="2093">-870</cx:pt>
          <cx:pt idx="2094">-869</cx:pt>
          <cx:pt idx="2095">-869</cx:pt>
          <cx:pt idx="2096">-865</cx:pt>
          <cx:pt idx="2097">-863</cx:pt>
          <cx:pt idx="2098">-862</cx:pt>
          <cx:pt idx="2099">-859</cx:pt>
          <cx:pt idx="2100">-847</cx:pt>
          <cx:pt idx="2101">-843</cx:pt>
          <cx:pt idx="2102">-839</cx:pt>
          <cx:pt idx="2103">-837</cx:pt>
          <cx:pt idx="2104">-834</cx:pt>
          <cx:pt idx="2105">-831</cx:pt>
          <cx:pt idx="2106">-829</cx:pt>
          <cx:pt idx="2107">-829</cx:pt>
          <cx:pt idx="2108">-828</cx:pt>
          <cx:pt idx="2109">-828</cx:pt>
          <cx:pt idx="2110">-827</cx:pt>
          <cx:pt idx="2111">-822</cx:pt>
          <cx:pt idx="2112">-821</cx:pt>
          <cx:pt idx="2113">-820</cx:pt>
          <cx:pt idx="2114">-815</cx:pt>
          <cx:pt idx="2115">-814</cx:pt>
          <cx:pt idx="2116">-814</cx:pt>
          <cx:pt idx="2117">-813</cx:pt>
          <cx:pt idx="2118">-811</cx:pt>
          <cx:pt idx="2119">-809</cx:pt>
          <cx:pt idx="2120">-790</cx:pt>
          <cx:pt idx="2121">-783</cx:pt>
          <cx:pt idx="2122">-783</cx:pt>
          <cx:pt idx="2123">-777</cx:pt>
          <cx:pt idx="2124">-772</cx:pt>
          <cx:pt idx="2125">-766</cx:pt>
          <cx:pt idx="2126">-761</cx:pt>
          <cx:pt idx="2127">-761</cx:pt>
          <cx:pt idx="2128">-760</cx:pt>
          <cx:pt idx="2129">-756</cx:pt>
          <cx:pt idx="2130">-754</cx:pt>
          <cx:pt idx="2131">-751</cx:pt>
          <cx:pt idx="2132">-750</cx:pt>
          <cx:pt idx="2133">-749</cx:pt>
          <cx:pt idx="2134">-747</cx:pt>
          <cx:pt idx="2135">-738</cx:pt>
          <cx:pt idx="2136">-737</cx:pt>
          <cx:pt idx="2137">-737</cx:pt>
          <cx:pt idx="2138">-734</cx:pt>
          <cx:pt idx="2139">-734</cx:pt>
          <cx:pt idx="2140">-732</cx:pt>
          <cx:pt idx="2141">-725</cx:pt>
          <cx:pt idx="2142">-725</cx:pt>
          <cx:pt idx="2143">-724</cx:pt>
          <cx:pt idx="2144">-721</cx:pt>
          <cx:pt idx="2145">-718</cx:pt>
          <cx:pt idx="2146">-715</cx:pt>
          <cx:pt idx="2147">-700</cx:pt>
          <cx:pt idx="2148">-700</cx:pt>
          <cx:pt idx="2149">-694</cx:pt>
          <cx:pt idx="2150">-690</cx:pt>
          <cx:pt idx="2151">-689</cx:pt>
          <cx:pt idx="2152">-686</cx:pt>
          <cx:pt idx="2153">-684</cx:pt>
          <cx:pt idx="2154">-675</cx:pt>
          <cx:pt idx="2155">-672</cx:pt>
          <cx:pt idx="2156">-667</cx:pt>
          <cx:pt idx="2157">-654</cx:pt>
          <cx:pt idx="2158">-651</cx:pt>
          <cx:pt idx="2159">-646</cx:pt>
          <cx:pt idx="2160">-645</cx:pt>
          <cx:pt idx="2161">-644</cx:pt>
          <cx:pt idx="2162">-644</cx:pt>
          <cx:pt idx="2163">-641</cx:pt>
          <cx:pt idx="2164">-640</cx:pt>
          <cx:pt idx="2165">-640</cx:pt>
          <cx:pt idx="2166">-639</cx:pt>
          <cx:pt idx="2167">-638</cx:pt>
          <cx:pt idx="2168">-634</cx:pt>
          <cx:pt idx="2169">-632</cx:pt>
          <cx:pt idx="2170">-631</cx:pt>
          <cx:pt idx="2171">-628</cx:pt>
          <cx:pt idx="2172">-625</cx:pt>
          <cx:pt idx="2173">-619</cx:pt>
          <cx:pt idx="2174">-618</cx:pt>
          <cx:pt idx="2175">-617</cx:pt>
          <cx:pt idx="2176">-617</cx:pt>
          <cx:pt idx="2177">-616</cx:pt>
          <cx:pt idx="2178">-616</cx:pt>
          <cx:pt idx="2179">-613</cx:pt>
          <cx:pt idx="2180">-609</cx:pt>
          <cx:pt idx="2181">-608</cx:pt>
          <cx:pt idx="2182">-603</cx:pt>
          <cx:pt idx="2183">-601</cx:pt>
          <cx:pt idx="2184">-594</cx:pt>
          <cx:pt idx="2185">-593</cx:pt>
          <cx:pt idx="2186">-591</cx:pt>
          <cx:pt idx="2187">-589</cx:pt>
          <cx:pt idx="2188">-589</cx:pt>
          <cx:pt idx="2189">-583</cx:pt>
          <cx:pt idx="2190">-581</cx:pt>
          <cx:pt idx="2191">-581</cx:pt>
          <cx:pt idx="2192">-580</cx:pt>
          <cx:pt idx="2193">-578</cx:pt>
          <cx:pt idx="2194">-577</cx:pt>
          <cx:pt idx="2195">-571</cx:pt>
          <cx:pt idx="2196">-571</cx:pt>
          <cx:pt idx="2197">-569</cx:pt>
          <cx:pt idx="2198">-567</cx:pt>
          <cx:pt idx="2199">-566</cx:pt>
          <cx:pt idx="2200">-564</cx:pt>
          <cx:pt idx="2201">-561</cx:pt>
          <cx:pt idx="2202">-560</cx:pt>
          <cx:pt idx="2203">-558</cx:pt>
          <cx:pt idx="2204">-557</cx:pt>
          <cx:pt idx="2205">-556</cx:pt>
          <cx:pt idx="2206">-556</cx:pt>
          <cx:pt idx="2207">-555</cx:pt>
          <cx:pt idx="2208">-554</cx:pt>
          <cx:pt idx="2209">-553</cx:pt>
          <cx:pt idx="2210">-551</cx:pt>
          <cx:pt idx="2211">-546</cx:pt>
          <cx:pt idx="2212">-543</cx:pt>
          <cx:pt idx="2213">-540</cx:pt>
          <cx:pt idx="2214">-535</cx:pt>
          <cx:pt idx="2215">-534</cx:pt>
          <cx:pt idx="2216">-531</cx:pt>
          <cx:pt idx="2217">-530</cx:pt>
          <cx:pt idx="2218">-527</cx:pt>
          <cx:pt idx="2219">-525</cx:pt>
          <cx:pt idx="2220">-519</cx:pt>
          <cx:pt idx="2221">-516</cx:pt>
          <cx:pt idx="2222">-516</cx:pt>
          <cx:pt idx="2223">-513</cx:pt>
          <cx:pt idx="2224">-507</cx:pt>
          <cx:pt idx="2225">-504</cx:pt>
          <cx:pt idx="2226">-503</cx:pt>
          <cx:pt idx="2227">-502</cx:pt>
          <cx:pt idx="2228">-499</cx:pt>
          <cx:pt idx="2229">-498</cx:pt>
          <cx:pt idx="2230">-497</cx:pt>
          <cx:pt idx="2231">-495</cx:pt>
          <cx:pt idx="2232">-494</cx:pt>
          <cx:pt idx="2233">-487</cx:pt>
          <cx:pt idx="2234">-486</cx:pt>
          <cx:pt idx="2235">-483</cx:pt>
          <cx:pt idx="2236">-470</cx:pt>
          <cx:pt idx="2237">-470</cx:pt>
          <cx:pt idx="2238">-470</cx:pt>
          <cx:pt idx="2239">-469</cx:pt>
          <cx:pt idx="2240">-468</cx:pt>
          <cx:pt idx="2241">-466</cx:pt>
          <cx:pt idx="2242">-462</cx:pt>
          <cx:pt idx="2243">-458</cx:pt>
          <cx:pt idx="2244">-447</cx:pt>
          <cx:pt idx="2245">-444</cx:pt>
          <cx:pt idx="2246">-440</cx:pt>
          <cx:pt idx="2247">-427</cx:pt>
          <cx:pt idx="2248">-425</cx:pt>
          <cx:pt idx="2249">-424</cx:pt>
          <cx:pt idx="2250">-423</cx:pt>
          <cx:pt idx="2251">-422</cx:pt>
          <cx:pt idx="2252">-422</cx:pt>
          <cx:pt idx="2253">-417</cx:pt>
          <cx:pt idx="2254">-416</cx:pt>
          <cx:pt idx="2255">-416</cx:pt>
          <cx:pt idx="2256">-414</cx:pt>
          <cx:pt idx="2257">-413</cx:pt>
          <cx:pt idx="2258">-409</cx:pt>
          <cx:pt idx="2259">-409</cx:pt>
          <cx:pt idx="2260">-408</cx:pt>
          <cx:pt idx="2261">-404</cx:pt>
          <cx:pt idx="2262">-403</cx:pt>
          <cx:pt idx="2263">-401</cx:pt>
          <cx:pt idx="2264">-398</cx:pt>
          <cx:pt idx="2265">-397</cx:pt>
          <cx:pt idx="2266">-396</cx:pt>
          <cx:pt idx="2267">-388</cx:pt>
          <cx:pt idx="2268">-388</cx:pt>
          <cx:pt idx="2269">-388</cx:pt>
          <cx:pt idx="2270">-387</cx:pt>
          <cx:pt idx="2271">-383</cx:pt>
          <cx:pt idx="2272">-380</cx:pt>
          <cx:pt idx="2273">-378</cx:pt>
          <cx:pt idx="2274">-376</cx:pt>
          <cx:pt idx="2275">-374</cx:pt>
          <cx:pt idx="2276">-372</cx:pt>
          <cx:pt idx="2277">-372</cx:pt>
          <cx:pt idx="2278">-366</cx:pt>
          <cx:pt idx="2279">-365</cx:pt>
          <cx:pt idx="2280">-357</cx:pt>
          <cx:pt idx="2281">-357</cx:pt>
          <cx:pt idx="2282">-356</cx:pt>
          <cx:pt idx="2283">-354</cx:pt>
          <cx:pt idx="2284">-352</cx:pt>
          <cx:pt idx="2285">-350</cx:pt>
          <cx:pt idx="2286">-348</cx:pt>
          <cx:pt idx="2287">-343</cx:pt>
          <cx:pt idx="2288">-340</cx:pt>
          <cx:pt idx="2289">-339</cx:pt>
          <cx:pt idx="2290">-339</cx:pt>
          <cx:pt idx="2291">-334</cx:pt>
          <cx:pt idx="2292">-334</cx:pt>
          <cx:pt idx="2293">-333</cx:pt>
          <cx:pt idx="2294">-332</cx:pt>
          <cx:pt idx="2295">-331</cx:pt>
          <cx:pt idx="2296">-330</cx:pt>
          <cx:pt idx="2297">-330</cx:pt>
          <cx:pt idx="2298">-329</cx:pt>
          <cx:pt idx="2299">-328</cx:pt>
          <cx:pt idx="2300">-327</cx:pt>
          <cx:pt idx="2301">-321</cx:pt>
          <cx:pt idx="2302">-320</cx:pt>
          <cx:pt idx="2303">-314</cx:pt>
          <cx:pt idx="2304">-310</cx:pt>
          <cx:pt idx="2305">-309</cx:pt>
          <cx:pt idx="2306">-305</cx:pt>
          <cx:pt idx="2307">-305</cx:pt>
          <cx:pt idx="2308">-304</cx:pt>
          <cx:pt idx="2309">-297</cx:pt>
          <cx:pt idx="2310">-297</cx:pt>
          <cx:pt idx="2311">-295</cx:pt>
          <cx:pt idx="2312">-294</cx:pt>
          <cx:pt idx="2313">-287</cx:pt>
          <cx:pt idx="2314">-281</cx:pt>
          <cx:pt idx="2315">-279</cx:pt>
          <cx:pt idx="2316">-273</cx:pt>
          <cx:pt idx="2317">-271</cx:pt>
          <cx:pt idx="2318">-269</cx:pt>
          <cx:pt idx="2319">-267</cx:pt>
          <cx:pt idx="2320">-267</cx:pt>
          <cx:pt idx="2321">-264</cx:pt>
          <cx:pt idx="2322">-259</cx:pt>
          <cx:pt idx="2323">-256</cx:pt>
          <cx:pt idx="2324">-256</cx:pt>
          <cx:pt idx="2325">-248</cx:pt>
          <cx:pt idx="2326">-243</cx:pt>
          <cx:pt idx="2327">-242</cx:pt>
          <cx:pt idx="2328">-238</cx:pt>
          <cx:pt idx="2329">-233</cx:pt>
          <cx:pt idx="2330">-232</cx:pt>
          <cx:pt idx="2331">-230</cx:pt>
          <cx:pt idx="2332">-228</cx:pt>
          <cx:pt idx="2333">-227</cx:pt>
          <cx:pt idx="2334">-221</cx:pt>
          <cx:pt idx="2335">-220</cx:pt>
          <cx:pt idx="2336">-215</cx:pt>
          <cx:pt idx="2337">-212</cx:pt>
          <cx:pt idx="2338">-212</cx:pt>
          <cx:pt idx="2339">-210</cx:pt>
          <cx:pt idx="2340">-210</cx:pt>
          <cx:pt idx="2341">-208</cx:pt>
          <cx:pt idx="2342">-207</cx:pt>
          <cx:pt idx="2343">-206</cx:pt>
          <cx:pt idx="2344">-203</cx:pt>
          <cx:pt idx="2345">-199</cx:pt>
          <cx:pt idx="2346">-199</cx:pt>
          <cx:pt idx="2347">-197</cx:pt>
          <cx:pt idx="2348">-196</cx:pt>
          <cx:pt idx="2349">-196</cx:pt>
          <cx:pt idx="2350">-192</cx:pt>
          <cx:pt idx="2351">-173</cx:pt>
          <cx:pt idx="2352">-173</cx:pt>
          <cx:pt idx="2353">-168</cx:pt>
          <cx:pt idx="2354">-168</cx:pt>
          <cx:pt idx="2355">-167</cx:pt>
          <cx:pt idx="2356">-164</cx:pt>
          <cx:pt idx="2357">-163</cx:pt>
          <cx:pt idx="2358">-161</cx:pt>
          <cx:pt idx="2359">-156</cx:pt>
          <cx:pt idx="2360">-153</cx:pt>
          <cx:pt idx="2361">-153</cx:pt>
          <cx:pt idx="2362">-153</cx:pt>
          <cx:pt idx="2363">-153</cx:pt>
          <cx:pt idx="2364">-152</cx:pt>
          <cx:pt idx="2365">-151</cx:pt>
          <cx:pt idx="2366">-149</cx:pt>
          <cx:pt idx="2367">-149</cx:pt>
          <cx:pt idx="2368">-148</cx:pt>
          <cx:pt idx="2369">-147</cx:pt>
          <cx:pt idx="2370">-143</cx:pt>
          <cx:pt idx="2371">-138</cx:pt>
          <cx:pt idx="2372">-138</cx:pt>
          <cx:pt idx="2373">-137</cx:pt>
          <cx:pt idx="2374">-133</cx:pt>
          <cx:pt idx="2375">-132</cx:pt>
          <cx:pt idx="2376">-127</cx:pt>
          <cx:pt idx="2377">-125</cx:pt>
          <cx:pt idx="2378">-125</cx:pt>
          <cx:pt idx="2379">-124</cx:pt>
          <cx:pt idx="2380">-123</cx:pt>
          <cx:pt idx="2381">-115</cx:pt>
          <cx:pt idx="2382">-111</cx:pt>
          <cx:pt idx="2383">-109</cx:pt>
          <cx:pt idx="2384">-107</cx:pt>
          <cx:pt idx="2385">-106</cx:pt>
          <cx:pt idx="2386">-103</cx:pt>
          <cx:pt idx="2387">-103</cx:pt>
          <cx:pt idx="2388">-103</cx:pt>
          <cx:pt idx="2389">-98</cx:pt>
          <cx:pt idx="2390">-97</cx:pt>
          <cx:pt idx="2391">-97</cx:pt>
          <cx:pt idx="2392">-89</cx:pt>
          <cx:pt idx="2393">-89</cx:pt>
          <cx:pt idx="2394">-87</cx:pt>
          <cx:pt idx="2395">-82</cx:pt>
          <cx:pt idx="2396">-78</cx:pt>
          <cx:pt idx="2397">-78</cx:pt>
          <cx:pt idx="2398">-75</cx:pt>
          <cx:pt idx="2399">-71</cx:pt>
          <cx:pt idx="2400">-63</cx:pt>
          <cx:pt idx="2401">-57</cx:pt>
          <cx:pt idx="2402">-57</cx:pt>
          <cx:pt idx="2403">-55</cx:pt>
          <cx:pt idx="2404">-55</cx:pt>
          <cx:pt idx="2405">-53</cx:pt>
          <cx:pt idx="2406">-49</cx:pt>
          <cx:pt idx="2407">-43</cx:pt>
          <cx:pt idx="2408">-43</cx:pt>
          <cx:pt idx="2409">-42</cx:pt>
          <cx:pt idx="2410">-41</cx:pt>
          <cx:pt idx="2411">-39</cx:pt>
          <cx:pt idx="2412">-38</cx:pt>
          <cx:pt idx="2413">-38</cx:pt>
          <cx:pt idx="2414">-36</cx:pt>
          <cx:pt idx="2415">-33</cx:pt>
          <cx:pt idx="2416">-31</cx:pt>
          <cx:pt idx="2417">-28</cx:pt>
          <cx:pt idx="2418">-26</cx:pt>
          <cx:pt idx="2419">-26</cx:pt>
          <cx:pt idx="2420">-26</cx:pt>
          <cx:pt idx="2421">-25</cx:pt>
          <cx:pt idx="2422">-24</cx:pt>
          <cx:pt idx="2423">-22</cx:pt>
          <cx:pt idx="2424">-22</cx:pt>
          <cx:pt idx="2425">-21</cx:pt>
          <cx:pt idx="2426">-21</cx:pt>
          <cx:pt idx="2427">-21</cx:pt>
          <cx:pt idx="2428">-19</cx:pt>
          <cx:pt idx="2429">-19</cx:pt>
          <cx:pt idx="2430">-19</cx:pt>
          <cx:pt idx="2431">-17</cx:pt>
          <cx:pt idx="2432">-15</cx:pt>
          <cx:pt idx="2433">-14</cx:pt>
          <cx:pt idx="2434">-14</cx:pt>
          <cx:pt idx="2435">-14</cx:pt>
          <cx:pt idx="2436">-11</cx:pt>
          <cx:pt idx="2437">-9</cx:pt>
          <cx:pt idx="2438">-6</cx:pt>
          <cx:pt idx="2439">-6</cx:pt>
          <cx:pt idx="2440">-5</cx:pt>
          <cx:pt idx="2441">-5</cx:pt>
          <cx:pt idx="2442">-101431</cx:pt>
          <cx:pt idx="2443">-95262</cx:pt>
          <cx:pt idx="2444">-50637</cx:pt>
          <cx:pt idx="2445">-38798</cx:pt>
          <cx:pt idx="2446">-37987</cx:pt>
          <cx:pt idx="2447">-37322</cx:pt>
          <cx:pt idx="2448">-37029</cx:pt>
          <cx:pt idx="2449">-36369</cx:pt>
          <cx:pt idx="2450">-35988</cx:pt>
          <cx:pt idx="2451">-35385</cx:pt>
          <cx:pt idx="2452">-33863</cx:pt>
          <cx:pt idx="2453">-33329</cx:pt>
          <cx:pt idx="2454">-31480</cx:pt>
          <cx:pt idx="2455">-30974</cx:pt>
          <cx:pt idx="2456">-29755</cx:pt>
          <cx:pt idx="2457">-29702</cx:pt>
          <cx:pt idx="2458">-29619</cx:pt>
          <cx:pt idx="2459">-29542</cx:pt>
          <cx:pt idx="2460">-28520</cx:pt>
          <cx:pt idx="2461">-27956</cx:pt>
          <cx:pt idx="2462">-26400</cx:pt>
          <cx:pt idx="2463">-25851</cx:pt>
          <cx:pt idx="2464">-25574</cx:pt>
          <cx:pt idx="2465">-24603</cx:pt>
          <cx:pt idx="2466">-24566</cx:pt>
          <cx:pt idx="2467">-24211</cx:pt>
          <cx:pt idx="2468">-24142</cx:pt>
          <cx:pt idx="2469">-23792</cx:pt>
          <cx:pt idx="2470">-23772</cx:pt>
          <cx:pt idx="2471">-23676</cx:pt>
          <cx:pt idx="2472">-23413</cx:pt>
          <cx:pt idx="2473">-22895</cx:pt>
          <cx:pt idx="2474">-22826</cx:pt>
          <cx:pt idx="2475">-22466</cx:pt>
          <cx:pt idx="2476">-21913</cx:pt>
          <cx:pt idx="2477">-21552</cx:pt>
          <cx:pt idx="2478">-21496</cx:pt>
          <cx:pt idx="2479">-21406</cx:pt>
          <cx:pt idx="2480">-21098</cx:pt>
          <cx:pt idx="2481">-21074</cx:pt>
          <cx:pt idx="2482">-20964</cx:pt>
          <cx:pt idx="2483">-20345</cx:pt>
          <cx:pt idx="2484">-20146</cx:pt>
          <cx:pt idx="2485">-19913</cx:pt>
          <cx:pt idx="2486">-19840</cx:pt>
          <cx:pt idx="2487">-19818</cx:pt>
          <cx:pt idx="2488">-19744</cx:pt>
          <cx:pt idx="2489">-19712</cx:pt>
          <cx:pt idx="2490">-19536</cx:pt>
          <cx:pt idx="2491">-19514</cx:pt>
          <cx:pt idx="2492">-19420</cx:pt>
          <cx:pt idx="2493">-19253</cx:pt>
          <cx:pt idx="2494">-19136</cx:pt>
          <cx:pt idx="2495">-19117</cx:pt>
          <cx:pt idx="2496">-19047</cx:pt>
          <cx:pt idx="2497">-19008</cx:pt>
          <cx:pt idx="2498">-18725</cx:pt>
          <cx:pt idx="2499">-18490</cx:pt>
          <cx:pt idx="2500">-18451</cx:pt>
          <cx:pt idx="2501">-18383</cx:pt>
          <cx:pt idx="2502">-18041</cx:pt>
          <cx:pt idx="2503">-18021</cx:pt>
          <cx:pt idx="2504">-17847</cx:pt>
          <cx:pt idx="2505">-17824</cx:pt>
          <cx:pt idx="2506">-17353</cx:pt>
          <cx:pt idx="2507">-17268</cx:pt>
          <cx:pt idx="2508">-17136</cx:pt>
          <cx:pt idx="2509">-17099</cx:pt>
          <cx:pt idx="2510">-17025</cx:pt>
          <cx:pt idx="2511">-16847</cx:pt>
          <cx:pt idx="2512">-16582</cx:pt>
          <cx:pt idx="2513">-16510</cx:pt>
          <cx:pt idx="2514">-16444</cx:pt>
          <cx:pt idx="2515">-16243</cx:pt>
          <cx:pt idx="2516">-16225</cx:pt>
          <cx:pt idx="2517">-16027</cx:pt>
          <cx:pt idx="2518">-15979</cx:pt>
          <cx:pt idx="2519">-15924</cx:pt>
          <cx:pt idx="2520">-15920</cx:pt>
          <cx:pt idx="2521">-15734</cx:pt>
          <cx:pt idx="2522">-15660</cx:pt>
          <cx:pt idx="2523">-15617</cx:pt>
          <cx:pt idx="2524">-15041</cx:pt>
          <cx:pt idx="2525">-15031</cx:pt>
          <cx:pt idx="2526">-14964</cx:pt>
          <cx:pt idx="2527">-14921</cx:pt>
          <cx:pt idx="2528">-14915</cx:pt>
          <cx:pt idx="2529">-14871</cx:pt>
          <cx:pt idx="2530">-14742</cx:pt>
          <cx:pt idx="2531">-14593</cx:pt>
          <cx:pt idx="2532">-14401</cx:pt>
          <cx:pt idx="2533">-14321</cx:pt>
          <cx:pt idx="2534">-14261</cx:pt>
          <cx:pt idx="2535">-14197</cx:pt>
          <cx:pt idx="2536">-14177</cx:pt>
          <cx:pt idx="2537">-14134</cx:pt>
          <cx:pt idx="2538">-14061</cx:pt>
          <cx:pt idx="2539">-13983</cx:pt>
          <cx:pt idx="2540">-13945</cx:pt>
          <cx:pt idx="2541">-13890</cx:pt>
          <cx:pt idx="2542">-13816</cx:pt>
          <cx:pt idx="2543">-13773</cx:pt>
          <cx:pt idx="2544">-13761</cx:pt>
          <cx:pt idx="2545">-13674</cx:pt>
          <cx:pt idx="2546">-13644</cx:pt>
          <cx:pt idx="2547">-13634</cx:pt>
          <cx:pt idx="2548">-13632</cx:pt>
          <cx:pt idx="2549">-13587</cx:pt>
          <cx:pt idx="2550">-13560</cx:pt>
          <cx:pt idx="2551">-13540</cx:pt>
          <cx:pt idx="2552">-13492</cx:pt>
          <cx:pt idx="2553">-13459</cx:pt>
          <cx:pt idx="2554">-13423</cx:pt>
          <cx:pt idx="2555">-13289</cx:pt>
          <cx:pt idx="2556">-13286</cx:pt>
          <cx:pt idx="2557">-13247</cx:pt>
          <cx:pt idx="2558">-13200</cx:pt>
          <cx:pt idx="2559">-13200</cx:pt>
          <cx:pt idx="2560">-13104</cx:pt>
          <cx:pt idx="2561">-12973</cx:pt>
          <cx:pt idx="2562">-12901</cx:pt>
          <cx:pt idx="2563">-12869</cx:pt>
          <cx:pt idx="2564">-12553</cx:pt>
          <cx:pt idx="2565">-12523</cx:pt>
          <cx:pt idx="2566">-12506</cx:pt>
          <cx:pt idx="2567">-12474</cx:pt>
          <cx:pt idx="2568">-12443</cx:pt>
          <cx:pt idx="2569">-12297</cx:pt>
          <cx:pt idx="2570">-12295</cx:pt>
          <cx:pt idx="2571">-12146</cx:pt>
          <cx:pt idx="2572">-12051</cx:pt>
          <cx:pt idx="2573">-11979</cx:pt>
          <cx:pt idx="2574">-11945</cx:pt>
          <cx:pt idx="2575">-11944</cx:pt>
          <cx:pt idx="2576">-11884</cx:pt>
          <cx:pt idx="2577">-11835</cx:pt>
          <cx:pt idx="2578">-11822</cx:pt>
          <cx:pt idx="2579">-11789</cx:pt>
          <cx:pt idx="2580">-11726</cx:pt>
          <cx:pt idx="2581">-11653</cx:pt>
          <cx:pt idx="2582">-11608</cx:pt>
          <cx:pt idx="2583">-11597</cx:pt>
          <cx:pt idx="2584">-11521</cx:pt>
          <cx:pt idx="2585">-11514</cx:pt>
          <cx:pt idx="2586">-11502</cx:pt>
          <cx:pt idx="2587">-11489</cx:pt>
          <cx:pt idx="2588">-11443</cx:pt>
          <cx:pt idx="2589">-11417</cx:pt>
          <cx:pt idx="2590">-11347</cx:pt>
          <cx:pt idx="2591">-11330</cx:pt>
          <cx:pt idx="2592">-11264</cx:pt>
          <cx:pt idx="2593">-11184</cx:pt>
          <cx:pt idx="2594">-11154</cx:pt>
          <cx:pt idx="2595">-11145</cx:pt>
          <cx:pt idx="2596">-11065</cx:pt>
          <cx:pt idx="2597">-11023</cx:pt>
          <cx:pt idx="2598">-10949</cx:pt>
          <cx:pt idx="2599">-10947</cx:pt>
          <cx:pt idx="2600">-10925</cx:pt>
          <cx:pt idx="2601">-10900</cx:pt>
          <cx:pt idx="2602">-10842</cx:pt>
          <cx:pt idx="2603">-10823</cx:pt>
          <cx:pt idx="2604">-10794</cx:pt>
          <cx:pt idx="2605">-10758</cx:pt>
          <cx:pt idx="2606">-10752</cx:pt>
          <cx:pt idx="2607">-10635</cx:pt>
          <cx:pt idx="2608">-10619</cx:pt>
          <cx:pt idx="2609">-10471</cx:pt>
          <cx:pt idx="2610">-10465</cx:pt>
          <cx:pt idx="2611">-10403</cx:pt>
          <cx:pt idx="2612">-10361</cx:pt>
          <cx:pt idx="2613">-10359</cx:pt>
          <cx:pt idx="2614">-10290</cx:pt>
          <cx:pt idx="2615">-10281</cx:pt>
          <cx:pt idx="2616">-10262</cx:pt>
          <cx:pt idx="2617">-10248</cx:pt>
          <cx:pt idx="2618">-10143</cx:pt>
          <cx:pt idx="2619">-10057</cx:pt>
          <cx:pt idx="2620">-10027</cx:pt>
          <cx:pt idx="2621">-10024</cx:pt>
          <cx:pt idx="2622">-9962</cx:pt>
          <cx:pt idx="2623">-9785</cx:pt>
          <cx:pt idx="2624">-9760</cx:pt>
          <cx:pt idx="2625">-9727</cx:pt>
          <cx:pt idx="2626">-9633</cx:pt>
          <cx:pt idx="2627">-9620</cx:pt>
          <cx:pt idx="2628">-9618</cx:pt>
          <cx:pt idx="2629">-9604</cx:pt>
          <cx:pt idx="2630">-9544</cx:pt>
          <cx:pt idx="2631">-9517</cx:pt>
          <cx:pt idx="2632">-9412</cx:pt>
          <cx:pt idx="2633">-9405</cx:pt>
          <cx:pt idx="2634">-9397</cx:pt>
          <cx:pt idx="2635">-9351</cx:pt>
          <cx:pt idx="2636">-9341</cx:pt>
          <cx:pt idx="2637">-9336</cx:pt>
          <cx:pt idx="2638">-9308</cx:pt>
          <cx:pt idx="2639">-9269</cx:pt>
          <cx:pt idx="2640">-9244</cx:pt>
          <cx:pt idx="2641">-9243</cx:pt>
          <cx:pt idx="2642">-9241</cx:pt>
          <cx:pt idx="2643">-9220</cx:pt>
          <cx:pt idx="2644">-9213</cx:pt>
          <cx:pt idx="2645">-9132</cx:pt>
          <cx:pt idx="2646">-9124</cx:pt>
          <cx:pt idx="2647">-9074</cx:pt>
          <cx:pt idx="2648">-9056</cx:pt>
          <cx:pt idx="2649">-9048</cx:pt>
          <cx:pt idx="2650">-9013</cx:pt>
          <cx:pt idx="2651">-9009</cx:pt>
          <cx:pt idx="2652">-8993</cx:pt>
          <cx:pt idx="2653">-8992</cx:pt>
          <cx:pt idx="2654">-8952</cx:pt>
          <cx:pt idx="2655">-8952</cx:pt>
          <cx:pt idx="2656">-8888</cx:pt>
          <cx:pt idx="2657">-8865</cx:pt>
          <cx:pt idx="2658">-8779</cx:pt>
          <cx:pt idx="2659">-8760</cx:pt>
          <cx:pt idx="2660">-8681</cx:pt>
          <cx:pt idx="2661">-8633</cx:pt>
          <cx:pt idx="2662">-8632</cx:pt>
          <cx:pt idx="2663">-8607</cx:pt>
          <cx:pt idx="2664">-8583</cx:pt>
          <cx:pt idx="2665">-8578</cx:pt>
          <cx:pt idx="2666">-8527</cx:pt>
          <cx:pt idx="2667">-8508</cx:pt>
          <cx:pt idx="2668">-8500</cx:pt>
          <cx:pt idx="2669">-8486</cx:pt>
          <cx:pt idx="2670">-8455</cx:pt>
          <cx:pt idx="2671">-8410</cx:pt>
          <cx:pt idx="2672">-8410</cx:pt>
          <cx:pt idx="2673">-8356</cx:pt>
          <cx:pt idx="2674">-8343</cx:pt>
          <cx:pt idx="2675">-8333</cx:pt>
          <cx:pt idx="2676">-8324</cx:pt>
          <cx:pt idx="2677">-8305</cx:pt>
          <cx:pt idx="2678">-8291</cx:pt>
          <cx:pt idx="2679">-8289</cx:pt>
          <cx:pt idx="2680">-8237</cx:pt>
          <cx:pt idx="2681">-8232</cx:pt>
          <cx:pt idx="2682">-8212</cx:pt>
          <cx:pt idx="2683">-8182</cx:pt>
          <cx:pt idx="2684">-8180</cx:pt>
          <cx:pt idx="2685">-8131</cx:pt>
          <cx:pt idx="2686">-8070</cx:pt>
          <cx:pt idx="2687">-8069</cx:pt>
          <cx:pt idx="2688">-8048</cx:pt>
          <cx:pt idx="2689">-8014</cx:pt>
          <cx:pt idx="2690">-8004</cx:pt>
          <cx:pt idx="2691">-7958</cx:pt>
          <cx:pt idx="2692">-7952</cx:pt>
          <cx:pt idx="2693">-7912</cx:pt>
          <cx:pt idx="2694">-7885</cx:pt>
          <cx:pt idx="2695">-7856</cx:pt>
          <cx:pt idx="2696">-7816</cx:pt>
          <cx:pt idx="2697">-7809</cx:pt>
          <cx:pt idx="2698">-7786</cx:pt>
          <cx:pt idx="2699">-7780</cx:pt>
          <cx:pt idx="2700">-7778</cx:pt>
          <cx:pt idx="2701">-7754</cx:pt>
          <cx:pt idx="2702">-7751</cx:pt>
          <cx:pt idx="2703">-7734</cx:pt>
          <cx:pt idx="2704">-7721</cx:pt>
          <cx:pt idx="2705">-7695</cx:pt>
          <cx:pt idx="2706">-7693</cx:pt>
          <cx:pt idx="2707">-7671</cx:pt>
          <cx:pt idx="2708">-7647</cx:pt>
          <cx:pt idx="2709">-7638</cx:pt>
          <cx:pt idx="2710">-7583</cx:pt>
          <cx:pt idx="2711">-7565</cx:pt>
          <cx:pt idx="2712">-7519</cx:pt>
          <cx:pt idx="2713">-7489</cx:pt>
          <cx:pt idx="2714">-7464</cx:pt>
          <cx:pt idx="2715">-7408</cx:pt>
          <cx:pt idx="2716">-7405</cx:pt>
          <cx:pt idx="2717">-7398</cx:pt>
          <cx:pt idx="2718">-7365</cx:pt>
          <cx:pt idx="2719">-7338</cx:pt>
          <cx:pt idx="2720">-7307</cx:pt>
          <cx:pt idx="2721">-7272</cx:pt>
          <cx:pt idx="2722">-7185</cx:pt>
          <cx:pt idx="2723">-7157</cx:pt>
          <cx:pt idx="2724">-7125</cx:pt>
          <cx:pt idx="2725">-7124</cx:pt>
          <cx:pt idx="2726">-7117</cx:pt>
          <cx:pt idx="2727">-7104</cx:pt>
          <cx:pt idx="2728">-7023</cx:pt>
          <cx:pt idx="2729">-6994</cx:pt>
          <cx:pt idx="2730">-6992</cx:pt>
          <cx:pt idx="2731">-6955</cx:pt>
          <cx:pt idx="2732">-6952</cx:pt>
          <cx:pt idx="2733">-6940</cx:pt>
          <cx:pt idx="2734">-6928</cx:pt>
          <cx:pt idx="2735">-6906</cx:pt>
          <cx:pt idx="2736">-6893</cx:pt>
          <cx:pt idx="2737">-6863</cx:pt>
          <cx:pt idx="2738">-6851</cx:pt>
          <cx:pt idx="2739">-6817</cx:pt>
          <cx:pt idx="2740">-6797</cx:pt>
          <cx:pt idx="2741">-6791</cx:pt>
          <cx:pt idx="2742">-6762</cx:pt>
          <cx:pt idx="2743">-6723</cx:pt>
          <cx:pt idx="2744">-6714</cx:pt>
          <cx:pt idx="2745">-6699</cx:pt>
          <cx:pt idx="2746">-6683</cx:pt>
          <cx:pt idx="2747">-6674</cx:pt>
          <cx:pt idx="2748">-6669</cx:pt>
          <cx:pt idx="2749">-6640</cx:pt>
          <cx:pt idx="2750">-6614</cx:pt>
          <cx:pt idx="2751">-6564</cx:pt>
          <cx:pt idx="2752">-6546</cx:pt>
          <cx:pt idx="2753">-6497</cx:pt>
          <cx:pt idx="2754">-6435</cx:pt>
          <cx:pt idx="2755">-6349</cx:pt>
          <cx:pt idx="2756">-6349</cx:pt>
          <cx:pt idx="2757">-6343</cx:pt>
          <cx:pt idx="2758">-6340</cx:pt>
          <cx:pt idx="2759">-6335</cx:pt>
          <cx:pt idx="2760">-6294</cx:pt>
          <cx:pt idx="2761">-6251</cx:pt>
          <cx:pt idx="2762">-6230</cx:pt>
          <cx:pt idx="2763">-6204</cx:pt>
          <cx:pt idx="2764">-6184</cx:pt>
          <cx:pt idx="2765">-6168</cx:pt>
          <cx:pt idx="2766">-6160</cx:pt>
          <cx:pt idx="2767">-6146</cx:pt>
          <cx:pt idx="2768">-6124</cx:pt>
          <cx:pt idx="2769">-6118</cx:pt>
          <cx:pt idx="2770">-6081</cx:pt>
          <cx:pt idx="2771">-6075</cx:pt>
          <cx:pt idx="2772">-6071</cx:pt>
          <cx:pt idx="2773">-6059</cx:pt>
          <cx:pt idx="2774">-6057</cx:pt>
          <cx:pt idx="2775">-6051</cx:pt>
          <cx:pt idx="2776">-6037</cx:pt>
          <cx:pt idx="2777">-6016</cx:pt>
          <cx:pt idx="2778">-6000</cx:pt>
          <cx:pt idx="2779">-5997</cx:pt>
          <cx:pt idx="2780">-5978</cx:pt>
          <cx:pt idx="2781">-5975</cx:pt>
          <cx:pt idx="2782">-5969</cx:pt>
          <cx:pt idx="2783">-5969</cx:pt>
          <cx:pt idx="2784">-5965</cx:pt>
          <cx:pt idx="2785">-5963</cx:pt>
          <cx:pt idx="2786">-5948</cx:pt>
          <cx:pt idx="2787">-5946</cx:pt>
          <cx:pt idx="2788">-5940</cx:pt>
          <cx:pt idx="2789">-5932</cx:pt>
          <cx:pt idx="2790">-5917</cx:pt>
          <cx:pt idx="2791">-5906</cx:pt>
          <cx:pt idx="2792">-5906</cx:pt>
          <cx:pt idx="2793">-5872</cx:pt>
          <cx:pt idx="2794">-5849</cx:pt>
          <cx:pt idx="2795">-5838</cx:pt>
          <cx:pt idx="2796">-5819</cx:pt>
          <cx:pt idx="2797">-5808</cx:pt>
          <cx:pt idx="2798">-5798</cx:pt>
          <cx:pt idx="2799">-5795</cx:pt>
          <cx:pt idx="2800">-5763</cx:pt>
          <cx:pt idx="2801">-5742</cx:pt>
          <cx:pt idx="2802">-5722</cx:pt>
          <cx:pt idx="2803">-5713</cx:pt>
          <cx:pt idx="2804">-5704</cx:pt>
          <cx:pt idx="2805">-5675</cx:pt>
          <cx:pt idx="2806">-5651</cx:pt>
          <cx:pt idx="2807">-5649</cx:pt>
          <cx:pt idx="2808">-5629</cx:pt>
          <cx:pt idx="2809">-5626</cx:pt>
          <cx:pt idx="2810">-5613</cx:pt>
          <cx:pt idx="2811">-5600</cx:pt>
          <cx:pt idx="2812">-5587</cx:pt>
          <cx:pt idx="2813">-5586</cx:pt>
          <cx:pt idx="2814">-5585</cx:pt>
          <cx:pt idx="2815">-5541</cx:pt>
          <cx:pt idx="2816">-5539</cx:pt>
          <cx:pt idx="2817">-5515</cx:pt>
          <cx:pt idx="2818">-5505</cx:pt>
          <cx:pt idx="2819">-5499</cx:pt>
          <cx:pt idx="2820">-5494</cx:pt>
          <cx:pt idx="2821">-5479</cx:pt>
          <cx:pt idx="2822">-5466</cx:pt>
          <cx:pt idx="2823">-5459</cx:pt>
          <cx:pt idx="2824">-5449</cx:pt>
          <cx:pt idx="2825">-5436</cx:pt>
          <cx:pt idx="2826">-5429</cx:pt>
          <cx:pt idx="2827">-5403</cx:pt>
          <cx:pt idx="2828">-5399</cx:pt>
          <cx:pt idx="2829">-5394</cx:pt>
          <cx:pt idx="2830">-5368</cx:pt>
          <cx:pt idx="2831">-5366</cx:pt>
          <cx:pt idx="2832">-5355</cx:pt>
          <cx:pt idx="2833">-5339</cx:pt>
          <cx:pt idx="2834">-5330</cx:pt>
          <cx:pt idx="2835">-5325</cx:pt>
          <cx:pt idx="2836">-5322</cx:pt>
          <cx:pt idx="2837">-5314</cx:pt>
          <cx:pt idx="2838">-5306</cx:pt>
          <cx:pt idx="2839">-5300</cx:pt>
          <cx:pt idx="2840">-5298</cx:pt>
          <cx:pt idx="2841">-5292</cx:pt>
          <cx:pt idx="2842">-5276</cx:pt>
          <cx:pt idx="2843">-5262</cx:pt>
          <cx:pt idx="2844">-5257</cx:pt>
          <cx:pt idx="2845">-5252</cx:pt>
          <cx:pt idx="2846">-5251</cx:pt>
          <cx:pt idx="2847">-5246</cx:pt>
          <cx:pt idx="2848">-5244</cx:pt>
          <cx:pt idx="2849">-5244</cx:pt>
          <cx:pt idx="2850">-5236</cx:pt>
          <cx:pt idx="2851">-5206</cx:pt>
          <cx:pt idx="2852">-5205</cx:pt>
          <cx:pt idx="2853">-5204</cx:pt>
          <cx:pt idx="2854">-5185</cx:pt>
          <cx:pt idx="2855">-5181</cx:pt>
          <cx:pt idx="2856">-5169</cx:pt>
          <cx:pt idx="2857">-5161</cx:pt>
          <cx:pt idx="2858">-5156</cx:pt>
          <cx:pt idx="2859">-5154</cx:pt>
          <cx:pt idx="2860">-5137</cx:pt>
          <cx:pt idx="2861">-5116</cx:pt>
          <cx:pt idx="2862">-5115</cx:pt>
          <cx:pt idx="2863">-5088</cx:pt>
          <cx:pt idx="2864">-5076</cx:pt>
          <cx:pt idx="2865">-5071</cx:pt>
          <cx:pt idx="2866">-5065</cx:pt>
          <cx:pt idx="2867">-5062</cx:pt>
          <cx:pt idx="2868">-5061</cx:pt>
          <cx:pt idx="2869">-5002</cx:pt>
          <cx:pt idx="2870">-5002</cx:pt>
          <cx:pt idx="2871">-4992</cx:pt>
          <cx:pt idx="2872">-4989</cx:pt>
          <cx:pt idx="2873">-4970</cx:pt>
          <cx:pt idx="2874">-4969</cx:pt>
          <cx:pt idx="2875">-4961</cx:pt>
          <cx:pt idx="2876">-4960</cx:pt>
          <cx:pt idx="2877">-4953</cx:pt>
          <cx:pt idx="2878">-4927</cx:pt>
          <cx:pt idx="2879">-4901</cx:pt>
          <cx:pt idx="2880">-4852</cx:pt>
          <cx:pt idx="2881">-4841</cx:pt>
          <cx:pt idx="2882">-4826</cx:pt>
          <cx:pt idx="2883">-4800</cx:pt>
          <cx:pt idx="2884">-4745</cx:pt>
          <cx:pt idx="2885">-4744</cx:pt>
          <cx:pt idx="2886">-4735</cx:pt>
          <cx:pt idx="2887">-4729</cx:pt>
          <cx:pt idx="2888">-4723</cx:pt>
          <cx:pt idx="2889">-4698</cx:pt>
          <cx:pt idx="2890">-4695</cx:pt>
          <cx:pt idx="2891">-4685</cx:pt>
          <cx:pt idx="2892">-4676</cx:pt>
          <cx:pt idx="2893">-4673</cx:pt>
          <cx:pt idx="2894">-4663</cx:pt>
          <cx:pt idx="2895">-4658</cx:pt>
          <cx:pt idx="2896">-4656</cx:pt>
          <cx:pt idx="2897">-4641</cx:pt>
          <cx:pt idx="2898">-4629</cx:pt>
          <cx:pt idx="2899">-4628</cx:pt>
          <cx:pt idx="2900">-4627</cx:pt>
          <cx:pt idx="2901">-4621</cx:pt>
          <cx:pt idx="2902">-4620</cx:pt>
          <cx:pt idx="2903">-4611</cx:pt>
          <cx:pt idx="2904">-4594</cx:pt>
          <cx:pt idx="2905">-4593</cx:pt>
          <cx:pt idx="2906">-4578</cx:pt>
          <cx:pt idx="2907">-4572</cx:pt>
          <cx:pt idx="2908">-4564</cx:pt>
          <cx:pt idx="2909">-4561</cx:pt>
          <cx:pt idx="2910">-4546</cx:pt>
          <cx:pt idx="2911">-4540</cx:pt>
          <cx:pt idx="2912">-4534</cx:pt>
          <cx:pt idx="2913">-4529</cx:pt>
          <cx:pt idx="2914">-4525</cx:pt>
          <cx:pt idx="2915">-4514</cx:pt>
          <cx:pt idx="2916">-4481</cx:pt>
          <cx:pt idx="2917">-4473</cx:pt>
          <cx:pt idx="2918">-4450</cx:pt>
          <cx:pt idx="2919">-4432</cx:pt>
          <cx:pt idx="2920">-4401</cx:pt>
          <cx:pt idx="2921">-4391</cx:pt>
          <cx:pt idx="2922">-4372</cx:pt>
          <cx:pt idx="2923">-4351</cx:pt>
          <cx:pt idx="2924">-4346</cx:pt>
          <cx:pt idx="2925">-4332</cx:pt>
          <cx:pt idx="2926">-4328</cx:pt>
          <cx:pt idx="2927">-4328</cx:pt>
          <cx:pt idx="2928">-4328</cx:pt>
          <cx:pt idx="2929">-4323</cx:pt>
          <cx:pt idx="2930">-4321</cx:pt>
          <cx:pt idx="2931">-4304</cx:pt>
          <cx:pt idx="2932">-4294</cx:pt>
          <cx:pt idx="2933">-4293</cx:pt>
          <cx:pt idx="2934">-4292</cx:pt>
          <cx:pt idx="2935">-4281</cx:pt>
          <cx:pt idx="2936">-4278</cx:pt>
          <cx:pt idx="2937">-4274</cx:pt>
          <cx:pt idx="2938">-4260</cx:pt>
          <cx:pt idx="2939">-4258</cx:pt>
          <cx:pt idx="2940">-4237</cx:pt>
          <cx:pt idx="2941">-4226</cx:pt>
          <cx:pt idx="2942">-4225</cx:pt>
          <cx:pt idx="2943">-4222</cx:pt>
          <cx:pt idx="2944">-4198</cx:pt>
          <cx:pt idx="2945">-4190</cx:pt>
          <cx:pt idx="2946">-4160</cx:pt>
          <cx:pt idx="2947">-4157</cx:pt>
          <cx:pt idx="2948">-4152</cx:pt>
          <cx:pt idx="2949">-4147</cx:pt>
          <cx:pt idx="2950">-4143</cx:pt>
          <cx:pt idx="2951">-4111</cx:pt>
          <cx:pt idx="2952">-4087</cx:pt>
          <cx:pt idx="2953">-4084</cx:pt>
          <cx:pt idx="2954">-4082</cx:pt>
          <cx:pt idx="2955">-4069</cx:pt>
          <cx:pt idx="2956">-4064</cx:pt>
          <cx:pt idx="2957">-4053</cx:pt>
          <cx:pt idx="2958">-4053</cx:pt>
          <cx:pt idx="2959">-4044</cx:pt>
          <cx:pt idx="2960">-4035</cx:pt>
          <cx:pt idx="2961">-4029</cx:pt>
          <cx:pt idx="2962">-4029</cx:pt>
          <cx:pt idx="2963">-4021</cx:pt>
          <cx:pt idx="2964">-4016</cx:pt>
          <cx:pt idx="2965">-4007</cx:pt>
          <cx:pt idx="2966">-4000</cx:pt>
          <cx:pt idx="2967">-3992</cx:pt>
          <cx:pt idx="2968">-3989</cx:pt>
          <cx:pt idx="2969">-3987</cx:pt>
          <cx:pt idx="2970">-3986</cx:pt>
          <cx:pt idx="2971">-3976</cx:pt>
          <cx:pt idx="2972">-3969</cx:pt>
          <cx:pt idx="2973">-3968</cx:pt>
          <cx:pt idx="2974">-3948</cx:pt>
          <cx:pt idx="2975">-3947</cx:pt>
          <cx:pt idx="2976">-3941</cx:pt>
          <cx:pt idx="2977">-3941</cx:pt>
          <cx:pt idx="2978">-3938</cx:pt>
          <cx:pt idx="2979">-3928</cx:pt>
          <cx:pt idx="2980">-3920</cx:pt>
          <cx:pt idx="2981">-3914</cx:pt>
          <cx:pt idx="2982">-3907</cx:pt>
          <cx:pt idx="2983">-3901</cx:pt>
          <cx:pt idx="2984">-3895</cx:pt>
          <cx:pt idx="2985">-3893</cx:pt>
          <cx:pt idx="2986">-3875</cx:pt>
          <cx:pt idx="2987">-3874</cx:pt>
          <cx:pt idx="2988">-3867</cx:pt>
          <cx:pt idx="2989">-3861</cx:pt>
          <cx:pt idx="2990">-3852</cx:pt>
          <cx:pt idx="2991">-3852</cx:pt>
          <cx:pt idx="2992">-3849</cx:pt>
          <cx:pt idx="2993">-3842</cx:pt>
          <cx:pt idx="2994">-3840</cx:pt>
          <cx:pt idx="2995">-3839</cx:pt>
          <cx:pt idx="2996">-3832</cx:pt>
          <cx:pt idx="2997">-3785</cx:pt>
          <cx:pt idx="2998">-3782</cx:pt>
          <cx:pt idx="2999">-3765</cx:pt>
          <cx:pt idx="3000">-3764</cx:pt>
          <cx:pt idx="3001">-3758</cx:pt>
          <cx:pt idx="3002">-3756</cx:pt>
          <cx:pt idx="3003">-3748</cx:pt>
          <cx:pt idx="3004">-3732</cx:pt>
          <cx:pt idx="3005">-3726</cx:pt>
          <cx:pt idx="3006">-3724</cx:pt>
          <cx:pt idx="3007">-3723</cx:pt>
          <cx:pt idx="3008">-3722</cx:pt>
          <cx:pt idx="3009">-3721</cx:pt>
          <cx:pt idx="3010">-3716</cx:pt>
          <cx:pt idx="3011">-3703</cx:pt>
          <cx:pt idx="3012">-3702</cx:pt>
          <cx:pt idx="3013">-3685</cx:pt>
          <cx:pt idx="3014">-3673</cx:pt>
          <cx:pt idx="3015">-3664</cx:pt>
          <cx:pt idx="3016">-3662</cx:pt>
          <cx:pt idx="3017">-3660</cx:pt>
          <cx:pt idx="3018">-3659</cx:pt>
          <cx:pt idx="3019">-3653</cx:pt>
          <cx:pt idx="3020">-3637</cx:pt>
          <cx:pt idx="3021">-3634</cx:pt>
          <cx:pt idx="3022">-3633</cx:pt>
          <cx:pt idx="3023">-3616</cx:pt>
          <cx:pt idx="3024">-3612</cx:pt>
          <cx:pt idx="3025">-3610</cx:pt>
          <cx:pt idx="3026">-3608</cx:pt>
          <cx:pt idx="3027">-3604</cx:pt>
          <cx:pt idx="3028">-3595</cx:pt>
          <cx:pt idx="3029">-3561</cx:pt>
          <cx:pt idx="3030">-3550</cx:pt>
          <cx:pt idx="3031">-3535</cx:pt>
          <cx:pt idx="3032">-3524</cx:pt>
          <cx:pt idx="3033">-3517</cx:pt>
          <cx:pt idx="3034">-3515</cx:pt>
          <cx:pt idx="3035">-3510</cx:pt>
          <cx:pt idx="3036">-3487</cx:pt>
          <cx:pt idx="3037">-3483</cx:pt>
          <cx:pt idx="3038">-3470</cx:pt>
          <cx:pt idx="3039">-3465</cx:pt>
          <cx:pt idx="3040">-3460</cx:pt>
          <cx:pt idx="3041">-3460</cx:pt>
          <cx:pt idx="3042">-3456</cx:pt>
          <cx:pt idx="3043">-3456</cx:pt>
          <cx:pt idx="3044">-3453</cx:pt>
          <cx:pt idx="3045">-3452</cx:pt>
          <cx:pt idx="3046">-3452</cx:pt>
          <cx:pt idx="3047">-3445</cx:pt>
          <cx:pt idx="3048">-3443</cx:pt>
          <cx:pt idx="3049">-3430</cx:pt>
          <cx:pt idx="3050">-3424</cx:pt>
          <cx:pt idx="3051">-3414</cx:pt>
          <cx:pt idx="3052">-3412</cx:pt>
          <cx:pt idx="3053">-3412</cx:pt>
          <cx:pt idx="3054">-3400</cx:pt>
          <cx:pt idx="3055">-3397</cx:pt>
          <cx:pt idx="3056">-3370</cx:pt>
          <cx:pt idx="3057">-3369</cx:pt>
          <cx:pt idx="3058">-3367</cx:pt>
          <cx:pt idx="3059">-3365</cx:pt>
          <cx:pt idx="3060">-3359</cx:pt>
          <cx:pt idx="3061">-3350</cx:pt>
          <cx:pt idx="3062">-3342</cx:pt>
          <cx:pt idx="3063">-3334</cx:pt>
          <cx:pt idx="3064">-3325</cx:pt>
          <cx:pt idx="3065">-3316</cx:pt>
          <cx:pt idx="3066">-3300</cx:pt>
          <cx:pt idx="3067">-3299</cx:pt>
          <cx:pt idx="3068">-3279</cx:pt>
          <cx:pt idx="3069">-3277</cx:pt>
          <cx:pt idx="3070">-3265</cx:pt>
          <cx:pt idx="3071">-3259</cx:pt>
          <cx:pt idx="3072">-3247</cx:pt>
          <cx:pt idx="3073">-3240</cx:pt>
          <cx:pt idx="3074">-3238</cx:pt>
          <cx:pt idx="3075">-3236</cx:pt>
          <cx:pt idx="3076">-3226</cx:pt>
          <cx:pt idx="3077">-3224</cx:pt>
          <cx:pt idx="3078">-3222</cx:pt>
          <cx:pt idx="3079">-3199</cx:pt>
          <cx:pt idx="3080">-3198</cx:pt>
          <cx:pt idx="3081">-3196</cx:pt>
          <cx:pt idx="3082">-3183</cx:pt>
          <cx:pt idx="3083">-3178</cx:pt>
          <cx:pt idx="3084">-3174</cx:pt>
          <cx:pt idx="3085">-3165</cx:pt>
          <cx:pt idx="3086">-3162</cx:pt>
          <cx:pt idx="3087">-3161</cx:pt>
          <cx:pt idx="3088">-3149</cx:pt>
          <cx:pt idx="3089">-3144</cx:pt>
          <cx:pt idx="3090">-3135</cx:pt>
          <cx:pt idx="3091">-3126</cx:pt>
          <cx:pt idx="3092">-3113</cx:pt>
          <cx:pt idx="3093">-3102</cx:pt>
          <cx:pt idx="3094">-3091</cx:pt>
          <cx:pt idx="3095">-3071</cx:pt>
          <cx:pt idx="3096">-3048</cx:pt>
          <cx:pt idx="3097">-3041</cx:pt>
          <cx:pt idx="3098">-3037</cx:pt>
          <cx:pt idx="3099">-3032</cx:pt>
          <cx:pt idx="3100">-3026</cx:pt>
          <cx:pt idx="3101">-3024</cx:pt>
          <cx:pt idx="3102">-3012</cx:pt>
          <cx:pt idx="3103">-2999</cx:pt>
          <cx:pt idx="3104">-2992</cx:pt>
          <cx:pt idx="3105">-2975</cx:pt>
          <cx:pt idx="3106">-2968</cx:pt>
          <cx:pt idx="3107">-2949</cx:pt>
          <cx:pt idx="3108">-2948</cx:pt>
          <cx:pt idx="3109">-2941</cx:pt>
          <cx:pt idx="3110">-2935</cx:pt>
          <cx:pt idx="3111">-2927</cx:pt>
          <cx:pt idx="3112">-2916</cx:pt>
          <cx:pt idx="3113">-2916</cx:pt>
          <cx:pt idx="3114">-2915</cx:pt>
          <cx:pt idx="3115">-2915</cx:pt>
          <cx:pt idx="3116">-2908</cx:pt>
          <cx:pt idx="3117">-2902</cx:pt>
          <cx:pt idx="3118">-2883</cx:pt>
          <cx:pt idx="3119">-2883</cx:pt>
          <cx:pt idx="3120">-2878</cx:pt>
          <cx:pt idx="3121">-2874</cx:pt>
          <cx:pt idx="3122">-2862</cx:pt>
          <cx:pt idx="3123">-2842</cx:pt>
          <cx:pt idx="3124">-2841</cx:pt>
          <cx:pt idx="3125">-2839</cx:pt>
          <cx:pt idx="3126">-2826</cx:pt>
          <cx:pt idx="3127">-2820</cx:pt>
          <cx:pt idx="3128">-2817</cx:pt>
          <cx:pt idx="3129">-2815</cx:pt>
          <cx:pt idx="3130">-2808</cx:pt>
          <cx:pt idx="3131">-2801</cx:pt>
          <cx:pt idx="3132">-2790</cx:pt>
          <cx:pt idx="3133">-2775</cx:pt>
          <cx:pt idx="3134">-2775</cx:pt>
          <cx:pt idx="3135">-2769</cx:pt>
          <cx:pt idx="3136">-2762</cx:pt>
          <cx:pt idx="3137">-2760</cx:pt>
          <cx:pt idx="3138">-2723</cx:pt>
          <cx:pt idx="3139">-2714</cx:pt>
          <cx:pt idx="3140">-2690</cx:pt>
          <cx:pt idx="3141">-2688</cx:pt>
          <cx:pt idx="3142">-2684</cx:pt>
          <cx:pt idx="3143">-2684</cx:pt>
          <cx:pt idx="3144">-2676</cx:pt>
          <cx:pt idx="3145">-2675</cx:pt>
          <cx:pt idx="3146">-2664</cx:pt>
          <cx:pt idx="3147">-2660</cx:pt>
          <cx:pt idx="3148">-2658</cx:pt>
          <cx:pt idx="3149">-2638</cx:pt>
          <cx:pt idx="3150">-2632</cx:pt>
          <cx:pt idx="3151">-2621</cx:pt>
          <cx:pt idx="3152">-2614</cx:pt>
          <cx:pt idx="3153">-2608</cx:pt>
          <cx:pt idx="3154">-2600</cx:pt>
          <cx:pt idx="3155">-2589</cx:pt>
          <cx:pt idx="3156">-2567</cx:pt>
          <cx:pt idx="3157">-2565</cx:pt>
          <cx:pt idx="3158">-2557</cx:pt>
          <cx:pt idx="3159">-2545</cx:pt>
          <cx:pt idx="3160">-2540</cx:pt>
          <cx:pt idx="3161">-2532</cx:pt>
          <cx:pt idx="3162">-2522</cx:pt>
          <cx:pt idx="3163">-2518</cx:pt>
          <cx:pt idx="3164">-2508</cx:pt>
          <cx:pt idx="3165">-2507</cx:pt>
          <cx:pt idx="3166">-2494</cx:pt>
          <cx:pt idx="3167">-2493</cx:pt>
          <cx:pt idx="3168">-2493</cx:pt>
          <cx:pt idx="3169">-2490</cx:pt>
          <cx:pt idx="3170">-2489</cx:pt>
          <cx:pt idx="3171">-2486</cx:pt>
          <cx:pt idx="3172">-2471</cx:pt>
          <cx:pt idx="3173">-2469</cx:pt>
          <cx:pt idx="3174">-2468</cx:pt>
          <cx:pt idx="3175">-2463</cx:pt>
          <cx:pt idx="3176">-2462</cx:pt>
          <cx:pt idx="3177">-2461</cx:pt>
          <cx:pt idx="3178">-2461</cx:pt>
          <cx:pt idx="3179">-2450</cx:pt>
          <cx:pt idx="3180">-2444</cx:pt>
          <cx:pt idx="3181">-2440</cx:pt>
          <cx:pt idx="3182">-2440</cx:pt>
          <cx:pt idx="3183">-2434</cx:pt>
          <cx:pt idx="3184">-2432</cx:pt>
          <cx:pt idx="3185">-2417</cx:pt>
          <cx:pt idx="3186">-2412</cx:pt>
          <cx:pt idx="3187">-2411</cx:pt>
          <cx:pt idx="3188">-2410</cx:pt>
          <cx:pt idx="3189">-2405</cx:pt>
          <cx:pt idx="3190">-2404</cx:pt>
          <cx:pt idx="3191">-2403</cx:pt>
          <cx:pt idx="3192">-2398</cx:pt>
          <cx:pt idx="3193">-2388</cx:pt>
          <cx:pt idx="3194">-2381</cx:pt>
          <cx:pt idx="3195">-2377</cx:pt>
          <cx:pt idx="3196">-2376</cx:pt>
          <cx:pt idx="3197">-2364</cx:pt>
          <cx:pt idx="3198">-2360</cx:pt>
          <cx:pt idx="3199">-2339</cx:pt>
          <cx:pt idx="3200">-2323</cx:pt>
          <cx:pt idx="3201">-2315</cx:pt>
          <cx:pt idx="3202">-2313</cx:pt>
          <cx:pt idx="3203">-2310</cx:pt>
          <cx:pt idx="3204">-2310</cx:pt>
          <cx:pt idx="3205">-2309</cx:pt>
          <cx:pt idx="3206">-2304</cx:pt>
          <cx:pt idx="3207">-2302</cx:pt>
          <cx:pt idx="3208">-2302</cx:pt>
          <cx:pt idx="3209">-2300</cx:pt>
          <cx:pt idx="3210">-2289</cx:pt>
          <cx:pt idx="3211">-2283</cx:pt>
          <cx:pt idx="3212">-2276</cx:pt>
          <cx:pt idx="3213">-2273</cx:pt>
          <cx:pt idx="3214">-2271</cx:pt>
          <cx:pt idx="3215">-2269</cx:pt>
          <cx:pt idx="3216">-2262</cx:pt>
          <cx:pt idx="3217">-2258</cx:pt>
          <cx:pt idx="3218">-2249</cx:pt>
          <cx:pt idx="3219">-2247</cx:pt>
          <cx:pt idx="3220">-2225</cx:pt>
          <cx:pt idx="3221">-2219</cx:pt>
          <cx:pt idx="3222">-2215</cx:pt>
          <cx:pt idx="3223">-2204</cx:pt>
          <cx:pt idx="3224">-2183</cx:pt>
          <cx:pt idx="3225">-2176</cx:pt>
          <cx:pt idx="3226">-2176</cx:pt>
          <cx:pt idx="3227">-2176</cx:pt>
          <cx:pt idx="3228">-2175</cx:pt>
          <cx:pt idx="3229">-2151</cx:pt>
          <cx:pt idx="3230">-2149</cx:pt>
          <cx:pt idx="3231">-2147</cx:pt>
          <cx:pt idx="3232">-2146</cx:pt>
          <cx:pt idx="3233">-2142</cx:pt>
          <cx:pt idx="3234">-2140</cx:pt>
          <cx:pt idx="3235">-2139</cx:pt>
          <cx:pt idx="3236">-2131</cx:pt>
          <cx:pt idx="3237">-2127</cx:pt>
          <cx:pt idx="3238">-2112</cx:pt>
          <cx:pt idx="3239">-2104</cx:pt>
          <cx:pt idx="3240">-2098</cx:pt>
          <cx:pt idx="3241">-2094</cx:pt>
          <cx:pt idx="3242">-2090</cx:pt>
          <cx:pt idx="3243">-2087</cx:pt>
          <cx:pt idx="3244">-2081</cx:pt>
          <cx:pt idx="3245">-2077</cx:pt>
          <cx:pt idx="3246">-2074</cx:pt>
          <cx:pt idx="3247">-2067</cx:pt>
          <cx:pt idx="3248">-2066</cx:pt>
          <cx:pt idx="3249">-2060</cx:pt>
          <cx:pt idx="3250">-2049</cx:pt>
          <cx:pt idx="3251">-2023</cx:pt>
          <cx:pt idx="3252">-2021</cx:pt>
          <cx:pt idx="3253">-2020</cx:pt>
          <cx:pt idx="3254">-2020</cx:pt>
          <cx:pt idx="3255">-2019</cx:pt>
          <cx:pt idx="3256">-2017</cx:pt>
          <cx:pt idx="3257">-2010</cx:pt>
          <cx:pt idx="3258">-2008</cx:pt>
          <cx:pt idx="3259">-2000</cx:pt>
          <cx:pt idx="3260">-1998</cx:pt>
          <cx:pt idx="3261">-1996</cx:pt>
          <cx:pt idx="3262">-1995</cx:pt>
          <cx:pt idx="3263">-1994</cx:pt>
          <cx:pt idx="3264">-1991</cx:pt>
          <cx:pt idx="3265">-1988</cx:pt>
          <cx:pt idx="3266">-1984</cx:pt>
          <cx:pt idx="3267">-1983</cx:pt>
          <cx:pt idx="3268">-1979</cx:pt>
          <cx:pt idx="3269">-1978</cx:pt>
          <cx:pt idx="3270">-1960</cx:pt>
          <cx:pt idx="3271">-1938</cx:pt>
          <cx:pt idx="3272">-1932</cx:pt>
          <cx:pt idx="3273">-1929</cx:pt>
          <cx:pt idx="3274">-1927</cx:pt>
          <cx:pt idx="3275">-1924</cx:pt>
          <cx:pt idx="3276">-1920</cx:pt>
          <cx:pt idx="3277">-1918</cx:pt>
          <cx:pt idx="3278">-1905</cx:pt>
          <cx:pt idx="3279">-1903</cx:pt>
          <cx:pt idx="3280">-1898</cx:pt>
          <cx:pt idx="3281">-1889</cx:pt>
          <cx:pt idx="3282">-1885</cx:pt>
          <cx:pt idx="3283">-1877</cx:pt>
          <cx:pt idx="3284">-1869</cx:pt>
          <cx:pt idx="3285">-1863</cx:pt>
          <cx:pt idx="3286">-1862</cx:pt>
          <cx:pt idx="3287">-1860</cx:pt>
          <cx:pt idx="3288">-1854</cx:pt>
          <cx:pt idx="3289">-1853</cx:pt>
          <cx:pt idx="3290">-1841</cx:pt>
          <cx:pt idx="3291">-1841</cx:pt>
          <cx:pt idx="3292">-1839</cx:pt>
          <cx:pt idx="3293">-1838</cx:pt>
          <cx:pt idx="3294">-1812</cx:pt>
          <cx:pt idx="3295">-1809</cx:pt>
          <cx:pt idx="3296">-1807</cx:pt>
          <cx:pt idx="3297">-1806</cx:pt>
          <cx:pt idx="3298">-1804</cx:pt>
          <cx:pt idx="3299">-1802</cx:pt>
          <cx:pt idx="3300">-1801</cx:pt>
          <cx:pt idx="3301">-1797</cx:pt>
          <cx:pt idx="3302">-1788</cx:pt>
          <cx:pt idx="3303">-1788</cx:pt>
          <cx:pt idx="3304">-1784</cx:pt>
          <cx:pt idx="3305">-1782</cx:pt>
          <cx:pt idx="3306">-1775</cx:pt>
          <cx:pt idx="3307">-1772</cx:pt>
          <cx:pt idx="3308">-1766</cx:pt>
          <cx:pt idx="3309">-1764</cx:pt>
          <cx:pt idx="3310">-1755</cx:pt>
          <cx:pt idx="3311">-1753</cx:pt>
          <cx:pt idx="3312">-1751</cx:pt>
          <cx:pt idx="3313">-1751</cx:pt>
          <cx:pt idx="3314">-1749</cx:pt>
          <cx:pt idx="3315">-1749</cx:pt>
          <cx:pt idx="3316">-1736</cx:pt>
          <cx:pt idx="3317">-1736</cx:pt>
          <cx:pt idx="3318">-1733</cx:pt>
          <cx:pt idx="3319">-1733</cx:pt>
          <cx:pt idx="3320">-1726</cx:pt>
          <cx:pt idx="3321">-1726</cx:pt>
          <cx:pt idx="3322">-1722</cx:pt>
          <cx:pt idx="3323">-1722</cx:pt>
          <cx:pt idx="3324">-1708</cx:pt>
          <cx:pt idx="3325">-1705</cx:pt>
          <cx:pt idx="3326">-1702</cx:pt>
          <cx:pt idx="3327">-1695</cx:pt>
          <cx:pt idx="3328">-1694</cx:pt>
          <cx:pt idx="3329">-1694</cx:pt>
          <cx:pt idx="3330">-1692</cx:pt>
          <cx:pt idx="3331">-1679</cx:pt>
          <cx:pt idx="3332">-1665</cx:pt>
          <cx:pt idx="3333">-1665</cx:pt>
          <cx:pt idx="3334">-1654</cx:pt>
          <cx:pt idx="3335">-1653</cx:pt>
          <cx:pt idx="3336">-1647</cx:pt>
          <cx:pt idx="3337">-1644</cx:pt>
          <cx:pt idx="3338">-1629</cx:pt>
          <cx:pt idx="3339">-1626</cx:pt>
          <cx:pt idx="3340">-1623</cx:pt>
          <cx:pt idx="3341">-1616</cx:pt>
          <cx:pt idx="3342">-1616</cx:pt>
          <cx:pt idx="3343">-1613</cx:pt>
          <cx:pt idx="3344">-1611</cx:pt>
          <cx:pt idx="3345">-1606</cx:pt>
          <cx:pt idx="3346">-1605</cx:pt>
          <cx:pt idx="3347">-1602</cx:pt>
          <cx:pt idx="3348">-1599</cx:pt>
          <cx:pt idx="3349">-1598</cx:pt>
          <cx:pt idx="3350">-1590</cx:pt>
          <cx:pt idx="3351">-1586</cx:pt>
          <cx:pt idx="3352">-1575</cx:pt>
          <cx:pt idx="3353">-1574</cx:pt>
          <cx:pt idx="3354">-1573</cx:pt>
          <cx:pt idx="3355">-1573</cx:pt>
          <cx:pt idx="3356">-1567</cx:pt>
          <cx:pt idx="3357">-1549</cx:pt>
          <cx:pt idx="3358">-1546</cx:pt>
          <cx:pt idx="3359">-1546</cx:pt>
          <cx:pt idx="3360">-1535</cx:pt>
          <cx:pt idx="3361">-1533</cx:pt>
          <cx:pt idx="3362">-1530</cx:pt>
          <cx:pt idx="3363">-1528</cx:pt>
          <cx:pt idx="3364">-1523</cx:pt>
          <cx:pt idx="3365">-1519</cx:pt>
          <cx:pt idx="3366">-1516</cx:pt>
          <cx:pt idx="3367">-1515</cx:pt>
          <cx:pt idx="3368">-1507</cx:pt>
          <cx:pt idx="3369">-1506</cx:pt>
          <cx:pt idx="3370">-1506</cx:pt>
          <cx:pt idx="3371">-1505</cx:pt>
          <cx:pt idx="3372">-1499</cx:pt>
          <cx:pt idx="3373">-1496</cx:pt>
          <cx:pt idx="3374">-1490</cx:pt>
          <cx:pt idx="3375">-1488</cx:pt>
          <cx:pt idx="3376">-1487</cx:pt>
          <cx:pt idx="3377">-1487</cx:pt>
          <cx:pt idx="3378">-1486</cx:pt>
          <cx:pt idx="3379">-1482</cx:pt>
          <cx:pt idx="3380">-1480</cx:pt>
          <cx:pt idx="3381">-1474</cx:pt>
          <cx:pt idx="3382">-1462</cx:pt>
          <cx:pt idx="3383">-1458</cx:pt>
          <cx:pt idx="3384">-1455</cx:pt>
          <cx:pt idx="3385">-1439</cx:pt>
          <cx:pt idx="3386">-1434</cx:pt>
          <cx:pt idx="3387">-1433</cx:pt>
          <cx:pt idx="3388">-1429</cx:pt>
          <cx:pt idx="3389">-1427</cx:pt>
          <cx:pt idx="3390">-1424</cx:pt>
          <cx:pt idx="3391">-1424</cx:pt>
          <cx:pt idx="3392">-1422</cx:pt>
          <cx:pt idx="3393">-1419</cx:pt>
          <cx:pt idx="3394">-1411</cx:pt>
          <cx:pt idx="3395">-1410</cx:pt>
          <cx:pt idx="3396">-1410</cx:pt>
          <cx:pt idx="3397">-1395</cx:pt>
          <cx:pt idx="3398">-1392</cx:pt>
          <cx:pt idx="3399">-1387</cx:pt>
          <cx:pt idx="3400">-1386</cx:pt>
          <cx:pt idx="3401">-1384</cx:pt>
          <cx:pt idx="3402">-1378</cx:pt>
          <cx:pt idx="3403">-1376</cx:pt>
          <cx:pt idx="3404">-1373</cx:pt>
          <cx:pt idx="3405">-1368</cx:pt>
          <cx:pt idx="3406">-1368</cx:pt>
          <cx:pt idx="3407">-1367</cx:pt>
          <cx:pt idx="3408">-1359</cx:pt>
          <cx:pt idx="3409">-1357</cx:pt>
          <cx:pt idx="3410">-1352</cx:pt>
          <cx:pt idx="3411">-1350</cx:pt>
          <cx:pt idx="3412">-1343</cx:pt>
          <cx:pt idx="3413">-1340</cx:pt>
          <cx:pt idx="3414">-1340</cx:pt>
          <cx:pt idx="3415">-1338</cx:pt>
          <cx:pt idx="3416">-1330</cx:pt>
          <cx:pt idx="3417">-1329</cx:pt>
          <cx:pt idx="3418">-1327</cx:pt>
          <cx:pt idx="3419">-1327</cx:pt>
          <cx:pt idx="3420">-1316</cx:pt>
          <cx:pt idx="3421">-1310</cx:pt>
          <cx:pt idx="3422">-1310</cx:pt>
          <cx:pt idx="3423">-1309</cx:pt>
          <cx:pt idx="3424">-1299</cx:pt>
          <cx:pt idx="3425">-1298</cx:pt>
          <cx:pt idx="3426">-1295</cx:pt>
          <cx:pt idx="3427">-1290</cx:pt>
          <cx:pt idx="3428">-1289</cx:pt>
          <cx:pt idx="3429">-1285</cx:pt>
          <cx:pt idx="3430">-1284</cx:pt>
          <cx:pt idx="3431">-1281</cx:pt>
          <cx:pt idx="3432">-1279</cx:pt>
          <cx:pt idx="3433">-1278</cx:pt>
          <cx:pt idx="3434">-1277</cx:pt>
          <cx:pt idx="3435">-1271</cx:pt>
          <cx:pt idx="3436">-1261</cx:pt>
          <cx:pt idx="3437">-1260</cx:pt>
          <cx:pt idx="3438">-1259</cx:pt>
          <cx:pt idx="3439">-1254</cx:pt>
          <cx:pt idx="3440">-1254</cx:pt>
          <cx:pt idx="3441">-1252</cx:pt>
          <cx:pt idx="3442">-1250</cx:pt>
          <cx:pt idx="3443">-1242</cx:pt>
          <cx:pt idx="3444">-1242</cx:pt>
          <cx:pt idx="3445">-1240</cx:pt>
          <cx:pt idx="3446">-1238</cx:pt>
          <cx:pt idx="3447">-1233</cx:pt>
          <cx:pt idx="3448">-1231</cx:pt>
          <cx:pt idx="3449">-1230</cx:pt>
          <cx:pt idx="3450">-1229</cx:pt>
          <cx:pt idx="3451">-1228</cx:pt>
          <cx:pt idx="3452">-1226</cx:pt>
          <cx:pt idx="3453">-1220</cx:pt>
          <cx:pt idx="3454">-1216</cx:pt>
          <cx:pt idx="3455">-1212</cx:pt>
          <cx:pt idx="3456">-1212</cx:pt>
          <cx:pt idx="3457">-1208</cx:pt>
          <cx:pt idx="3458">-1206</cx:pt>
          <cx:pt idx="3459">-1204</cx:pt>
          <cx:pt idx="3460">-1200</cx:pt>
          <cx:pt idx="3461">-1197</cx:pt>
          <cx:pt idx="3462">-1195</cx:pt>
          <cx:pt idx="3463">-1193</cx:pt>
          <cx:pt idx="3464">-1192</cx:pt>
          <cx:pt idx="3465">-1186</cx:pt>
          <cx:pt idx="3466">-1183</cx:pt>
          <cx:pt idx="3467">-1179</cx:pt>
          <cx:pt idx="3468">-1173</cx:pt>
          <cx:pt idx="3469">-1171</cx:pt>
          <cx:pt idx="3470">-1171</cx:pt>
          <cx:pt idx="3471">-1166</cx:pt>
          <cx:pt idx="3472">-1159</cx:pt>
          <cx:pt idx="3473">-1157</cx:pt>
          <cx:pt idx="3474">-1155</cx:pt>
          <cx:pt idx="3475">-1150</cx:pt>
          <cx:pt idx="3476">-1150</cx:pt>
          <cx:pt idx="3477">-1150</cx:pt>
          <cx:pt idx="3478">-1149</cx:pt>
          <cx:pt idx="3479">-1145</cx:pt>
          <cx:pt idx="3480">-1144</cx:pt>
          <cx:pt idx="3481">-1143</cx:pt>
          <cx:pt idx="3482">-1132</cx:pt>
          <cx:pt idx="3483">-1132</cx:pt>
          <cx:pt idx="3484">-1128</cx:pt>
          <cx:pt idx="3485">-1126</cx:pt>
          <cx:pt idx="3486">-1125</cx:pt>
          <cx:pt idx="3487">-1122</cx:pt>
          <cx:pt idx="3488">-1121</cx:pt>
          <cx:pt idx="3489">-1120</cx:pt>
          <cx:pt idx="3490">-1119</cx:pt>
          <cx:pt idx="3491">-1118</cx:pt>
          <cx:pt idx="3492">-1115</cx:pt>
          <cx:pt idx="3493">-1108</cx:pt>
          <cx:pt idx="3494">-1102</cx:pt>
          <cx:pt idx="3495">-1098</cx:pt>
          <cx:pt idx="3496">-1098</cx:pt>
          <cx:pt idx="3497">-1097</cx:pt>
          <cx:pt idx="3498">-1091</cx:pt>
          <cx:pt idx="3499">-1089</cx:pt>
          <cx:pt idx="3500">-1084</cx:pt>
          <cx:pt idx="3501">-1084</cx:pt>
          <cx:pt idx="3502">-1082</cx:pt>
          <cx:pt idx="3503">-1079</cx:pt>
          <cx:pt idx="3504">-1079</cx:pt>
          <cx:pt idx="3505">-1078</cx:pt>
          <cx:pt idx="3506">-1077</cx:pt>
          <cx:pt idx="3507">-1076</cx:pt>
          <cx:pt idx="3508">-1076</cx:pt>
          <cx:pt idx="3509">-1073</cx:pt>
          <cx:pt idx="3510">-1073</cx:pt>
          <cx:pt idx="3511">-1073</cx:pt>
          <cx:pt idx="3512">-1071</cx:pt>
          <cx:pt idx="3513">-1069</cx:pt>
          <cx:pt idx="3514">-1065</cx:pt>
          <cx:pt idx="3515">-1063</cx:pt>
          <cx:pt idx="3516">-1062</cx:pt>
          <cx:pt idx="3517">-1062</cx:pt>
          <cx:pt idx="3518">-1056</cx:pt>
          <cx:pt idx="3519">-1056</cx:pt>
          <cx:pt idx="3520">-1056</cx:pt>
          <cx:pt idx="3521">-1055</cx:pt>
          <cx:pt idx="3522">-1053</cx:pt>
          <cx:pt idx="3523">-1032</cx:pt>
          <cx:pt idx="3524">-1031</cx:pt>
          <cx:pt idx="3525">-1023</cx:pt>
          <cx:pt idx="3526">-1022</cx:pt>
          <cx:pt idx="3527">-1021</cx:pt>
          <cx:pt idx="3528">-1020</cx:pt>
          <cx:pt idx="3529">-1017</cx:pt>
          <cx:pt idx="3530">-1015</cx:pt>
          <cx:pt idx="3531">-1014</cx:pt>
          <cx:pt idx="3532">-1012</cx:pt>
          <cx:pt idx="3533">-1009</cx:pt>
          <cx:pt idx="3534">-1008</cx:pt>
          <cx:pt idx="3535">-1006</cx:pt>
          <cx:pt idx="3536">-1004</cx:pt>
          <cx:pt idx="3537">-1000</cx:pt>
          <cx:pt idx="3538">-994</cx:pt>
          <cx:pt idx="3539">-993</cx:pt>
          <cx:pt idx="3540">-990</cx:pt>
          <cx:pt idx="3541">-983</cx:pt>
          <cx:pt idx="3542">-983</cx:pt>
          <cx:pt idx="3543">-981</cx:pt>
          <cx:pt idx="3544">-981</cx:pt>
          <cx:pt idx="3545">-981</cx:pt>
          <cx:pt idx="3546">-976</cx:pt>
          <cx:pt idx="3547">-975</cx:pt>
          <cx:pt idx="3548">-975</cx:pt>
          <cx:pt idx="3549">-972</cx:pt>
          <cx:pt idx="3550">-971</cx:pt>
          <cx:pt idx="3551">-970</cx:pt>
          <cx:pt idx="3552">-968</cx:pt>
          <cx:pt idx="3553">-966</cx:pt>
          <cx:pt idx="3554">-964</cx:pt>
          <cx:pt idx="3555">-962</cx:pt>
          <cx:pt idx="3556">-961</cx:pt>
          <cx:pt idx="3557">-960</cx:pt>
          <cx:pt idx="3558">-956</cx:pt>
          <cx:pt idx="3559">-952</cx:pt>
          <cx:pt idx="3560">-951</cx:pt>
          <cx:pt idx="3561">-950</cx:pt>
          <cx:pt idx="3562">-943</cx:pt>
          <cx:pt idx="3563">-938</cx:pt>
          <cx:pt idx="3564">-936</cx:pt>
          <cx:pt idx="3565">-935</cx:pt>
          <cx:pt idx="3566">-929</cx:pt>
          <cx:pt idx="3567">-927</cx:pt>
          <cx:pt idx="3568">-927</cx:pt>
          <cx:pt idx="3569">-921</cx:pt>
          <cx:pt idx="3570">-919</cx:pt>
          <cx:pt idx="3571">-917</cx:pt>
          <cx:pt idx="3572">-910</cx:pt>
          <cx:pt idx="3573">-908</cx:pt>
          <cx:pt idx="3574">-907</cx:pt>
          <cx:pt idx="3575">-907</cx:pt>
          <cx:pt idx="3576">-902</cx:pt>
          <cx:pt idx="3577">-901</cx:pt>
          <cx:pt idx="3578">-897</cx:pt>
          <cx:pt idx="3579">-896</cx:pt>
          <cx:pt idx="3580">-894</cx:pt>
          <cx:pt idx="3581">-892</cx:pt>
          <cx:pt idx="3582">-892</cx:pt>
          <cx:pt idx="3583">-890</cx:pt>
          <cx:pt idx="3584">-888</cx:pt>
          <cx:pt idx="3585">-883</cx:pt>
          <cx:pt idx="3586">-867</cx:pt>
          <cx:pt idx="3587">-863</cx:pt>
          <cx:pt idx="3588">-863</cx:pt>
          <cx:pt idx="3589">-860</cx:pt>
          <cx:pt idx="3590">-857</cx:pt>
          <cx:pt idx="3591">-857</cx:pt>
          <cx:pt idx="3592">-856</cx:pt>
          <cx:pt idx="3593">-855</cx:pt>
          <cx:pt idx="3594">-854</cx:pt>
          <cx:pt idx="3595">-851</cx:pt>
          <cx:pt idx="3596">-849</cx:pt>
          <cx:pt idx="3597">-848</cx:pt>
          <cx:pt idx="3598">-846</cx:pt>
          <cx:pt idx="3599">-845</cx:pt>
          <cx:pt idx="3600">-845</cx:pt>
          <cx:pt idx="3601">-836</cx:pt>
          <cx:pt idx="3602">-835</cx:pt>
          <cx:pt idx="3603">-833</cx:pt>
          <cx:pt idx="3604">-828</cx:pt>
          <cx:pt idx="3605">-824</cx:pt>
          <cx:pt idx="3606">-821</cx:pt>
          <cx:pt idx="3607">-820</cx:pt>
          <cx:pt idx="3608">-814</cx:pt>
          <cx:pt idx="3609">-813</cx:pt>
          <cx:pt idx="3610">-812</cx:pt>
          <cx:pt idx="3611">-809</cx:pt>
          <cx:pt idx="3612">-805</cx:pt>
          <cx:pt idx="3613">-803</cx:pt>
          <cx:pt idx="3614">-800</cx:pt>
          <cx:pt idx="3615">-796</cx:pt>
          <cx:pt idx="3616">-796</cx:pt>
          <cx:pt idx="3617">-795</cx:pt>
          <cx:pt idx="3618">-793</cx:pt>
          <cx:pt idx="3619">-792</cx:pt>
          <cx:pt idx="3620">-788</cx:pt>
          <cx:pt idx="3621">-786</cx:pt>
          <cx:pt idx="3622">-785</cx:pt>
          <cx:pt idx="3623">-784</cx:pt>
          <cx:pt idx="3624">-782</cx:pt>
          <cx:pt idx="3625">-781</cx:pt>
          <cx:pt idx="3626">-776</cx:pt>
          <cx:pt idx="3627">-772</cx:pt>
          <cx:pt idx="3628">-772</cx:pt>
          <cx:pt idx="3629">-769</cx:pt>
          <cx:pt idx="3630">-767</cx:pt>
          <cx:pt idx="3631">-767</cx:pt>
          <cx:pt idx="3632">-765</cx:pt>
          <cx:pt idx="3633">-760</cx:pt>
          <cx:pt idx="3634">-759</cx:pt>
          <cx:pt idx="3635">-758</cx:pt>
          <cx:pt idx="3636">-758</cx:pt>
          <cx:pt idx="3637">-758</cx:pt>
          <cx:pt idx="3638">-755</cx:pt>
          <cx:pt idx="3639">-748</cx:pt>
          <cx:pt idx="3640">-745</cx:pt>
          <cx:pt idx="3641">-742</cx:pt>
          <cx:pt idx="3642">-741</cx:pt>
          <cx:pt idx="3643">-740</cx:pt>
          <cx:pt idx="3644">-739</cx:pt>
          <cx:pt idx="3645">-739</cx:pt>
          <cx:pt idx="3646">-738</cx:pt>
          <cx:pt idx="3647">-735</cx:pt>
          <cx:pt idx="3648">-734</cx:pt>
          <cx:pt idx="3649">-734</cx:pt>
          <cx:pt idx="3650">-722</cx:pt>
          <cx:pt idx="3651">-722</cx:pt>
          <cx:pt idx="3652">-721</cx:pt>
          <cx:pt idx="3653">-719</cx:pt>
          <cx:pt idx="3654">-717</cx:pt>
          <cx:pt idx="3655">-716</cx:pt>
          <cx:pt idx="3656">-713</cx:pt>
          <cx:pt idx="3657">-712</cx:pt>
          <cx:pt idx="3658">-712</cx:pt>
          <cx:pt idx="3659">-711</cx:pt>
          <cx:pt idx="3660">-709</cx:pt>
          <cx:pt idx="3661">-702</cx:pt>
          <cx:pt idx="3662">-698</cx:pt>
          <cx:pt idx="3663">-697</cx:pt>
          <cx:pt idx="3664">-693</cx:pt>
          <cx:pt idx="3665">-693</cx:pt>
          <cx:pt idx="3666">-691</cx:pt>
          <cx:pt idx="3667">-690</cx:pt>
          <cx:pt idx="3668">-689</cx:pt>
          <cx:pt idx="3669">-686</cx:pt>
          <cx:pt idx="3670">-685</cx:pt>
          <cx:pt idx="3671">-685</cx:pt>
          <cx:pt idx="3672">-681</cx:pt>
          <cx:pt idx="3673">-679</cx:pt>
          <cx:pt idx="3674">-678</cx:pt>
          <cx:pt idx="3675">-677</cx:pt>
          <cx:pt idx="3676">-673</cx:pt>
          <cx:pt idx="3677">-673</cx:pt>
          <cx:pt idx="3678">-668</cx:pt>
          <cx:pt idx="3679">-665</cx:pt>
          <cx:pt idx="3680">-665</cx:pt>
          <cx:pt idx="3681">-663</cx:pt>
          <cx:pt idx="3682">-663</cx:pt>
          <cx:pt idx="3683">-662</cx:pt>
          <cx:pt idx="3684">-660</cx:pt>
          <cx:pt idx="3685">-659</cx:pt>
          <cx:pt idx="3686">-657</cx:pt>
          <cx:pt idx="3687">-654</cx:pt>
          <cx:pt idx="3688">-654</cx:pt>
          <cx:pt idx="3689">-653</cx:pt>
          <cx:pt idx="3690">-649</cx:pt>
          <cx:pt idx="3691">-647</cx:pt>
          <cx:pt idx="3692">-646</cx:pt>
          <cx:pt idx="3693">-645</cx:pt>
          <cx:pt idx="3694">-640</cx:pt>
          <cx:pt idx="3695">-634</cx:pt>
          <cx:pt idx="3696">-633</cx:pt>
          <cx:pt idx="3697">-633</cx:pt>
          <cx:pt idx="3698">-632</cx:pt>
          <cx:pt idx="3699">-630</cx:pt>
          <cx:pt idx="3700">-629</cx:pt>
          <cx:pt idx="3701">-625</cx:pt>
          <cx:pt idx="3702">-622</cx:pt>
          <cx:pt idx="3703">-612</cx:pt>
          <cx:pt idx="3704">-611</cx:pt>
          <cx:pt idx="3705">-610</cx:pt>
          <cx:pt idx="3706">-609</cx:pt>
          <cx:pt idx="3707">-607</cx:pt>
          <cx:pt idx="3708">-604</cx:pt>
          <cx:pt idx="3709">-603</cx:pt>
          <cx:pt idx="3710">-602</cx:pt>
          <cx:pt idx="3711">-599</cx:pt>
          <cx:pt idx="3712">-599</cx:pt>
          <cx:pt idx="3713">-595</cx:pt>
          <cx:pt idx="3714">-593</cx:pt>
          <cx:pt idx="3715">-592</cx:pt>
          <cx:pt idx="3716">-591</cx:pt>
          <cx:pt idx="3717">-587</cx:pt>
          <cx:pt idx="3718">-587</cx:pt>
          <cx:pt idx="3719">-583</cx:pt>
          <cx:pt idx="3720">-582</cx:pt>
          <cx:pt idx="3721">-577</cx:pt>
          <cx:pt idx="3722">-574</cx:pt>
          <cx:pt idx="3723">-571</cx:pt>
          <cx:pt idx="3724">-567</cx:pt>
          <cx:pt idx="3725">-566</cx:pt>
          <cx:pt idx="3726">-566</cx:pt>
          <cx:pt idx="3727">-563</cx:pt>
          <cx:pt idx="3728">-563</cx:pt>
          <cx:pt idx="3729">-562</cx:pt>
          <cx:pt idx="3730">-562</cx:pt>
          <cx:pt idx="3731">-562</cx:pt>
          <cx:pt idx="3732">-561</cx:pt>
          <cx:pt idx="3733">-561</cx:pt>
          <cx:pt idx="3734">-560</cx:pt>
          <cx:pt idx="3735">-560</cx:pt>
          <cx:pt idx="3736">-559</cx:pt>
          <cx:pt idx="3737">-555</cx:pt>
          <cx:pt idx="3738">-553</cx:pt>
          <cx:pt idx="3739">-551</cx:pt>
          <cx:pt idx="3740">-549</cx:pt>
          <cx:pt idx="3741">-549</cx:pt>
          <cx:pt idx="3742">-548</cx:pt>
          <cx:pt idx="3743">-545</cx:pt>
          <cx:pt idx="3744">-541</cx:pt>
          <cx:pt idx="3745">-539</cx:pt>
          <cx:pt idx="3746">-539</cx:pt>
          <cx:pt idx="3747">-538</cx:pt>
          <cx:pt idx="3748">-536</cx:pt>
          <cx:pt idx="3749">-534</cx:pt>
          <cx:pt idx="3750">-534</cx:pt>
          <cx:pt idx="3751">-534</cx:pt>
          <cx:pt idx="3752">-533</cx:pt>
          <cx:pt idx="3753">-531</cx:pt>
          <cx:pt idx="3754">-527</cx:pt>
          <cx:pt idx="3755">-525</cx:pt>
          <cx:pt idx="3756">-521</cx:pt>
          <cx:pt idx="3757">-519</cx:pt>
          <cx:pt idx="3758">-519</cx:pt>
          <cx:pt idx="3759">-518</cx:pt>
          <cx:pt idx="3760">-518</cx:pt>
          <cx:pt idx="3761">-517</cx:pt>
          <cx:pt idx="3762">-511</cx:pt>
          <cx:pt idx="3763">-509</cx:pt>
          <cx:pt idx="3764">-507</cx:pt>
          <cx:pt idx="3765">-506</cx:pt>
          <cx:pt idx="3766">-505</cx:pt>
          <cx:pt idx="3767">-504</cx:pt>
          <cx:pt idx="3768">-502</cx:pt>
          <cx:pt idx="3769">-502</cx:pt>
          <cx:pt idx="3770">-501</cx:pt>
          <cx:pt idx="3771">-501</cx:pt>
          <cx:pt idx="3772">-500</cx:pt>
          <cx:pt idx="3773">-498</cx:pt>
          <cx:pt idx="3774">-497</cx:pt>
          <cx:pt idx="3775">-497</cx:pt>
          <cx:pt idx="3776">-496</cx:pt>
          <cx:pt idx="3777">-495</cx:pt>
          <cx:pt idx="3778">-495</cx:pt>
          <cx:pt idx="3779">-491</cx:pt>
          <cx:pt idx="3780">-490</cx:pt>
          <cx:pt idx="3781">-487</cx:pt>
          <cx:pt idx="3782">-482</cx:pt>
          <cx:pt idx="3783">-481</cx:pt>
          <cx:pt idx="3784">-480</cx:pt>
          <cx:pt idx="3785">-480</cx:pt>
          <cx:pt idx="3786">-477</cx:pt>
          <cx:pt idx="3787">-476</cx:pt>
          <cx:pt idx="3788">-473</cx:pt>
          <cx:pt idx="3789">-471</cx:pt>
          <cx:pt idx="3790">-469</cx:pt>
          <cx:pt idx="3791">-468</cx:pt>
          <cx:pt idx="3792">-467</cx:pt>
          <cx:pt idx="3793">-466</cx:pt>
          <cx:pt idx="3794">-466</cx:pt>
          <cx:pt idx="3795">-463</cx:pt>
          <cx:pt idx="3796">-463</cx:pt>
          <cx:pt idx="3797">-462</cx:pt>
          <cx:pt idx="3798">-461</cx:pt>
          <cx:pt idx="3799">-460</cx:pt>
          <cx:pt idx="3800">-456</cx:pt>
          <cx:pt idx="3801">-454</cx:pt>
          <cx:pt idx="3802">-454</cx:pt>
          <cx:pt idx="3803">-454</cx:pt>
          <cx:pt idx="3804">-453</cx:pt>
          <cx:pt idx="3805">-453</cx:pt>
          <cx:pt idx="3806">-452</cx:pt>
          <cx:pt idx="3807">-448</cx:pt>
          <cx:pt idx="3808">-446</cx:pt>
          <cx:pt idx="3809">-445</cx:pt>
          <cx:pt idx="3810">-445</cx:pt>
          <cx:pt idx="3811">-439</cx:pt>
          <cx:pt idx="3812">-436</cx:pt>
          <cx:pt idx="3813">-435</cx:pt>
          <cx:pt idx="3814">-435</cx:pt>
          <cx:pt idx="3815">-434</cx:pt>
          <cx:pt idx="3816">-433</cx:pt>
          <cx:pt idx="3817">-433</cx:pt>
          <cx:pt idx="3818">-429</cx:pt>
          <cx:pt idx="3819">-428</cx:pt>
          <cx:pt idx="3820">-427</cx:pt>
          <cx:pt idx="3821">-426</cx:pt>
          <cx:pt idx="3822">-425</cx:pt>
          <cx:pt idx="3823">-425</cx:pt>
          <cx:pt idx="3824">-422</cx:pt>
          <cx:pt idx="3825">-421</cx:pt>
          <cx:pt idx="3826">-416</cx:pt>
          <cx:pt idx="3827">-413</cx:pt>
          <cx:pt idx="3828">-403</cx:pt>
          <cx:pt idx="3829">-403</cx:pt>
          <cx:pt idx="3830">-402</cx:pt>
          <cx:pt idx="3831">-400</cx:pt>
          <cx:pt idx="3832">-397</cx:pt>
          <cx:pt idx="3833">-394</cx:pt>
          <cx:pt idx="3834">-393</cx:pt>
          <cx:pt idx="3835">-392</cx:pt>
          <cx:pt idx="3836">-391</cx:pt>
          <cx:pt idx="3837">-390</cx:pt>
          <cx:pt idx="3838">-389</cx:pt>
          <cx:pt idx="3839">-387</cx:pt>
          <cx:pt idx="3840">-386</cx:pt>
          <cx:pt idx="3841">-384</cx:pt>
          <cx:pt idx="3842">-383</cx:pt>
          <cx:pt idx="3843">-382</cx:pt>
          <cx:pt idx="3844">-381</cx:pt>
          <cx:pt idx="3845">-379</cx:pt>
          <cx:pt idx="3846">-379</cx:pt>
          <cx:pt idx="3847">-377</cx:pt>
          <cx:pt idx="3848">-377</cx:pt>
          <cx:pt idx="3849">-377</cx:pt>
          <cx:pt idx="3850">-376</cx:pt>
          <cx:pt idx="3851">-375</cx:pt>
          <cx:pt idx="3852">-372</cx:pt>
          <cx:pt idx="3853">-370</cx:pt>
          <cx:pt idx="3854">-370</cx:pt>
          <cx:pt idx="3855">-366</cx:pt>
          <cx:pt idx="3856">-365</cx:pt>
          <cx:pt idx="3857">-363</cx:pt>
          <cx:pt idx="3858">-362</cx:pt>
          <cx:pt idx="3859">-362</cx:pt>
          <cx:pt idx="3860">-360</cx:pt>
          <cx:pt idx="3861">-359</cx:pt>
          <cx:pt idx="3862">-353</cx:pt>
          <cx:pt idx="3863">-353</cx:pt>
          <cx:pt idx="3864">-350</cx:pt>
          <cx:pt idx="3865">-350</cx:pt>
          <cx:pt idx="3866">-350</cx:pt>
          <cx:pt idx="3867">-346</cx:pt>
          <cx:pt idx="3868">-346</cx:pt>
          <cx:pt idx="3869">-342</cx:pt>
          <cx:pt idx="3870">-339</cx:pt>
          <cx:pt idx="3871">-336</cx:pt>
          <cx:pt idx="3872">-335</cx:pt>
          <cx:pt idx="3873">-333</cx:pt>
          <cx:pt idx="3874">-332</cx:pt>
          <cx:pt idx="3875">-325</cx:pt>
          <cx:pt idx="3876">-325</cx:pt>
          <cx:pt idx="3877">-324</cx:pt>
          <cx:pt idx="3878">-322</cx:pt>
          <cx:pt idx="3879">-319</cx:pt>
          <cx:pt idx="3880">-318</cx:pt>
          <cx:pt idx="3881">-315</cx:pt>
          <cx:pt idx="3882">-314</cx:pt>
          <cx:pt idx="3883">-313</cx:pt>
          <cx:pt idx="3884">-310</cx:pt>
          <cx:pt idx="3885">-309</cx:pt>
          <cx:pt idx="3886">-309</cx:pt>
          <cx:pt idx="3887">-308</cx:pt>
          <cx:pt idx="3888">-306</cx:pt>
          <cx:pt idx="3889">-306</cx:pt>
          <cx:pt idx="3890">-304</cx:pt>
          <cx:pt idx="3891">-302</cx:pt>
          <cx:pt idx="3892">-299</cx:pt>
          <cx:pt idx="3893">-296</cx:pt>
          <cx:pt idx="3894">-296</cx:pt>
          <cx:pt idx="3895">-295</cx:pt>
          <cx:pt idx="3896">-295</cx:pt>
          <cx:pt idx="3897">-294</cx:pt>
          <cx:pt idx="3898">-291</cx:pt>
          <cx:pt idx="3899">-291</cx:pt>
          <cx:pt idx="3900">-291</cx:pt>
          <cx:pt idx="3901">-290</cx:pt>
          <cx:pt idx="3902">-289</cx:pt>
          <cx:pt idx="3903">-287</cx:pt>
          <cx:pt idx="3904">-287</cx:pt>
          <cx:pt idx="3905">-286</cx:pt>
          <cx:pt idx="3906">-285</cx:pt>
          <cx:pt idx="3907">-284</cx:pt>
          <cx:pt idx="3908">-283</cx:pt>
          <cx:pt idx="3909">-282</cx:pt>
          <cx:pt idx="3910">-281</cx:pt>
          <cx:pt idx="3911">-279</cx:pt>
          <cx:pt idx="3912">-278</cx:pt>
          <cx:pt idx="3913">-278</cx:pt>
          <cx:pt idx="3914">-277</cx:pt>
          <cx:pt idx="3915">-275</cx:pt>
          <cx:pt idx="3916">-275</cx:pt>
          <cx:pt idx="3917">-275</cx:pt>
          <cx:pt idx="3918">-273</cx:pt>
          <cx:pt idx="3919">-273</cx:pt>
          <cx:pt idx="3920">-268</cx:pt>
          <cx:pt idx="3921">-268</cx:pt>
          <cx:pt idx="3922">-267</cx:pt>
          <cx:pt idx="3923">-264</cx:pt>
          <cx:pt idx="3924">-261</cx:pt>
          <cx:pt idx="3925">-256</cx:pt>
          <cx:pt idx="3926">-253</cx:pt>
          <cx:pt idx="3927">-249</cx:pt>
          <cx:pt idx="3928">-249</cx:pt>
          <cx:pt idx="3929">-249</cx:pt>
          <cx:pt idx="3930">-248</cx:pt>
          <cx:pt idx="3931">-247</cx:pt>
          <cx:pt idx="3932">-246</cx:pt>
          <cx:pt idx="3933">-245</cx:pt>
          <cx:pt idx="3934">-243</cx:pt>
          <cx:pt idx="3935">-242</cx:pt>
          <cx:pt idx="3936">-235</cx:pt>
          <cx:pt idx="3937">-234</cx:pt>
          <cx:pt idx="3938">-231</cx:pt>
          <cx:pt idx="3939">-227</cx:pt>
          <cx:pt idx="3940">-227</cx:pt>
          <cx:pt idx="3941">-225</cx:pt>
          <cx:pt idx="3942">-224</cx:pt>
          <cx:pt idx="3943">-223</cx:pt>
          <cx:pt idx="3944">-219</cx:pt>
          <cx:pt idx="3945">-218</cx:pt>
          <cx:pt idx="3946">-216</cx:pt>
          <cx:pt idx="3947">-215</cx:pt>
          <cx:pt idx="3948">-211</cx:pt>
          <cx:pt idx="3949">-211</cx:pt>
          <cx:pt idx="3950">-211</cx:pt>
          <cx:pt idx="3951">-209</cx:pt>
          <cx:pt idx="3952">-203</cx:pt>
          <cx:pt idx="3953">-199</cx:pt>
          <cx:pt idx="3954">-199</cx:pt>
          <cx:pt idx="3955">-197</cx:pt>
          <cx:pt idx="3956">-197</cx:pt>
          <cx:pt idx="3957">-196</cx:pt>
          <cx:pt idx="3958">-196</cx:pt>
          <cx:pt idx="3959">-196</cx:pt>
          <cx:pt idx="3960">-195</cx:pt>
          <cx:pt idx="3961">-195</cx:pt>
          <cx:pt idx="3962">-194</cx:pt>
          <cx:pt idx="3963">-193</cx:pt>
          <cx:pt idx="3964">-191</cx:pt>
          <cx:pt idx="3965">-190</cx:pt>
          <cx:pt idx="3966">-185</cx:pt>
          <cx:pt idx="3967">-184</cx:pt>
          <cx:pt idx="3968">-181</cx:pt>
          <cx:pt idx="3969">-180</cx:pt>
          <cx:pt idx="3970">-176</cx:pt>
          <cx:pt idx="3971">-173</cx:pt>
          <cx:pt idx="3972">-169</cx:pt>
          <cx:pt idx="3973">-169</cx:pt>
          <cx:pt idx="3974">-169</cx:pt>
          <cx:pt idx="3975">-168</cx:pt>
          <cx:pt idx="3976">-165</cx:pt>
          <cx:pt idx="3977">-164</cx:pt>
          <cx:pt idx="3978">-163</cx:pt>
          <cx:pt idx="3979">-158</cx:pt>
          <cx:pt idx="3980">-156</cx:pt>
          <cx:pt idx="3981">-155</cx:pt>
          <cx:pt idx="3982">-155</cx:pt>
          <cx:pt idx="3983">-151</cx:pt>
          <cx:pt idx="3984">-151</cx:pt>
          <cx:pt idx="3985">-149</cx:pt>
          <cx:pt idx="3986">-147</cx:pt>
          <cx:pt idx="3987">-147</cx:pt>
          <cx:pt idx="3988">-146</cx:pt>
          <cx:pt idx="3989">-146</cx:pt>
          <cx:pt idx="3990">-135</cx:pt>
          <cx:pt idx="3991">-134</cx:pt>
          <cx:pt idx="3992">-133</cx:pt>
          <cx:pt idx="3993">-131</cx:pt>
          <cx:pt idx="3994">-131</cx:pt>
          <cx:pt idx="3995">-130</cx:pt>
          <cx:pt idx="3996">-129</cx:pt>
          <cx:pt idx="3997">-129</cx:pt>
          <cx:pt idx="3998">-126</cx:pt>
          <cx:pt idx="3999">-126</cx:pt>
          <cx:pt idx="4000">-122</cx:pt>
          <cx:pt idx="4001">-120</cx:pt>
          <cx:pt idx="4002">-120</cx:pt>
          <cx:pt idx="4003">-120</cx:pt>
          <cx:pt idx="4004">-118</cx:pt>
          <cx:pt idx="4005">-115</cx:pt>
          <cx:pt idx="4006">-114</cx:pt>
          <cx:pt idx="4007">-113</cx:pt>
          <cx:pt idx="4008">-108</cx:pt>
          <cx:pt idx="4009">-107</cx:pt>
          <cx:pt idx="4010">-100</cx:pt>
          <cx:pt idx="4011">-96</cx:pt>
          <cx:pt idx="4012">-96</cx:pt>
          <cx:pt idx="4013">-95</cx:pt>
          <cx:pt idx="4014">-95</cx:pt>
          <cx:pt idx="4015">-93</cx:pt>
          <cx:pt idx="4016">-92</cx:pt>
          <cx:pt idx="4017">-85</cx:pt>
          <cx:pt idx="4018">-85</cx:pt>
          <cx:pt idx="4019">-82</cx:pt>
          <cx:pt idx="4020">-80</cx:pt>
          <cx:pt idx="4021">-79</cx:pt>
          <cx:pt idx="4022">-73</cx:pt>
          <cx:pt idx="4023">-71</cx:pt>
          <cx:pt idx="4024">-63</cx:pt>
          <cx:pt idx="4025">-62</cx:pt>
          <cx:pt idx="4026">-62</cx:pt>
          <cx:pt idx="4027">-61</cx:pt>
          <cx:pt idx="4028">-57</cx:pt>
          <cx:pt idx="4029">-56</cx:pt>
          <cx:pt idx="4030">-56</cx:pt>
          <cx:pt idx="4031">-53</cx:pt>
          <cx:pt idx="4032">-48</cx:pt>
          <cx:pt idx="4033">-47</cx:pt>
          <cx:pt idx="4034">-45</cx:pt>
          <cx:pt idx="4035">-43</cx:pt>
          <cx:pt idx="4036">-42</cx:pt>
          <cx:pt idx="4037">-42</cx:pt>
          <cx:pt idx="4038">-42</cx:pt>
          <cx:pt idx="4039">-40</cx:pt>
          <cx:pt idx="4040">-39</cx:pt>
          <cx:pt idx="4041">-36</cx:pt>
          <cx:pt idx="4042">-33</cx:pt>
          <cx:pt idx="4043">-30</cx:pt>
          <cx:pt idx="4044">-30</cx:pt>
          <cx:pt idx="4045">-29</cx:pt>
          <cx:pt idx="4046">-26</cx:pt>
          <cx:pt idx="4047">-24</cx:pt>
          <cx:pt idx="4048">-24</cx:pt>
          <cx:pt idx="4049">-23</cx:pt>
          <cx:pt idx="4050">-20</cx:pt>
          <cx:pt idx="4051">-18</cx:pt>
          <cx:pt idx="4052">-15</cx:pt>
          <cx:pt idx="4053">-9</cx:pt>
          <cx:pt idx="4054">-7</cx:pt>
          <cx:pt idx="4055">-7</cx:pt>
          <cx:pt idx="4056">-4</cx:pt>
          <cx:pt idx="4057">-102984</cx:pt>
          <cx:pt idx="4058">-88346</cx:pt>
          <cx:pt idx="4059">-74718</cx:pt>
          <cx:pt idx="4060">-57388</cx:pt>
          <cx:pt idx="4061">-55462</cx:pt>
          <cx:pt idx="4062">-54052</cx:pt>
          <cx:pt idx="4063">-51624</cx:pt>
          <cx:pt idx="4064">-49971</cx:pt>
          <cx:pt idx="4065">-47724</cx:pt>
          <cx:pt idx="4066">-43596</cx:pt>
          <cx:pt idx="4067">-36004</cx:pt>
          <cx:pt idx="4068">-35765</cx:pt>
          <cx:pt idx="4069">-34647</cx:pt>
          <cx:pt idx="4070">-34342</cx:pt>
          <cx:pt idx="4071">-34238</cx:pt>
          <cx:pt idx="4072">-33934</cx:pt>
          <cx:pt idx="4073">-32887</cx:pt>
          <cx:pt idx="4074">-32533</cx:pt>
          <cx:pt idx="4075">-32356</cx:pt>
          <cx:pt idx="4076">-32266</cx:pt>
          <cx:pt idx="4077">-30385</cx:pt>
          <cx:pt idx="4078">-30200</cx:pt>
          <cx:pt idx="4079">-29635</cx:pt>
          <cx:pt idx="4080">-29607</cx:pt>
          <cx:pt idx="4081">-29183</cx:pt>
          <cx:pt idx="4082">-29010</cx:pt>
          <cx:pt idx="4083">-28015</cx:pt>
          <cx:pt idx="4084">-28000</cx:pt>
          <cx:pt idx="4085">-27765</cx:pt>
          <cx:pt idx="4086">-26189</cx:pt>
          <cx:pt idx="4087">-26045</cx:pt>
          <cx:pt idx="4088">-26012</cx:pt>
          <cx:pt idx="4089">-25636</cx:pt>
          <cx:pt idx="4090">-25617</cx:pt>
          <cx:pt idx="4091">-25604</cx:pt>
          <cx:pt idx="4092">-25071</cx:pt>
          <cx:pt idx="4093">-24989</cx:pt>
          <cx:pt idx="4094">-24861</cx:pt>
          <cx:pt idx="4095">-24586</cx:pt>
          <cx:pt idx="4096">-24379</cx:pt>
          <cx:pt idx="4097">-24331</cx:pt>
          <cx:pt idx="4098">-24327</cx:pt>
          <cx:pt idx="4099">-23910</cx:pt>
          <cx:pt idx="4100">-23380</cx:pt>
          <cx:pt idx="4101">-22554</cx:pt>
          <cx:pt idx="4102">-22470</cx:pt>
          <cx:pt idx="4103">-21752</cx:pt>
          <cx:pt idx="4104">-21752</cx:pt>
          <cx:pt idx="4105">-21462</cx:pt>
          <cx:pt idx="4106">-21443</cx:pt>
          <cx:pt idx="4107">-21046</cx:pt>
          <cx:pt idx="4108">-20830</cx:pt>
          <cx:pt idx="4109">-20573</cx:pt>
          <cx:pt idx="4110">-20368</cx:pt>
          <cx:pt idx="4111">-20275</cx:pt>
          <cx:pt idx="4112">-20250</cx:pt>
          <cx:pt idx="4113">-20221</cx:pt>
          <cx:pt idx="4114">-20001</cx:pt>
          <cx:pt idx="4115">-19976</cx:pt>
          <cx:pt idx="4116">-19692</cx:pt>
          <cx:pt idx="4117">-19531</cx:pt>
          <cx:pt idx="4118">-19337</cx:pt>
          <cx:pt idx="4119">-19220</cx:pt>
          <cx:pt idx="4120">-18875</cx:pt>
          <cx:pt idx="4121">-18535</cx:pt>
          <cx:pt idx="4122">-18505</cx:pt>
          <cx:pt idx="4123">-18440</cx:pt>
          <cx:pt idx="4124">-18317</cx:pt>
          <cx:pt idx="4125">-18315</cx:pt>
          <cx:pt idx="4126">-18306</cx:pt>
          <cx:pt idx="4127">-17967</cx:pt>
          <cx:pt idx="4128">-17926</cx:pt>
          <cx:pt idx="4129">-17633</cx:pt>
          <cx:pt idx="4130">-17113</cx:pt>
          <cx:pt idx="4131">-16889</cx:pt>
          <cx:pt idx="4132">-16717</cx:pt>
          <cx:pt idx="4133">-16663</cx:pt>
          <cx:pt idx="4134">-16619</cx:pt>
          <cx:pt idx="4135">-16389</cx:pt>
          <cx:pt idx="4136">-16364</cx:pt>
          <cx:pt idx="4137">-16363</cx:pt>
          <cx:pt idx="4138">-16349</cx:pt>
          <cx:pt idx="4139">-16289</cx:pt>
          <cx:pt idx="4140">-16250</cx:pt>
          <cx:pt idx="4141">-16220</cx:pt>
          <cx:pt idx="4142">-16002</cx:pt>
          <cx:pt idx="4143">-15961</cx:pt>
          <cx:pt idx="4144">-15930</cx:pt>
          <cx:pt idx="4145">-15846</cx:pt>
          <cx:pt idx="4146">-15727</cx:pt>
          <cx:pt idx="4147">-15247</cx:pt>
          <cx:pt idx="4148">-15107</cx:pt>
          <cx:pt idx="4149">-15039</cx:pt>
          <cx:pt idx="4150">-15009</cx:pt>
          <cx:pt idx="4151">-14973</cx:pt>
          <cx:pt idx="4152">-14940</cx:pt>
          <cx:pt idx="4153">-14929</cx:pt>
          <cx:pt idx="4154">-14858</cx:pt>
          <cx:pt idx="4155">-14855</cx:pt>
          <cx:pt idx="4156">-14852</cx:pt>
          <cx:pt idx="4157">-14849</cx:pt>
          <cx:pt idx="4158">-14616</cx:pt>
          <cx:pt idx="4159">-14468</cx:pt>
          <cx:pt idx="4160">-14467</cx:pt>
          <cx:pt idx="4161">-14433</cx:pt>
          <cx:pt idx="4162">-14425</cx:pt>
          <cx:pt idx="4163">-14421</cx:pt>
          <cx:pt idx="4164">-14418</cx:pt>
          <cx:pt idx="4165">-14018</cx:pt>
          <cx:pt idx="4166">-14011</cx:pt>
          <cx:pt idx="4167">-13881</cx:pt>
          <cx:pt idx="4168">-13865</cx:pt>
          <cx:pt idx="4169">-13716</cx:pt>
          <cx:pt idx="4170">-13547</cx:pt>
          <cx:pt idx="4171">-13461</cx:pt>
          <cx:pt idx="4172">-13441</cx:pt>
          <cx:pt idx="4173">-13409</cx:pt>
          <cx:pt idx="4174">-13397</cx:pt>
          <cx:pt idx="4175">-13323</cx:pt>
          <cx:pt idx="4176">-13215</cx:pt>
          <cx:pt idx="4177">-13130</cx:pt>
          <cx:pt idx="4178">-13112</cx:pt>
          <cx:pt idx="4179">-13093</cx:pt>
          <cx:pt idx="4180">-13078</cx:pt>
          <cx:pt idx="4181">-12969</cx:pt>
          <cx:pt idx="4182">-12947</cx:pt>
          <cx:pt idx="4183">-12936</cx:pt>
          <cx:pt idx="4184">-12853</cx:pt>
          <cx:pt idx="4185">-12841</cx:pt>
          <cx:pt idx="4186">-12839</cx:pt>
          <cx:pt idx="4187">-12762</cx:pt>
          <cx:pt idx="4188">-12733</cx:pt>
          <cx:pt idx="4189">-12725</cx:pt>
          <cx:pt idx="4190">-12661</cx:pt>
          <cx:pt idx="4191">-12598</cx:pt>
          <cx:pt idx="4192">-12582</cx:pt>
          <cx:pt idx="4193">-12513</cx:pt>
          <cx:pt idx="4194">-12491</cx:pt>
          <cx:pt idx="4195">-12471</cx:pt>
          <cx:pt idx="4196">-12467</cx:pt>
          <cx:pt idx="4197">-12433</cx:pt>
          <cx:pt idx="4198">-12374</cx:pt>
          <cx:pt idx="4199">-12341</cx:pt>
          <cx:pt idx="4200">-12341</cx:pt>
          <cx:pt idx="4201">-12320</cx:pt>
          <cx:pt idx="4202">-12316</cx:pt>
          <cx:pt idx="4203">-12227</cx:pt>
          <cx:pt idx="4204">-12182</cx:pt>
          <cx:pt idx="4205">-12168</cx:pt>
          <cx:pt idx="4206">-12136</cx:pt>
          <cx:pt idx="4207">-12135</cx:pt>
          <cx:pt idx="4208">-12131</cx:pt>
          <cx:pt idx="4209">-12044</cx:pt>
          <cx:pt idx="4210">-11886</cx:pt>
          <cx:pt idx="4211">-11875</cx:pt>
          <cx:pt idx="4212">-11792</cx:pt>
          <cx:pt idx="4213">-11773</cx:pt>
          <cx:pt idx="4214">-11750</cx:pt>
          <cx:pt idx="4215">-11662</cx:pt>
          <cx:pt idx="4216">-11447</cx:pt>
          <cx:pt idx="4217">-11395</cx:pt>
          <cx:pt idx="4218">-11335</cx:pt>
          <cx:pt idx="4219">-11260</cx:pt>
          <cx:pt idx="4220">-11210</cx:pt>
          <cx:pt idx="4221">-11209</cx:pt>
          <cx:pt idx="4222">-11156</cx:pt>
          <cx:pt idx="4223">-11075</cx:pt>
          <cx:pt idx="4224">-11028</cx:pt>
          <cx:pt idx="4225">-11002</cx:pt>
          <cx:pt idx="4226">-10962</cx:pt>
          <cx:pt idx="4227">-10869</cx:pt>
          <cx:pt idx="4228">-10860</cx:pt>
          <cx:pt idx="4229">-10828</cx:pt>
          <cx:pt idx="4230">-10809</cx:pt>
          <cx:pt idx="4231">-10735</cx:pt>
          <cx:pt idx="4232">-10730</cx:pt>
          <cx:pt idx="4233">-10722</cx:pt>
          <cx:pt idx="4234">-10717</cx:pt>
          <cx:pt idx="4235">-10645</cx:pt>
          <cx:pt idx="4236">-10616</cx:pt>
          <cx:pt idx="4237">-10517</cx:pt>
          <cx:pt idx="4238">-10506</cx:pt>
          <cx:pt idx="4239">-10495</cx:pt>
          <cx:pt idx="4240">-10447</cx:pt>
          <cx:pt idx="4241">-10372</cx:pt>
          <cx:pt idx="4242">-10317</cx:pt>
          <cx:pt idx="4243">-10315</cx:pt>
          <cx:pt idx="4244">-10274</cx:pt>
          <cx:pt idx="4245">-10269</cx:pt>
          <cx:pt idx="4246">-10258</cx:pt>
          <cx:pt idx="4247">-10224</cx:pt>
          <cx:pt idx="4248">-10209</cx:pt>
          <cx:pt idx="4249">-10199</cx:pt>
          <cx:pt idx="4250">-10146</cx:pt>
          <cx:pt idx="4251">-10142</cx:pt>
          <cx:pt idx="4252">-10074</cx:pt>
          <cx:pt idx="4253">-10045</cx:pt>
          <cx:pt idx="4254">-9902</cx:pt>
          <cx:pt idx="4255">-9888</cx:pt>
          <cx:pt idx="4256">-9870</cx:pt>
          <cx:pt idx="4257">-9856</cx:pt>
          <cx:pt idx="4258">-9839</cx:pt>
          <cx:pt idx="4259">-9801</cx:pt>
          <cx:pt idx="4260">-9794</cx:pt>
          <cx:pt idx="4261">-9786</cx:pt>
          <cx:pt idx="4262">-9722</cx:pt>
          <cx:pt idx="4263">-9707</cx:pt>
          <cx:pt idx="4264">-9701</cx:pt>
          <cx:pt idx="4265">-9685</cx:pt>
          <cx:pt idx="4266">-9664</cx:pt>
          <cx:pt idx="4267">-9635</cx:pt>
          <cx:pt idx="4268">-9631</cx:pt>
          <cx:pt idx="4269">-9631</cx:pt>
          <cx:pt idx="4270">-9622</cx:pt>
          <cx:pt idx="4271">-9613</cx:pt>
          <cx:pt idx="4272">-9584</cx:pt>
          <cx:pt idx="4273">-9548</cx:pt>
          <cx:pt idx="4274">-9541</cx:pt>
          <cx:pt idx="4275">-9531</cx:pt>
          <cx:pt idx="4276">-9525</cx:pt>
          <cx:pt idx="4277">-9517</cx:pt>
          <cx:pt idx="4278">-9500</cx:pt>
          <cx:pt idx="4279">-9400</cx:pt>
          <cx:pt idx="4280">-9398</cx:pt>
          <cx:pt idx="4281">-9363</cx:pt>
          <cx:pt idx="4282">-9281</cx:pt>
          <cx:pt idx="4283">-9190</cx:pt>
          <cx:pt idx="4284">-9188</cx:pt>
          <cx:pt idx="4285">-9172</cx:pt>
          <cx:pt idx="4286">-9146</cx:pt>
          <cx:pt idx="4287">-9132</cx:pt>
          <cx:pt idx="4288">-9093</cx:pt>
          <cx:pt idx="4289">-9084</cx:pt>
          <cx:pt idx="4290">-9044</cx:pt>
          <cx:pt idx="4291">-9035</cx:pt>
          <cx:pt idx="4292">-9006</cx:pt>
          <cx:pt idx="4293">-8991</cx:pt>
          <cx:pt idx="4294">-8962</cx:pt>
          <cx:pt idx="4295">-8942</cx:pt>
          <cx:pt idx="4296">-8892</cx:pt>
          <cx:pt idx="4297">-8854</cx:pt>
          <cx:pt idx="4298">-8850</cx:pt>
          <cx:pt idx="4299">-8842</cx:pt>
          <cx:pt idx="4300">-8822</cx:pt>
          <cx:pt idx="4301">-8822</cx:pt>
          <cx:pt idx="4302">-8803</cx:pt>
          <cx:pt idx="4303">-8795</cx:pt>
          <cx:pt idx="4304">-8769</cx:pt>
          <cx:pt idx="4305">-8683</cx:pt>
          <cx:pt idx="4306">-8662</cx:pt>
          <cx:pt idx="4307">-8656</cx:pt>
          <cx:pt idx="4308">-8606</cx:pt>
          <cx:pt idx="4309">-8491</cx:pt>
          <cx:pt idx="4310">-8471</cx:pt>
          <cx:pt idx="4311">-8423</cx:pt>
          <cx:pt idx="4312">-8410</cx:pt>
          <cx:pt idx="4313">-8404</cx:pt>
          <cx:pt idx="4314">-8318</cx:pt>
          <cx:pt idx="4315">-8311</cx:pt>
          <cx:pt idx="4316">-8271</cx:pt>
          <cx:pt idx="4317">-8224</cx:pt>
          <cx:pt idx="4318">-8207</cx:pt>
          <cx:pt idx="4319">-8155</cx:pt>
          <cx:pt idx="4320">-8143</cx:pt>
          <cx:pt idx="4321">-8142</cx:pt>
          <cx:pt idx="4322">-8103</cx:pt>
          <cx:pt idx="4323">-8078</cx:pt>
          <cx:pt idx="4324">-8018</cx:pt>
          <cx:pt idx="4325">-7994</cx:pt>
          <cx:pt idx="4326">-7983</cx:pt>
          <cx:pt idx="4327">-7976</cx:pt>
          <cx:pt idx="4328">-7973</cx:pt>
          <cx:pt idx="4329">-7970</cx:pt>
          <cx:pt idx="4330">-7956</cx:pt>
          <cx:pt idx="4331">-7951</cx:pt>
          <cx:pt idx="4332">-7933</cx:pt>
          <cx:pt idx="4333">-7910</cx:pt>
          <cx:pt idx="4334">-7894</cx:pt>
          <cx:pt idx="4335">-7874</cx:pt>
          <cx:pt idx="4336">-7844</cx:pt>
          <cx:pt idx="4337">-7828</cx:pt>
          <cx:pt idx="4338">-7752</cx:pt>
          <cx:pt idx="4339">-7701</cx:pt>
          <cx:pt idx="4340">-7688</cx:pt>
          <cx:pt idx="4341">-7663</cx:pt>
          <cx:pt idx="4342">-7653</cx:pt>
          <cx:pt idx="4343">-7641</cx:pt>
          <cx:pt idx="4344">-7609</cx:pt>
          <cx:pt idx="4345">-7607</cx:pt>
          <cx:pt idx="4346">-7597</cx:pt>
          <cx:pt idx="4347">-7554</cx:pt>
          <cx:pt idx="4348">-7553</cx:pt>
          <cx:pt idx="4349">-7548</cx:pt>
          <cx:pt idx="4350">-7531</cx:pt>
          <cx:pt idx="4351">-7520</cx:pt>
          <cx:pt idx="4352">-7490</cx:pt>
          <cx:pt idx="4353">-7443</cx:pt>
          <cx:pt idx="4354">-7424</cx:pt>
          <cx:pt idx="4355">-7410</cx:pt>
          <cx:pt idx="4356">-7402</cx:pt>
          <cx:pt idx="4357">-7396</cx:pt>
          <cx:pt idx="4358">-7395</cx:pt>
          <cx:pt idx="4359">-7376</cx:pt>
          <cx:pt idx="4360">-7370</cx:pt>
          <cx:pt idx="4361">-7363</cx:pt>
          <cx:pt idx="4362">-7357</cx:pt>
          <cx:pt idx="4363">-7353</cx:pt>
          <cx:pt idx="4364">-7325</cx:pt>
          <cx:pt idx="4365">-7320</cx:pt>
          <cx:pt idx="4366">-7312</cx:pt>
          <cx:pt idx="4367">-7290</cx:pt>
          <cx:pt idx="4368">-7289</cx:pt>
          <cx:pt idx="4369">-7276</cx:pt>
          <cx:pt idx="4370">-7238</cx:pt>
          <cx:pt idx="4371">-7236</cx:pt>
          <cx:pt idx="4372">-7220</cx:pt>
          <cx:pt idx="4373">-7212</cx:pt>
          <cx:pt idx="4374">-7178</cx:pt>
          <cx:pt idx="4375">-7130</cx:pt>
          <cx:pt idx="4376">-7105</cx:pt>
          <cx:pt idx="4377">-7097</cx:pt>
          <cx:pt idx="4378">-7089</cx:pt>
          <cx:pt idx="4379">-7078</cx:pt>
          <cx:pt idx="4380">-7078</cx:pt>
          <cx:pt idx="4381">-7026</cx:pt>
          <cx:pt idx="4382">-7003</cx:pt>
          <cx:pt idx="4383">-7002</cx:pt>
          <cx:pt idx="4384">-6996</cx:pt>
          <cx:pt idx="4385">-6963</cx:pt>
          <cx:pt idx="4386">-6932</cx:pt>
          <cx:pt idx="4387">-6915</cx:pt>
          <cx:pt idx="4388">-6908</cx:pt>
          <cx:pt idx="4389">-6903</cx:pt>
          <cx:pt idx="4390">-6896</cx:pt>
          <cx:pt idx="4391">-6894</cx:pt>
          <cx:pt idx="4392">-6880</cx:pt>
          <cx:pt idx="4393">-6876</cx:pt>
          <cx:pt idx="4394">-6808</cx:pt>
          <cx:pt idx="4395">-6799</cx:pt>
          <cx:pt idx="4396">-6783</cx:pt>
          <cx:pt idx="4397">-6765</cx:pt>
          <cx:pt idx="4398">-6736</cx:pt>
          <cx:pt idx="4399">-6712</cx:pt>
          <cx:pt idx="4400">-6699</cx:pt>
          <cx:pt idx="4401">-6623</cx:pt>
          <cx:pt idx="4402">-6592</cx:pt>
          <cx:pt idx="4403">-6587</cx:pt>
          <cx:pt idx="4404">-6562</cx:pt>
          <cx:pt idx="4405">-6518</cx:pt>
          <cx:pt idx="4406">-6481</cx:pt>
          <cx:pt idx="4407">-6480</cx:pt>
          <cx:pt idx="4408">-6431</cx:pt>
          <cx:pt idx="4409">-6428</cx:pt>
          <cx:pt idx="4410">-6415</cx:pt>
          <cx:pt idx="4411">-6410</cx:pt>
          <cx:pt idx="4412">-6401</cx:pt>
          <cx:pt idx="4413">-6397</cx:pt>
          <cx:pt idx="4414">-6397</cx:pt>
          <cx:pt idx="4415">-6375</cx:pt>
          <cx:pt idx="4416">-6351</cx:pt>
          <cx:pt idx="4417">-6344</cx:pt>
          <cx:pt idx="4418">-6329</cx:pt>
          <cx:pt idx="4419">-6304</cx:pt>
          <cx:pt idx="4420">-6298</cx:pt>
          <cx:pt idx="4421">-6270</cx:pt>
          <cx:pt idx="4422">-6249</cx:pt>
          <cx:pt idx="4423">-6226</cx:pt>
          <cx:pt idx="4424">-6225</cx:pt>
          <cx:pt idx="4425">-6216</cx:pt>
          <cx:pt idx="4426">-6195</cx:pt>
          <cx:pt idx="4427">-6194</cx:pt>
          <cx:pt idx="4428">-6181</cx:pt>
          <cx:pt idx="4429">-6166</cx:pt>
          <cx:pt idx="4430">-6163</cx:pt>
          <cx:pt idx="4431">-6156</cx:pt>
          <cx:pt idx="4432">-6156</cx:pt>
          <cx:pt idx="4433">-6153</cx:pt>
          <cx:pt idx="4434">-6142</cx:pt>
          <cx:pt idx="4435">-6127</cx:pt>
          <cx:pt idx="4436">-6118</cx:pt>
          <cx:pt idx="4437">-6113</cx:pt>
          <cx:pt idx="4438">-6085</cx:pt>
          <cx:pt idx="4439">-6083</cx:pt>
          <cx:pt idx="4440">-6080</cx:pt>
          <cx:pt idx="4441">-6074</cx:pt>
          <cx:pt idx="4442">-6040</cx:pt>
          <cx:pt idx="4443">-6038</cx:pt>
          <cx:pt idx="4444">-6019</cx:pt>
          <cx:pt idx="4445">-6017</cx:pt>
          <cx:pt idx="4446">-6014</cx:pt>
          <cx:pt idx="4447">-5999</cx:pt>
          <cx:pt idx="4448">-5960</cx:pt>
          <cx:pt idx="4449">-5952</cx:pt>
          <cx:pt idx="4450">-5941</cx:pt>
          <cx:pt idx="4451">-5920</cx:pt>
          <cx:pt idx="4452">-5900</cx:pt>
          <cx:pt idx="4453">-5888</cx:pt>
          <cx:pt idx="4454">-5877</cx:pt>
          <cx:pt idx="4455">-5874</cx:pt>
          <cx:pt idx="4456">-5873</cx:pt>
          <cx:pt idx="4457">-5867</cx:pt>
          <cx:pt idx="4458">-5858</cx:pt>
          <cx:pt idx="4459">-5835</cx:pt>
          <cx:pt idx="4460">-5823</cx:pt>
          <cx:pt idx="4461">-5816</cx:pt>
          <cx:pt idx="4462">-5814</cx:pt>
          <cx:pt idx="4463">-5786</cx:pt>
          <cx:pt idx="4464">-5757</cx:pt>
          <cx:pt idx="4465">-5734</cx:pt>
          <cx:pt idx="4466">-5673</cx:pt>
          <cx:pt idx="4467">-5664</cx:pt>
          <cx:pt idx="4468">-5661</cx:pt>
          <cx:pt idx="4469">-5649</cx:pt>
          <cx:pt idx="4470">-5645</cx:pt>
          <cx:pt idx="4471">-5632</cx:pt>
          <cx:pt idx="4472">-5603</cx:pt>
          <cx:pt idx="4473">-5600</cx:pt>
          <cx:pt idx="4474">-5597</cx:pt>
          <cx:pt idx="4475">-5577</cx:pt>
          <cx:pt idx="4476">-5576</cx:pt>
          <cx:pt idx="4477">-5504</cx:pt>
          <cx:pt idx="4478">-5491</cx:pt>
          <cx:pt idx="4479">-5471</cx:pt>
          <cx:pt idx="4480">-5462</cx:pt>
          <cx:pt idx="4481">-5437</cx:pt>
          <cx:pt idx="4482">-5433</cx:pt>
          <cx:pt idx="4483">-5409</cx:pt>
          <cx:pt idx="4484">-5405</cx:pt>
          <cx:pt idx="4485">-5402</cx:pt>
          <cx:pt idx="4486">-5377</cx:pt>
          <cx:pt idx="4487">-5349</cx:pt>
          <cx:pt idx="4488">-5348</cx:pt>
          <cx:pt idx="4489">-5340</cx:pt>
          <cx:pt idx="4490">-5321</cx:pt>
          <cx:pt idx="4491">-5299</cx:pt>
          <cx:pt idx="4492">-5281</cx:pt>
          <cx:pt idx="4493">-5271</cx:pt>
          <cx:pt idx="4494">-5234</cx:pt>
          <cx:pt idx="4495">-5233</cx:pt>
          <cx:pt idx="4496">-5228</cx:pt>
          <cx:pt idx="4497">-5228</cx:pt>
          <cx:pt idx="4498">-5224</cx:pt>
          <cx:pt idx="4499">-5221</cx:pt>
          <cx:pt idx="4500">-5210</cx:pt>
          <cx:pt idx="4501">-5190</cx:pt>
          <cx:pt idx="4502">-5189</cx:pt>
          <cx:pt idx="4503">-5187</cx:pt>
          <cx:pt idx="4504">-5177</cx:pt>
          <cx:pt idx="4505">-5173</cx:pt>
          <cx:pt idx="4506">-5158</cx:pt>
          <cx:pt idx="4507">-5130</cx:pt>
          <cx:pt idx="4508">-5124</cx:pt>
          <cx:pt idx="4509">-5121</cx:pt>
          <cx:pt idx="4510">-5114</cx:pt>
          <cx:pt idx="4511">-5110</cx:pt>
          <cx:pt idx="4512">-5091</cx:pt>
          <cx:pt idx="4513">-5081</cx:pt>
          <cx:pt idx="4514">-5045</cx:pt>
          <cx:pt idx="4515">-5043</cx:pt>
          <cx:pt idx="4516">-5035</cx:pt>
          <cx:pt idx="4517">-5016</cx:pt>
          <cx:pt idx="4518">-5013</cx:pt>
          <cx:pt idx="4519">-4974</cx:pt>
          <cx:pt idx="4520">-4953</cx:pt>
          <cx:pt idx="4521">-4944</cx:pt>
          <cx:pt idx="4522">-4940</cx:pt>
          <cx:pt idx="4523">-4919</cx:pt>
          <cx:pt idx="4524">-4912</cx:pt>
          <cx:pt idx="4525">-4898</cx:pt>
          <cx:pt idx="4526">-4882</cx:pt>
          <cx:pt idx="4527">-4861</cx:pt>
          <cx:pt idx="4528">-4850</cx:pt>
          <cx:pt idx="4529">-4847</cx:pt>
          <cx:pt idx="4530">-4841</cx:pt>
          <cx:pt idx="4531">-4825</cx:pt>
          <cx:pt idx="4532">-4823</cx:pt>
          <cx:pt idx="4533">-4821</cx:pt>
          <cx:pt idx="4534">-4818</cx:pt>
          <cx:pt idx="4535">-4811</cx:pt>
          <cx:pt idx="4536">-4792</cx:pt>
          <cx:pt idx="4537">-4791</cx:pt>
          <cx:pt idx="4538">-4781</cx:pt>
          <cx:pt idx="4539">-4781</cx:pt>
          <cx:pt idx="4540">-4775</cx:pt>
          <cx:pt idx="4541">-4768</cx:pt>
          <cx:pt idx="4542">-4767</cx:pt>
          <cx:pt idx="4543">-4763</cx:pt>
          <cx:pt idx="4544">-4741</cx:pt>
          <cx:pt idx="4545">-4731</cx:pt>
          <cx:pt idx="4546">-4722</cx:pt>
          <cx:pt idx="4547">-4708</cx:pt>
          <cx:pt idx="4548">-4660</cx:pt>
          <cx:pt idx="4549">-4640</cx:pt>
          <cx:pt idx="4550">-4628</cx:pt>
          <cx:pt idx="4551">-4615</cx:pt>
          <cx:pt idx="4552">-4610</cx:pt>
          <cx:pt idx="4553">-4577</cx:pt>
          <cx:pt idx="4554">-4561</cx:pt>
          <cx:pt idx="4555">-4556</cx:pt>
          <cx:pt idx="4556">-4527</cx:pt>
          <cx:pt idx="4557">-4513</cx:pt>
          <cx:pt idx="4558">-4513</cx:pt>
          <cx:pt idx="4559">-4454</cx:pt>
          <cx:pt idx="4560">-4449</cx:pt>
          <cx:pt idx="4561">-4438</cx:pt>
          <cx:pt idx="4562">-4408</cx:pt>
          <cx:pt idx="4563">-4408</cx:pt>
          <cx:pt idx="4564">-4405</cx:pt>
          <cx:pt idx="4565">-4388</cx:pt>
          <cx:pt idx="4566">-4376</cx:pt>
          <cx:pt idx="4567">-4312</cx:pt>
          <cx:pt idx="4568">-4292</cx:pt>
          <cx:pt idx="4569">-4288</cx:pt>
          <cx:pt idx="4570">-4252</cx:pt>
          <cx:pt idx="4571">-4232</cx:pt>
          <cx:pt idx="4572">-4228</cx:pt>
          <cx:pt idx="4573">-4214</cx:pt>
          <cx:pt idx="4574">-4161</cx:pt>
          <cx:pt idx="4575">-4130</cx:pt>
          <cx:pt idx="4576">-4113</cx:pt>
          <cx:pt idx="4577">-4087</cx:pt>
          <cx:pt idx="4578">-4078</cx:pt>
          <cx:pt idx="4579">-4074</cx:pt>
          <cx:pt idx="4580">-4066</cx:pt>
          <cx:pt idx="4581">-4061</cx:pt>
          <cx:pt idx="4582">-4060</cx:pt>
          <cx:pt idx="4583">-4030</cx:pt>
          <cx:pt idx="4584">-4015</cx:pt>
          <cx:pt idx="4585">-4006</cx:pt>
          <cx:pt idx="4586">-4005</cx:pt>
          <cx:pt idx="4587">-3994</cx:pt>
          <cx:pt idx="4588">-3985</cx:pt>
          <cx:pt idx="4589">-3983</cx:pt>
          <cx:pt idx="4590">-3954</cx:pt>
          <cx:pt idx="4591">-3937</cx:pt>
          <cx:pt idx="4592">-3931</cx:pt>
          <cx:pt idx="4593">-3913</cx:pt>
          <cx:pt idx="4594">-3906</cx:pt>
          <cx:pt idx="4595">-3896</cx:pt>
          <cx:pt idx="4596">-3893</cx:pt>
          <cx:pt idx="4597">-3884</cx:pt>
          <cx:pt idx="4598">-3866</cx:pt>
          <cx:pt idx="4599">-3863</cx:pt>
          <cx:pt idx="4600">-3850</cx:pt>
          <cx:pt idx="4601">-3846</cx:pt>
          <cx:pt idx="4602">-3844</cx:pt>
          <cx:pt idx="4603">-3843</cx:pt>
          <cx:pt idx="4604">-3825</cx:pt>
          <cx:pt idx="4605">-3807</cx:pt>
          <cx:pt idx="4606">-3797</cx:pt>
          <cx:pt idx="4607">-3796</cx:pt>
          <cx:pt idx="4608">-3780</cx:pt>
          <cx:pt idx="4609">-3752</cx:pt>
          <cx:pt idx="4610">-3737</cx:pt>
          <cx:pt idx="4611">-3735</cx:pt>
          <cx:pt idx="4612">-3732</cx:pt>
          <cx:pt idx="4613">-3717</cx:pt>
          <cx:pt idx="4614">-3715</cx:pt>
          <cx:pt idx="4615">-3692</cx:pt>
          <cx:pt idx="4616">-3692</cx:pt>
          <cx:pt idx="4617">-3681</cx:pt>
          <cx:pt idx="4618">-3679</cx:pt>
          <cx:pt idx="4619">-3675</cx:pt>
          <cx:pt idx="4620">-3663</cx:pt>
          <cx:pt idx="4621">-3645</cx:pt>
          <cx:pt idx="4622">-3614</cx:pt>
          <cx:pt idx="4623">-3602</cx:pt>
          <cx:pt idx="4624">-3602</cx:pt>
          <cx:pt idx="4625">-3601</cx:pt>
          <cx:pt idx="4626">-3584</cx:pt>
          <cx:pt idx="4627">-3578</cx:pt>
          <cx:pt idx="4628">-3572</cx:pt>
          <cx:pt idx="4629">-3572</cx:pt>
          <cx:pt idx="4630">-3558</cx:pt>
          <cx:pt idx="4631">-3552</cx:pt>
          <cx:pt idx="4632">-3551</cx:pt>
          <cx:pt idx="4633">-3530</cx:pt>
          <cx:pt idx="4634">-3529</cx:pt>
          <cx:pt idx="4635">-3520</cx:pt>
          <cx:pt idx="4636">-3519</cx:pt>
          <cx:pt idx="4637">-3513</cx:pt>
          <cx:pt idx="4638">-3498</cx:pt>
          <cx:pt idx="4639">-3494</cx:pt>
          <cx:pt idx="4640">-3480</cx:pt>
          <cx:pt idx="4641">-3476</cx:pt>
          <cx:pt idx="4642">-3456</cx:pt>
          <cx:pt idx="4643">-3447</cx:pt>
          <cx:pt idx="4644">-3445</cx:pt>
          <cx:pt idx="4645">-3440</cx:pt>
          <cx:pt idx="4646">-3429</cx:pt>
          <cx:pt idx="4647">-3423</cx:pt>
          <cx:pt idx="4648">-3421</cx:pt>
          <cx:pt idx="4649">-3406</cx:pt>
          <cx:pt idx="4650">-3392</cx:pt>
          <cx:pt idx="4651">-3391</cx:pt>
          <cx:pt idx="4652">-3382</cx:pt>
          <cx:pt idx="4653">-3382</cx:pt>
          <cx:pt idx="4654">-3364</cx:pt>
          <cx:pt idx="4655">-3360</cx:pt>
          <cx:pt idx="4656">-3358</cx:pt>
          <cx:pt idx="4657">-3357</cx:pt>
          <cx:pt idx="4658">-3350</cx:pt>
          <cx:pt idx="4659">-3344</cx:pt>
          <cx:pt idx="4660">-3339</cx:pt>
          <cx:pt idx="4661">-3339</cx:pt>
          <cx:pt idx="4662">-3329</cx:pt>
          <cx:pt idx="4663">-3328</cx:pt>
          <cx:pt idx="4664">-3328</cx:pt>
          <cx:pt idx="4665">-3325</cx:pt>
          <cx:pt idx="4666">-3317</cx:pt>
          <cx:pt idx="4667">-3317</cx:pt>
          <cx:pt idx="4668">-3316</cx:pt>
          <cx:pt idx="4669">-3310</cx:pt>
          <cx:pt idx="4670">-3301</cx:pt>
          <cx:pt idx="4671">-3293</cx:pt>
          <cx:pt idx="4672">-3290</cx:pt>
          <cx:pt idx="4673">-3282</cx:pt>
          <cx:pt idx="4674">-3276</cx:pt>
          <cx:pt idx="4675">-3263</cx:pt>
          <cx:pt idx="4676">-3257</cx:pt>
          <cx:pt idx="4677">-3225</cx:pt>
          <cx:pt idx="4678">-3223</cx:pt>
          <cx:pt idx="4679">-3210</cx:pt>
          <cx:pt idx="4680">-3204</cx:pt>
          <cx:pt idx="4681">-3192</cx:pt>
          <cx:pt idx="4682">-3190</cx:pt>
          <cx:pt idx="4683">-3187</cx:pt>
          <cx:pt idx="4684">-3184</cx:pt>
          <cx:pt idx="4685">-3160</cx:pt>
          <cx:pt idx="4686">-3159</cx:pt>
          <cx:pt idx="4687">-3149</cx:pt>
          <cx:pt idx="4688">-3147</cx:pt>
          <cx:pt idx="4689">-3139</cx:pt>
          <cx:pt idx="4690">-3126</cx:pt>
          <cx:pt idx="4691">-3123</cx:pt>
          <cx:pt idx="4692">-3114</cx:pt>
          <cx:pt idx="4693">-3113</cx:pt>
          <cx:pt idx="4694">-3109</cx:pt>
          <cx:pt idx="4695">-3093</cx:pt>
          <cx:pt idx="4696">-3085</cx:pt>
          <cx:pt idx="4697">-3074</cx:pt>
          <cx:pt idx="4698">-3070</cx:pt>
          <cx:pt idx="4699">-3065</cx:pt>
          <cx:pt idx="4700">-3063</cx:pt>
          <cx:pt idx="4701">-3059</cx:pt>
          <cx:pt idx="4702">-3052</cx:pt>
          <cx:pt idx="4703">-3051</cx:pt>
          <cx:pt idx="4704">-3044</cx:pt>
          <cx:pt idx="4705">-3041</cx:pt>
          <cx:pt idx="4706">-3010</cx:pt>
          <cx:pt idx="4707">-3002</cx:pt>
          <cx:pt idx="4708">-2990</cx:pt>
          <cx:pt idx="4709">-2972</cx:pt>
          <cx:pt idx="4710">-2968</cx:pt>
          <cx:pt idx="4711">-2960</cx:pt>
          <cx:pt idx="4712">-2951</cx:pt>
          <cx:pt idx="4713">-2947</cx:pt>
          <cx:pt idx="4714">-2946</cx:pt>
          <cx:pt idx="4715">-2934</cx:pt>
          <cx:pt idx="4716">-2925</cx:pt>
          <cx:pt idx="4717">-2923</cx:pt>
          <cx:pt idx="4718">-2907</cx:pt>
          <cx:pt idx="4719">-2894</cx:pt>
          <cx:pt idx="4720">-2889</cx:pt>
          <cx:pt idx="4721">-2886</cx:pt>
          <cx:pt idx="4722">-2885</cx:pt>
          <cx:pt idx="4723">-2883</cx:pt>
          <cx:pt idx="4724">-2880</cx:pt>
          <cx:pt idx="4725">-2871</cx:pt>
          <cx:pt idx="4726">-2870</cx:pt>
          <cx:pt idx="4727">-2866</cx:pt>
          <cx:pt idx="4728">-2863</cx:pt>
          <cx:pt idx="4729">-2853</cx:pt>
          <cx:pt idx="4730">-2841</cx:pt>
          <cx:pt idx="4731">-2827</cx:pt>
          <cx:pt idx="4732">-2807</cx:pt>
          <cx:pt idx="4733">-2801</cx:pt>
          <cx:pt idx="4734">-2794</cx:pt>
          <cx:pt idx="4735">-2793</cx:pt>
          <cx:pt idx="4736">-2782</cx:pt>
          <cx:pt idx="4737">-2779</cx:pt>
          <cx:pt idx="4738">-2773</cx:pt>
          <cx:pt idx="4739">-2769</cx:pt>
          <cx:pt idx="4740">-2767</cx:pt>
          <cx:pt idx="4741">-2757</cx:pt>
          <cx:pt idx="4742">-2746</cx:pt>
          <cx:pt idx="4743">-2744</cx:pt>
          <cx:pt idx="4744">-2732</cx:pt>
          <cx:pt idx="4745">-2731</cx:pt>
          <cx:pt idx="4746">-2711</cx:pt>
          <cx:pt idx="4747">-2703</cx:pt>
          <cx:pt idx="4748">-2702</cx:pt>
          <cx:pt idx="4749">-2700</cx:pt>
          <cx:pt idx="4750">-2698</cx:pt>
          <cx:pt idx="4751">-2695</cx:pt>
          <cx:pt idx="4752">-2689</cx:pt>
          <cx:pt idx="4753">-2680</cx:pt>
          <cx:pt idx="4754">-2679</cx:pt>
          <cx:pt idx="4755">-2663</cx:pt>
          <cx:pt idx="4756">-2655</cx:pt>
          <cx:pt idx="4757">-2654</cx:pt>
          <cx:pt idx="4758">-2638</cx:pt>
          <cx:pt idx="4759">-2629</cx:pt>
          <cx:pt idx="4760">-2624</cx:pt>
          <cx:pt idx="4761">-2620</cx:pt>
          <cx:pt idx="4762">-2620</cx:pt>
          <cx:pt idx="4763">-2618</cx:pt>
          <cx:pt idx="4764">-2618</cx:pt>
          <cx:pt idx="4765">-2618</cx:pt>
          <cx:pt idx="4766">-2611</cx:pt>
          <cx:pt idx="4767">-2610</cx:pt>
          <cx:pt idx="4768">-2605</cx:pt>
          <cx:pt idx="4769">-2587</cx:pt>
          <cx:pt idx="4770">-2586</cx:pt>
          <cx:pt idx="4771">-2581</cx:pt>
          <cx:pt idx="4772">-2580</cx:pt>
          <cx:pt idx="4773">-2567</cx:pt>
          <cx:pt idx="4774">-2566</cx:pt>
          <cx:pt idx="4775">-2565</cx:pt>
          <cx:pt idx="4776">-2561</cx:pt>
          <cx:pt idx="4777">-2557</cx:pt>
          <cx:pt idx="4778">-2548</cx:pt>
          <cx:pt idx="4779">-2509</cx:pt>
          <cx:pt idx="4780">-2505</cx:pt>
          <cx:pt idx="4781">-2504</cx:pt>
          <cx:pt idx="4782">-2501</cx:pt>
          <cx:pt idx="4783">-2499</cx:pt>
          <cx:pt idx="4784">-2494</cx:pt>
          <cx:pt idx="4785">-2489</cx:pt>
          <cx:pt idx="4786">-2486</cx:pt>
          <cx:pt idx="4787">-2478</cx:pt>
          <cx:pt idx="4788">-2478</cx:pt>
          <cx:pt idx="4789">-2470</cx:pt>
          <cx:pt idx="4790">-2464</cx:pt>
          <cx:pt idx="4791">-2458</cx:pt>
          <cx:pt idx="4792">-2456</cx:pt>
          <cx:pt idx="4793">-2454</cx:pt>
          <cx:pt idx="4794">-2435</cx:pt>
          <cx:pt idx="4795">-2435</cx:pt>
          <cx:pt idx="4796">-2433</cx:pt>
          <cx:pt idx="4797">-2429</cx:pt>
          <cx:pt idx="4798">-2424</cx:pt>
          <cx:pt idx="4799">-2419</cx:pt>
          <cx:pt idx="4800">-2415</cx:pt>
          <cx:pt idx="4801">-2413</cx:pt>
          <cx:pt idx="4802">-2413</cx:pt>
          <cx:pt idx="4803">-2413</cx:pt>
          <cx:pt idx="4804">-2410</cx:pt>
          <cx:pt idx="4805">-2409</cx:pt>
          <cx:pt idx="4806">-2408</cx:pt>
          <cx:pt idx="4807">-2404</cx:pt>
          <cx:pt idx="4808">-2403</cx:pt>
          <cx:pt idx="4809">-2397</cx:pt>
          <cx:pt idx="4810">-2395</cx:pt>
          <cx:pt idx="4811">-2395</cx:pt>
          <cx:pt idx="4812">-2393</cx:pt>
          <cx:pt idx="4813">-2389</cx:pt>
          <cx:pt idx="4814">-2377</cx:pt>
          <cx:pt idx="4815">-2377</cx:pt>
          <cx:pt idx="4816">-2377</cx:pt>
          <cx:pt idx="4817">-2365</cx:pt>
          <cx:pt idx="4818">-2364</cx:pt>
          <cx:pt idx="4819">-2356</cx:pt>
          <cx:pt idx="4820">-2350</cx:pt>
          <cx:pt idx="4821">-2347</cx:pt>
          <cx:pt idx="4822">-2347</cx:pt>
          <cx:pt idx="4823">-2345</cx:pt>
          <cx:pt idx="4824">-2345</cx:pt>
          <cx:pt idx="4825">-2344</cx:pt>
          <cx:pt idx="4826">-2338</cx:pt>
          <cx:pt idx="4827">-2334</cx:pt>
          <cx:pt idx="4828">-2332</cx:pt>
          <cx:pt idx="4829">-2323</cx:pt>
          <cx:pt idx="4830">-2312</cx:pt>
          <cx:pt idx="4831">-2307</cx:pt>
          <cx:pt idx="4832">-2306</cx:pt>
          <cx:pt idx="4833">-2286</cx:pt>
          <cx:pt idx="4834">-2286</cx:pt>
          <cx:pt idx="4835">-2285</cx:pt>
          <cx:pt idx="4836">-2283</cx:pt>
          <cx:pt idx="4837">-2281</cx:pt>
          <cx:pt idx="4838">-2270</cx:pt>
          <cx:pt idx="4839">-2268</cx:pt>
          <cx:pt idx="4840">-2256</cx:pt>
          <cx:pt idx="4841">-2253</cx:pt>
          <cx:pt idx="4842">-2250</cx:pt>
          <cx:pt idx="4843">-2249</cx:pt>
          <cx:pt idx="4844">-2239</cx:pt>
          <cx:pt idx="4845">-2237</cx:pt>
          <cx:pt idx="4846">-2236</cx:pt>
          <cx:pt idx="4847">-2234</cx:pt>
          <cx:pt idx="4848">-2231</cx:pt>
          <cx:pt idx="4849">-2223</cx:pt>
          <cx:pt idx="4850">-2218</cx:pt>
          <cx:pt idx="4851">-2214</cx:pt>
          <cx:pt idx="4852">-2200</cx:pt>
          <cx:pt idx="4853">-2187</cx:pt>
          <cx:pt idx="4854">-2186</cx:pt>
          <cx:pt idx="4855">-2180</cx:pt>
          <cx:pt idx="4856">-2178</cx:pt>
          <cx:pt idx="4857">-2173</cx:pt>
          <cx:pt idx="4858">-2167</cx:pt>
          <cx:pt idx="4859">-2164</cx:pt>
          <cx:pt idx="4860">-2160</cx:pt>
          <cx:pt idx="4861">-2145</cx:pt>
          <cx:pt idx="4862">-2136</cx:pt>
          <cx:pt idx="4863">-2131</cx:pt>
          <cx:pt idx="4864">-2128</cx:pt>
          <cx:pt idx="4865">-2128</cx:pt>
          <cx:pt idx="4866">-2123</cx:pt>
          <cx:pt idx="4867">-2119</cx:pt>
          <cx:pt idx="4868">-2113</cx:pt>
          <cx:pt idx="4869">-2110</cx:pt>
          <cx:pt idx="4870">-2110</cx:pt>
          <cx:pt idx="4871">-2109</cx:pt>
          <cx:pt idx="4872">-2100</cx:pt>
          <cx:pt idx="4873">-2095</cx:pt>
          <cx:pt idx="4874">-2092</cx:pt>
          <cx:pt idx="4875">-2090</cx:pt>
          <cx:pt idx="4876">-2089</cx:pt>
          <cx:pt idx="4877">-2083</cx:pt>
          <cx:pt idx="4878">-2080</cx:pt>
          <cx:pt idx="4879">-2080</cx:pt>
          <cx:pt idx="4880">-2074</cx:pt>
          <cx:pt idx="4881">-2073</cx:pt>
          <cx:pt idx="4882">-2066</cx:pt>
          <cx:pt idx="4883">-2061</cx:pt>
          <cx:pt idx="4884">-2052</cx:pt>
          <cx:pt idx="4885">-2052</cx:pt>
          <cx:pt idx="4886">-2050</cx:pt>
          <cx:pt idx="4887">-2048</cx:pt>
          <cx:pt idx="4888">-2044</cx:pt>
          <cx:pt idx="4889">-2043</cx:pt>
          <cx:pt idx="4890">-2043</cx:pt>
          <cx:pt idx="4891">-2038</cx:pt>
          <cx:pt idx="4892">-2033</cx:pt>
          <cx:pt idx="4893">-2030</cx:pt>
          <cx:pt idx="4894">-2024</cx:pt>
          <cx:pt idx="4895">-2021</cx:pt>
          <cx:pt idx="4896">-2016</cx:pt>
          <cx:pt idx="4897">-2009</cx:pt>
          <cx:pt idx="4898">-2005</cx:pt>
          <cx:pt idx="4899">-2004</cx:pt>
          <cx:pt idx="4900">-2000</cx:pt>
          <cx:pt idx="4901">-2000</cx:pt>
          <cx:pt idx="4902">-1999</cx:pt>
          <cx:pt idx="4903">-1993</cx:pt>
          <cx:pt idx="4904">-1988</cx:pt>
          <cx:pt idx="4905">-1986</cx:pt>
          <cx:pt idx="4906">-1978</cx:pt>
          <cx:pt idx="4907">-1973</cx:pt>
          <cx:pt idx="4908">-1973</cx:pt>
          <cx:pt idx="4909">-1963</cx:pt>
          <cx:pt idx="4910">-1958</cx:pt>
          <cx:pt idx="4911">-1954</cx:pt>
          <cx:pt idx="4912">-1954</cx:pt>
          <cx:pt idx="4913">-1949</cx:pt>
          <cx:pt idx="4914">-1941</cx:pt>
          <cx:pt idx="4915">-1940</cx:pt>
          <cx:pt idx="4916">-1935</cx:pt>
          <cx:pt idx="4917">-1922</cx:pt>
          <cx:pt idx="4918">-1917</cx:pt>
          <cx:pt idx="4919">-1916</cx:pt>
          <cx:pt idx="4920">-1916</cx:pt>
          <cx:pt idx="4921">-1912</cx:pt>
          <cx:pt idx="4922">-1912</cx:pt>
          <cx:pt idx="4923">-1911</cx:pt>
          <cx:pt idx="4924">-1907</cx:pt>
          <cx:pt idx="4925">-1906</cx:pt>
          <cx:pt idx="4926">-1903</cx:pt>
          <cx:pt idx="4927">-1900</cx:pt>
          <cx:pt idx="4928">-1900</cx:pt>
          <cx:pt idx="4929">-1897</cx:pt>
          <cx:pt idx="4930">-1894</cx:pt>
          <cx:pt idx="4931">-1891</cx:pt>
          <cx:pt idx="4932">-1888</cx:pt>
          <cx:pt idx="4933">-1887</cx:pt>
          <cx:pt idx="4934">-1877</cx:pt>
          <cx:pt idx="4935">-1863</cx:pt>
          <cx:pt idx="4936">-1852</cx:pt>
          <cx:pt idx="4937">-1850</cx:pt>
          <cx:pt idx="4938">-1842</cx:pt>
          <cx:pt idx="4939">-1840</cx:pt>
          <cx:pt idx="4940">-1840</cx:pt>
          <cx:pt idx="4941">-1838</cx:pt>
          <cx:pt idx="4942">-1837</cx:pt>
          <cx:pt idx="4943">-1837</cx:pt>
          <cx:pt idx="4944">-1834</cx:pt>
          <cx:pt idx="4945">-1834</cx:pt>
          <cx:pt idx="4946">-1829</cx:pt>
          <cx:pt idx="4947">-1828</cx:pt>
          <cx:pt idx="4948">-1827</cx:pt>
          <cx:pt idx="4949">-1823</cx:pt>
          <cx:pt idx="4950">-1822</cx:pt>
          <cx:pt idx="4951">-1819</cx:pt>
          <cx:pt idx="4952">-1818</cx:pt>
          <cx:pt idx="4953">-1818</cx:pt>
          <cx:pt idx="4954">-1815</cx:pt>
          <cx:pt idx="4955">-1801</cx:pt>
          <cx:pt idx="4956">-1800</cx:pt>
          <cx:pt idx="4957">-1799</cx:pt>
          <cx:pt idx="4958">-1799</cx:pt>
          <cx:pt idx="4959">-1796</cx:pt>
          <cx:pt idx="4960">-1793</cx:pt>
          <cx:pt idx="4961">-1791</cx:pt>
          <cx:pt idx="4962">-1778</cx:pt>
          <cx:pt idx="4963">-1774</cx:pt>
          <cx:pt idx="4964">-1774</cx:pt>
          <cx:pt idx="4965">-1771</cx:pt>
          <cx:pt idx="4966">-1767</cx:pt>
          <cx:pt idx="4967">-1767</cx:pt>
          <cx:pt idx="4968">-1764</cx:pt>
          <cx:pt idx="4969">-1763</cx:pt>
          <cx:pt idx="4970">-1743</cx:pt>
          <cx:pt idx="4971">-1741</cx:pt>
          <cx:pt idx="4972">-1740</cx:pt>
          <cx:pt idx="4973">-1737</cx:pt>
          <cx:pt idx="4974">-1736</cx:pt>
          <cx:pt idx="4975">-1731</cx:pt>
          <cx:pt idx="4976">-1725</cx:pt>
          <cx:pt idx="4977">-1725</cx:pt>
          <cx:pt idx="4978">-1717</cx:pt>
          <cx:pt idx="4979">-1716</cx:pt>
          <cx:pt idx="4980">-1714</cx:pt>
          <cx:pt idx="4981">-1704</cx:pt>
          <cx:pt idx="4982">-1703</cx:pt>
          <cx:pt idx="4983">-1696</cx:pt>
          <cx:pt idx="4984">-1695</cx:pt>
          <cx:pt idx="4985">-1694</cx:pt>
          <cx:pt idx="4986">-1688</cx:pt>
          <cx:pt idx="4987">-1686</cx:pt>
          <cx:pt idx="4988">-1686</cx:pt>
          <cx:pt idx="4989">-1681</cx:pt>
          <cx:pt idx="4990">-1676</cx:pt>
          <cx:pt idx="4991">-1675</cx:pt>
          <cx:pt idx="4992">-1672</cx:pt>
          <cx:pt idx="4993">-1671</cx:pt>
          <cx:pt idx="4994">-1671</cx:pt>
          <cx:pt idx="4995">-1670</cx:pt>
          <cx:pt idx="4996">-1662</cx:pt>
          <cx:pt idx="4997">-1661</cx:pt>
          <cx:pt idx="4998">-1649</cx:pt>
          <cx:pt idx="4999">-1648</cx:pt>
          <cx:pt idx="5000">-1647</cx:pt>
          <cx:pt idx="5001">-1645</cx:pt>
          <cx:pt idx="5002">-1645</cx:pt>
          <cx:pt idx="5003">-1640</cx:pt>
          <cx:pt idx="5004">-1638</cx:pt>
          <cx:pt idx="5005">-1634</cx:pt>
          <cx:pt idx="5006">-1633</cx:pt>
          <cx:pt idx="5007">-1629</cx:pt>
          <cx:pt idx="5008">-1626</cx:pt>
          <cx:pt idx="5009">-1618</cx:pt>
          <cx:pt idx="5010">-1617</cx:pt>
          <cx:pt idx="5011">-1615</cx:pt>
          <cx:pt idx="5012">-1613</cx:pt>
          <cx:pt idx="5013">-1612</cx:pt>
          <cx:pt idx="5014">-1610</cx:pt>
          <cx:pt idx="5015">-1607</cx:pt>
          <cx:pt idx="5016">-1597</cx:pt>
          <cx:pt idx="5017">-1597</cx:pt>
          <cx:pt idx="5018">-1593</cx:pt>
          <cx:pt idx="5019">-1587</cx:pt>
          <cx:pt idx="5020">-1582</cx:pt>
          <cx:pt idx="5021">-1579</cx:pt>
          <cx:pt idx="5022">-1568</cx:pt>
          <cx:pt idx="5023">-1567</cx:pt>
          <cx:pt idx="5024">-1564</cx:pt>
          <cx:pt idx="5025">-1562</cx:pt>
          <cx:pt idx="5026">-1561</cx:pt>
          <cx:pt idx="5027">-1557</cx:pt>
          <cx:pt idx="5028">-1555</cx:pt>
          <cx:pt idx="5029">-1554</cx:pt>
          <cx:pt idx="5030">-1552</cx:pt>
          <cx:pt idx="5031">-1546</cx:pt>
          <cx:pt idx="5032">-1542</cx:pt>
          <cx:pt idx="5033">-1540</cx:pt>
          <cx:pt idx="5034">-1534</cx:pt>
          <cx:pt idx="5035">-1532</cx:pt>
          <cx:pt idx="5036">-1532</cx:pt>
          <cx:pt idx="5037">-1527</cx:pt>
          <cx:pt idx="5038">-1517</cx:pt>
          <cx:pt idx="5039">-1516</cx:pt>
          <cx:pt idx="5040">-1505</cx:pt>
          <cx:pt idx="5041">-1503</cx:pt>
          <cx:pt idx="5042">-1500</cx:pt>
          <cx:pt idx="5043">-1497</cx:pt>
          <cx:pt idx="5044">-1495</cx:pt>
          <cx:pt idx="5045">-1494</cx:pt>
          <cx:pt idx="5046">-1493</cx:pt>
          <cx:pt idx="5047">-1488</cx:pt>
          <cx:pt idx="5048">-1488</cx:pt>
          <cx:pt idx="5049">-1483</cx:pt>
          <cx:pt idx="5050">-1481</cx:pt>
          <cx:pt idx="5051">-1476</cx:pt>
          <cx:pt idx="5052">-1475</cx:pt>
          <cx:pt idx="5053">-1474</cx:pt>
          <cx:pt idx="5054">-1466</cx:pt>
          <cx:pt idx="5055">-1461</cx:pt>
          <cx:pt idx="5056">-1454</cx:pt>
          <cx:pt idx="5057">-1447</cx:pt>
          <cx:pt idx="5058">-1440</cx:pt>
          <cx:pt idx="5059">-1439</cx:pt>
          <cx:pt idx="5060">-1435</cx:pt>
          <cx:pt idx="5061">-1433</cx:pt>
          <cx:pt idx="5062">-1431</cx:pt>
          <cx:pt idx="5063">-1431</cx:pt>
          <cx:pt idx="5064">-1427</cx:pt>
          <cx:pt idx="5065">-1425</cx:pt>
          <cx:pt idx="5066">-1424</cx:pt>
          <cx:pt idx="5067">-1422</cx:pt>
          <cx:pt idx="5068">-1420</cx:pt>
          <cx:pt idx="5069">-1415</cx:pt>
          <cx:pt idx="5070">-1408</cx:pt>
          <cx:pt idx="5071">-1401</cx:pt>
          <cx:pt idx="5072">-1401</cx:pt>
          <cx:pt idx="5073">-1401</cx:pt>
          <cx:pt idx="5074">-1399</cx:pt>
          <cx:pt idx="5075">-1394</cx:pt>
          <cx:pt idx="5076">-1384</cx:pt>
          <cx:pt idx="5077">-1384</cx:pt>
          <cx:pt idx="5078">-1379</cx:pt>
          <cx:pt idx="5079">-1378</cx:pt>
          <cx:pt idx="5080">-1376</cx:pt>
          <cx:pt idx="5081">-1374</cx:pt>
          <cx:pt idx="5082">-1373</cx:pt>
          <cx:pt idx="5083">-1372</cx:pt>
          <cx:pt idx="5084">-1368</cx:pt>
          <cx:pt idx="5085">-1362</cx:pt>
          <cx:pt idx="5086">-1359</cx:pt>
          <cx:pt idx="5087">-1357</cx:pt>
          <cx:pt idx="5088">-1354</cx:pt>
          <cx:pt idx="5089">-1333</cx:pt>
          <cx:pt idx="5090">-1332</cx:pt>
          <cx:pt idx="5091">-1331</cx:pt>
          <cx:pt idx="5092">-1330</cx:pt>
          <cx:pt idx="5093">-1329</cx:pt>
          <cx:pt idx="5094">-1323</cx:pt>
          <cx:pt idx="5095">-1321</cx:pt>
          <cx:pt idx="5096">-1319</cx:pt>
          <cx:pt idx="5097">-1309</cx:pt>
          <cx:pt idx="5098">-1304</cx:pt>
          <cx:pt idx="5099">-1297</cx:pt>
          <cx:pt idx="5100">-1297</cx:pt>
          <cx:pt idx="5101">-1289</cx:pt>
          <cx:pt idx="5102">-1274</cx:pt>
          <cx:pt idx="5103">-1272</cx:pt>
          <cx:pt idx="5104">-1270</cx:pt>
          <cx:pt idx="5105">-1268</cx:pt>
          <cx:pt idx="5106">-1265</cx:pt>
          <cx:pt idx="5107">-1261</cx:pt>
          <cx:pt idx="5108">-1257</cx:pt>
          <cx:pt idx="5109">-1253</cx:pt>
          <cx:pt idx="5110">-1250</cx:pt>
          <cx:pt idx="5111">-1248</cx:pt>
          <cx:pt idx="5112">-1243</cx:pt>
          <cx:pt idx="5113">-1243</cx:pt>
          <cx:pt idx="5114">-1242</cx:pt>
          <cx:pt idx="5115">-1240</cx:pt>
          <cx:pt idx="5116">-1239</cx:pt>
          <cx:pt idx="5117">-1239</cx:pt>
          <cx:pt idx="5118">-1238</cx:pt>
          <cx:pt idx="5119">-1232</cx:pt>
          <cx:pt idx="5120">-1231</cx:pt>
          <cx:pt idx="5121">-1225</cx:pt>
          <cx:pt idx="5122">-1224</cx:pt>
          <cx:pt idx="5123">-1219</cx:pt>
          <cx:pt idx="5124">-1219</cx:pt>
          <cx:pt idx="5125">-1210</cx:pt>
          <cx:pt idx="5126">-1209</cx:pt>
          <cx:pt idx="5127">-1206</cx:pt>
          <cx:pt idx="5128">-1205</cx:pt>
          <cx:pt idx="5129">-1204</cx:pt>
          <cx:pt idx="5130">-1202</cx:pt>
          <cx:pt idx="5131">-1202</cx:pt>
          <cx:pt idx="5132">-1201</cx:pt>
          <cx:pt idx="5133">-1199</cx:pt>
          <cx:pt idx="5134">-1194</cx:pt>
          <cx:pt idx="5135">-1192</cx:pt>
          <cx:pt idx="5136">-1188</cx:pt>
          <cx:pt idx="5137">-1188</cx:pt>
          <cx:pt idx="5138">-1186</cx:pt>
          <cx:pt idx="5139">-1185</cx:pt>
          <cx:pt idx="5140">-1183</cx:pt>
          <cx:pt idx="5141">-1177</cx:pt>
          <cx:pt idx="5142">-1175</cx:pt>
          <cx:pt idx="5143">-1174</cx:pt>
          <cx:pt idx="5144">-1174</cx:pt>
          <cx:pt idx="5145">-1170</cx:pt>
          <cx:pt idx="5146">-1165</cx:pt>
          <cx:pt idx="5147">-1165</cx:pt>
          <cx:pt idx="5148">-1164</cx:pt>
          <cx:pt idx="5149">-1160</cx:pt>
          <cx:pt idx="5150">-1159</cx:pt>
          <cx:pt idx="5151">-1158</cx:pt>
          <cx:pt idx="5152">-1154</cx:pt>
          <cx:pt idx="5153">-1153</cx:pt>
          <cx:pt idx="5154">-1152</cx:pt>
          <cx:pt idx="5155">-1150</cx:pt>
          <cx:pt idx="5156">-1148</cx:pt>
          <cx:pt idx="5157">-1146</cx:pt>
          <cx:pt idx="5158">-1142</cx:pt>
          <cx:pt idx="5159">-1142</cx:pt>
          <cx:pt idx="5160">-1140</cx:pt>
          <cx:pt idx="5161">-1138</cx:pt>
          <cx:pt idx="5162">-1138</cx:pt>
          <cx:pt idx="5163">-1136</cx:pt>
          <cx:pt idx="5164">-1135</cx:pt>
          <cx:pt idx="5165">-1133</cx:pt>
          <cx:pt idx="5166">-1119</cx:pt>
          <cx:pt idx="5167">-1118</cx:pt>
          <cx:pt idx="5168">-1115</cx:pt>
          <cx:pt idx="5169">-1112</cx:pt>
          <cx:pt idx="5170">-1111</cx:pt>
          <cx:pt idx="5171">-1110</cx:pt>
          <cx:pt idx="5172">-1109</cx:pt>
          <cx:pt idx="5173">-1108</cx:pt>
          <cx:pt idx="5174">-1108</cx:pt>
          <cx:pt idx="5175">-1105</cx:pt>
          <cx:pt idx="5176">-1104</cx:pt>
          <cx:pt idx="5177">-1104</cx:pt>
          <cx:pt idx="5178">-1102</cx:pt>
          <cx:pt idx="5179">-1100</cx:pt>
          <cx:pt idx="5180">-1095</cx:pt>
          <cx:pt idx="5181">-1092</cx:pt>
          <cx:pt idx="5182">-1088</cx:pt>
          <cx:pt idx="5183">-1087</cx:pt>
          <cx:pt idx="5184">-1086</cx:pt>
          <cx:pt idx="5185">-1086</cx:pt>
          <cx:pt idx="5186">-1084</cx:pt>
          <cx:pt idx="5187">-1084</cx:pt>
          <cx:pt idx="5188">-1083</cx:pt>
          <cx:pt idx="5189">-1082</cx:pt>
          <cx:pt idx="5190">-1081</cx:pt>
          <cx:pt idx="5191">-1079</cx:pt>
          <cx:pt idx="5192">-1079</cx:pt>
          <cx:pt idx="5193">-1077</cx:pt>
          <cx:pt idx="5194">-1077</cx:pt>
          <cx:pt idx="5195">-1075</cx:pt>
          <cx:pt idx="5196">-1073</cx:pt>
          <cx:pt idx="5197">-1072</cx:pt>
          <cx:pt idx="5198">-1072</cx:pt>
          <cx:pt idx="5199">-1068</cx:pt>
          <cx:pt idx="5200">-1065</cx:pt>
          <cx:pt idx="5201">-1062</cx:pt>
          <cx:pt idx="5202">-1058</cx:pt>
          <cx:pt idx="5203">-1057</cx:pt>
          <cx:pt idx="5204">-1052</cx:pt>
          <cx:pt idx="5205">-1051</cx:pt>
          <cx:pt idx="5206">-1051</cx:pt>
          <cx:pt idx="5207">-1050</cx:pt>
          <cx:pt idx="5208">-1048</cx:pt>
          <cx:pt idx="5209">-1045</cx:pt>
          <cx:pt idx="5210">-1041</cx:pt>
          <cx:pt idx="5211">-1038</cx:pt>
          <cx:pt idx="5212">-1036</cx:pt>
          <cx:pt idx="5213">-1035</cx:pt>
          <cx:pt idx="5214">-1034</cx:pt>
          <cx:pt idx="5215">-1032</cx:pt>
          <cx:pt idx="5216">-1022</cx:pt>
          <cx:pt idx="5217">-1022</cx:pt>
          <cx:pt idx="5218">-1017</cx:pt>
          <cx:pt idx="5219">-1016</cx:pt>
          <cx:pt idx="5220">-1008</cx:pt>
          <cx:pt idx="5221">-1008</cx:pt>
          <cx:pt idx="5222">-1007</cx:pt>
          <cx:pt idx="5223">-1006</cx:pt>
          <cx:pt idx="5224">-1004</cx:pt>
          <cx:pt idx="5225">-1000</cx:pt>
          <cx:pt idx="5226">-994</cx:pt>
          <cx:pt idx="5227">-994</cx:pt>
          <cx:pt idx="5228">-988</cx:pt>
          <cx:pt idx="5229">-986</cx:pt>
          <cx:pt idx="5230">-977</cx:pt>
          <cx:pt idx="5231">-971</cx:pt>
          <cx:pt idx="5232">-970</cx:pt>
          <cx:pt idx="5233">-966</cx:pt>
          <cx:pt idx="5234">-964</cx:pt>
          <cx:pt idx="5235">-961</cx:pt>
          <cx:pt idx="5236">-961</cx:pt>
          <cx:pt idx="5237">-960</cx:pt>
          <cx:pt idx="5238">-959</cx:pt>
          <cx:pt idx="5239">-958</cx:pt>
          <cx:pt idx="5240">-954</cx:pt>
          <cx:pt idx="5241">-945</cx:pt>
          <cx:pt idx="5242">-944</cx:pt>
          <cx:pt idx="5243">-942</cx:pt>
          <cx:pt idx="5244">-939</cx:pt>
          <cx:pt idx="5245">-937</cx:pt>
          <cx:pt idx="5246">-937</cx:pt>
          <cx:pt idx="5247">-936</cx:pt>
          <cx:pt idx="5248">-934</cx:pt>
          <cx:pt idx="5249">-928</cx:pt>
          <cx:pt idx="5250">-923</cx:pt>
          <cx:pt idx="5251">-923</cx:pt>
          <cx:pt idx="5252">-919</cx:pt>
          <cx:pt idx="5253">-915</cx:pt>
          <cx:pt idx="5254">-906</cx:pt>
          <cx:pt idx="5255">-902</cx:pt>
          <cx:pt idx="5256">-901</cx:pt>
          <cx:pt idx="5257">-900</cx:pt>
          <cx:pt idx="5258">-899</cx:pt>
          <cx:pt idx="5259">-898</cx:pt>
          <cx:pt idx="5260">-898</cx:pt>
          <cx:pt idx="5261">-891</cx:pt>
          <cx:pt idx="5262">-890</cx:pt>
          <cx:pt idx="5263">-887</cx:pt>
          <cx:pt idx="5264">-886</cx:pt>
          <cx:pt idx="5265">-884</cx:pt>
          <cx:pt idx="5266">-883</cx:pt>
          <cx:pt idx="5267">-882</cx:pt>
          <cx:pt idx="5268">-880</cx:pt>
          <cx:pt idx="5269">-868</cx:pt>
          <cx:pt idx="5270">-866</cx:pt>
          <cx:pt idx="5271">-859</cx:pt>
          <cx:pt idx="5272">-852</cx:pt>
          <cx:pt idx="5273">-847</cx:pt>
          <cx:pt idx="5274">-846</cx:pt>
          <cx:pt idx="5275">-846</cx:pt>
          <cx:pt idx="5276">-845</cx:pt>
          <cx:pt idx="5277">-845</cx:pt>
          <cx:pt idx="5278">-844</cx:pt>
          <cx:pt idx="5279">-843</cx:pt>
          <cx:pt idx="5280">-842</cx:pt>
          <cx:pt idx="5281">-839</cx:pt>
          <cx:pt idx="5282">-838</cx:pt>
          <cx:pt idx="5283">-836</cx:pt>
          <cx:pt idx="5284">-836</cx:pt>
          <cx:pt idx="5285">-832</cx:pt>
          <cx:pt idx="5286">-831</cx:pt>
          <cx:pt idx="5287">-830</cx:pt>
          <cx:pt idx="5288">-828</cx:pt>
          <cx:pt idx="5289">-827</cx:pt>
          <cx:pt idx="5290">-827</cx:pt>
          <cx:pt idx="5291">-826</cx:pt>
          <cx:pt idx="5292">-825</cx:pt>
          <cx:pt idx="5293">-823</cx:pt>
          <cx:pt idx="5294">-823</cx:pt>
          <cx:pt idx="5295">-822</cx:pt>
          <cx:pt idx="5296">-819</cx:pt>
          <cx:pt idx="5297">-817</cx:pt>
          <cx:pt idx="5298">-817</cx:pt>
          <cx:pt idx="5299">-814</cx:pt>
          <cx:pt idx="5300">-812</cx:pt>
          <cx:pt idx="5301">-812</cx:pt>
          <cx:pt idx="5302">-810</cx:pt>
          <cx:pt idx="5303">-808</cx:pt>
          <cx:pt idx="5304">-808</cx:pt>
          <cx:pt idx="5305">-805</cx:pt>
          <cx:pt idx="5306">-804</cx:pt>
          <cx:pt idx="5307">-801</cx:pt>
          <cx:pt idx="5308">-800</cx:pt>
          <cx:pt idx="5309">-796</cx:pt>
          <cx:pt idx="5310">-793</cx:pt>
          <cx:pt idx="5311">-788</cx:pt>
          <cx:pt idx="5312">-788</cx:pt>
          <cx:pt idx="5313">-781</cx:pt>
          <cx:pt idx="5314">-779</cx:pt>
          <cx:pt idx="5315">-778</cx:pt>
          <cx:pt idx="5316">-777</cx:pt>
          <cx:pt idx="5317">-775</cx:pt>
          <cx:pt idx="5318">-774</cx:pt>
          <cx:pt idx="5319">-770</cx:pt>
          <cx:pt idx="5320">-768</cx:pt>
          <cx:pt idx="5321">-756</cx:pt>
          <cx:pt idx="5322">-756</cx:pt>
          <cx:pt idx="5323">-753</cx:pt>
          <cx:pt idx="5324">-750</cx:pt>
          <cx:pt idx="5325">-749</cx:pt>
          <cx:pt idx="5326">-749</cx:pt>
          <cx:pt idx="5327">-748</cx:pt>
          <cx:pt idx="5328">-748</cx:pt>
          <cx:pt idx="5329">-748</cx:pt>
          <cx:pt idx="5330">-745</cx:pt>
          <cx:pt idx="5331">-742</cx:pt>
          <cx:pt idx="5332">-740</cx:pt>
          <cx:pt idx="5333">-731</cx:pt>
          <cx:pt idx="5334">-728</cx:pt>
          <cx:pt idx="5335">-727</cx:pt>
          <cx:pt idx="5336">-724</cx:pt>
          <cx:pt idx="5337">-724</cx:pt>
          <cx:pt idx="5338">-722</cx:pt>
          <cx:pt idx="5339">-721</cx:pt>
          <cx:pt idx="5340">-720</cx:pt>
          <cx:pt idx="5341">-719</cx:pt>
          <cx:pt idx="5342">-718</cx:pt>
          <cx:pt idx="5343">-715</cx:pt>
          <cx:pt idx="5344">-715</cx:pt>
          <cx:pt idx="5345">-713</cx:pt>
          <cx:pt idx="5346">-708</cx:pt>
          <cx:pt idx="5347">-707</cx:pt>
          <cx:pt idx="5348">-705</cx:pt>
          <cx:pt idx="5349">-704</cx:pt>
          <cx:pt idx="5350">-703</cx:pt>
          <cx:pt idx="5351">-702</cx:pt>
          <cx:pt idx="5352">-700</cx:pt>
          <cx:pt idx="5353">-700</cx:pt>
          <cx:pt idx="5354">-696</cx:pt>
          <cx:pt idx="5355">-696</cx:pt>
          <cx:pt idx="5356">-695</cx:pt>
          <cx:pt idx="5357">-695</cx:pt>
          <cx:pt idx="5358">-690</cx:pt>
          <cx:pt idx="5359">-688</cx:pt>
          <cx:pt idx="5360">-688</cx:pt>
          <cx:pt idx="5361">-687</cx:pt>
          <cx:pt idx="5362">-686</cx:pt>
          <cx:pt idx="5363">-685</cx:pt>
          <cx:pt idx="5364">-684</cx:pt>
          <cx:pt idx="5365">-682</cx:pt>
          <cx:pt idx="5366">-680</cx:pt>
          <cx:pt idx="5367">-679</cx:pt>
          <cx:pt idx="5368">-677</cx:pt>
          <cx:pt idx="5369">-675</cx:pt>
          <cx:pt idx="5370">-673</cx:pt>
          <cx:pt idx="5371">-671</cx:pt>
          <cx:pt idx="5372">-667</cx:pt>
          <cx:pt idx="5373">-664</cx:pt>
          <cx:pt idx="5374">-661</cx:pt>
          <cx:pt idx="5375">-661</cx:pt>
          <cx:pt idx="5376">-660</cx:pt>
          <cx:pt idx="5377">-658</cx:pt>
          <cx:pt idx="5378">-658</cx:pt>
          <cx:pt idx="5379">-658</cx:pt>
          <cx:pt idx="5380">-657</cx:pt>
          <cx:pt idx="5381">-656</cx:pt>
          <cx:pt idx="5382">-655</cx:pt>
          <cx:pt idx="5383">-653</cx:pt>
          <cx:pt idx="5384">-652</cx:pt>
          <cx:pt idx="5385">-652</cx:pt>
          <cx:pt idx="5386">-651</cx:pt>
          <cx:pt idx="5387">-650</cx:pt>
          <cx:pt idx="5388">-645</cx:pt>
          <cx:pt idx="5389">-641</cx:pt>
          <cx:pt idx="5390">-641</cx:pt>
          <cx:pt idx="5391">-640</cx:pt>
          <cx:pt idx="5392">-638</cx:pt>
          <cx:pt idx="5393">-635</cx:pt>
          <cx:pt idx="5394">-633</cx:pt>
          <cx:pt idx="5395">-633</cx:pt>
          <cx:pt idx="5396">-632</cx:pt>
          <cx:pt idx="5397">-632</cx:pt>
          <cx:pt idx="5398">-631</cx:pt>
          <cx:pt idx="5399">-629</cx:pt>
          <cx:pt idx="5400">-628</cx:pt>
          <cx:pt idx="5401">-626</cx:pt>
          <cx:pt idx="5402">-625</cx:pt>
          <cx:pt idx="5403">-625</cx:pt>
          <cx:pt idx="5404">-625</cx:pt>
          <cx:pt idx="5405">-624</cx:pt>
          <cx:pt idx="5406">-623</cx:pt>
          <cx:pt idx="5407">-622</cx:pt>
          <cx:pt idx="5408">-621</cx:pt>
          <cx:pt idx="5409">-621</cx:pt>
          <cx:pt idx="5410">-616</cx:pt>
          <cx:pt idx="5411">-616</cx:pt>
          <cx:pt idx="5412">-615</cx:pt>
          <cx:pt idx="5413">-615</cx:pt>
          <cx:pt idx="5414">-614</cx:pt>
          <cx:pt idx="5415">-612</cx:pt>
          <cx:pt idx="5416">-612</cx:pt>
          <cx:pt idx="5417">-610</cx:pt>
          <cx:pt idx="5418">-609</cx:pt>
          <cx:pt idx="5419">-608</cx:pt>
          <cx:pt idx="5420">-600</cx:pt>
          <cx:pt idx="5421">-600</cx:pt>
          <cx:pt idx="5422">-599</cx:pt>
          <cx:pt idx="5423">-599</cx:pt>
          <cx:pt idx="5424">-599</cx:pt>
          <cx:pt idx="5425">-596</cx:pt>
          <cx:pt idx="5426">-595</cx:pt>
          <cx:pt idx="5427">-595</cx:pt>
          <cx:pt idx="5428">-593</cx:pt>
          <cx:pt idx="5429">-590</cx:pt>
          <cx:pt idx="5430">-587</cx:pt>
          <cx:pt idx="5431">-586</cx:pt>
          <cx:pt idx="5432">-585</cx:pt>
          <cx:pt idx="5433">-584</cx:pt>
          <cx:pt idx="5434">-579</cx:pt>
          <cx:pt idx="5435">-574</cx:pt>
          <cx:pt idx="5436">-571</cx:pt>
          <cx:pt idx="5437">-571</cx:pt>
          <cx:pt idx="5438">-569</cx:pt>
          <cx:pt idx="5439">-569</cx:pt>
          <cx:pt idx="5440">-569</cx:pt>
          <cx:pt idx="5441">-564</cx:pt>
          <cx:pt idx="5442">-562</cx:pt>
          <cx:pt idx="5443">-559</cx:pt>
          <cx:pt idx="5444">-559</cx:pt>
          <cx:pt idx="5445">-558</cx:pt>
          <cx:pt idx="5446">-556</cx:pt>
          <cx:pt idx="5447">-554</cx:pt>
          <cx:pt idx="5448">-551</cx:pt>
          <cx:pt idx="5449">-550</cx:pt>
          <cx:pt idx="5450">-547</cx:pt>
          <cx:pt idx="5451">-547</cx:pt>
          <cx:pt idx="5452">-546</cx:pt>
          <cx:pt idx="5453">-544</cx:pt>
          <cx:pt idx="5454">-542</cx:pt>
          <cx:pt idx="5455">-540</cx:pt>
          <cx:pt idx="5456">-540</cx:pt>
          <cx:pt idx="5457">-538</cx:pt>
          <cx:pt idx="5458">-537</cx:pt>
          <cx:pt idx="5459">-537</cx:pt>
          <cx:pt idx="5460">-536</cx:pt>
          <cx:pt idx="5461">-535</cx:pt>
          <cx:pt idx="5462">-528</cx:pt>
          <cx:pt idx="5463">-527</cx:pt>
          <cx:pt idx="5464">-526</cx:pt>
          <cx:pt idx="5465">-525</cx:pt>
          <cx:pt idx="5466">-522</cx:pt>
          <cx:pt idx="5467">-522</cx:pt>
          <cx:pt idx="5468">-520</cx:pt>
          <cx:pt idx="5469">-518</cx:pt>
          <cx:pt idx="5470">-515</cx:pt>
          <cx:pt idx="5471">-515</cx:pt>
          <cx:pt idx="5472">-514</cx:pt>
          <cx:pt idx="5473">-513</cx:pt>
          <cx:pt idx="5474">-510</cx:pt>
          <cx:pt idx="5475">-509</cx:pt>
          <cx:pt idx="5476">-509</cx:pt>
          <cx:pt idx="5477">-508</cx:pt>
          <cx:pt idx="5478">-504</cx:pt>
          <cx:pt idx="5479">-503</cx:pt>
          <cx:pt idx="5480">-497</cx:pt>
          <cx:pt idx="5481">-497</cx:pt>
          <cx:pt idx="5482">-496</cx:pt>
          <cx:pt idx="5483">-495</cx:pt>
          <cx:pt idx="5484">-495</cx:pt>
          <cx:pt idx="5485">-495</cx:pt>
          <cx:pt idx="5486">-492</cx:pt>
          <cx:pt idx="5487">-491</cx:pt>
          <cx:pt idx="5488">-491</cx:pt>
          <cx:pt idx="5489">-485</cx:pt>
          <cx:pt idx="5490">-481</cx:pt>
          <cx:pt idx="5491">-478</cx:pt>
          <cx:pt idx="5492">-474</cx:pt>
          <cx:pt idx="5493">-474</cx:pt>
          <cx:pt idx="5494">-473</cx:pt>
          <cx:pt idx="5495">-470</cx:pt>
          <cx:pt idx="5496">-468</cx:pt>
          <cx:pt idx="5497">-468</cx:pt>
          <cx:pt idx="5498">-463</cx:pt>
          <cx:pt idx="5499">-461</cx:pt>
          <cx:pt idx="5500">-461</cx:pt>
          <cx:pt idx="5501">-460</cx:pt>
          <cx:pt idx="5502">-456</cx:pt>
          <cx:pt idx="5503">-452</cx:pt>
          <cx:pt idx="5504">-451</cx:pt>
          <cx:pt idx="5505">-449</cx:pt>
          <cx:pt idx="5506">-447</cx:pt>
          <cx:pt idx="5507">-446</cx:pt>
          <cx:pt idx="5508">-445</cx:pt>
          <cx:pt idx="5509">-443</cx:pt>
          <cx:pt idx="5510">-439</cx:pt>
          <cx:pt idx="5511">-436</cx:pt>
          <cx:pt idx="5512">-436</cx:pt>
          <cx:pt idx="5513">-436</cx:pt>
          <cx:pt idx="5514">-433</cx:pt>
          <cx:pt idx="5515">-432</cx:pt>
          <cx:pt idx="5516">-431</cx:pt>
          <cx:pt idx="5517">-429</cx:pt>
          <cx:pt idx="5518">-429</cx:pt>
          <cx:pt idx="5519">-428</cx:pt>
          <cx:pt idx="5520">-427</cx:pt>
          <cx:pt idx="5521">-427</cx:pt>
          <cx:pt idx="5522">-426</cx:pt>
          <cx:pt idx="5523">-419</cx:pt>
          <cx:pt idx="5524">-417</cx:pt>
          <cx:pt idx="5525">-413</cx:pt>
          <cx:pt idx="5526">-412</cx:pt>
          <cx:pt idx="5527">-411</cx:pt>
          <cx:pt idx="5528">-411</cx:pt>
          <cx:pt idx="5529">-411</cx:pt>
          <cx:pt idx="5530">-410</cx:pt>
          <cx:pt idx="5531">-410</cx:pt>
          <cx:pt idx="5532">-407</cx:pt>
          <cx:pt idx="5533">-405</cx:pt>
          <cx:pt idx="5534">-404</cx:pt>
          <cx:pt idx="5535">-404</cx:pt>
          <cx:pt idx="5536">-404</cx:pt>
          <cx:pt idx="5537">-400</cx:pt>
          <cx:pt idx="5538">-400</cx:pt>
          <cx:pt idx="5539">-399</cx:pt>
          <cx:pt idx="5540">-396</cx:pt>
          <cx:pt idx="5541">-396</cx:pt>
          <cx:pt idx="5542">-393</cx:pt>
          <cx:pt idx="5543">-392</cx:pt>
          <cx:pt idx="5544">-391</cx:pt>
          <cx:pt idx="5545">-390</cx:pt>
          <cx:pt idx="5546">-389</cx:pt>
          <cx:pt idx="5547">-388</cx:pt>
          <cx:pt idx="5548">-387</cx:pt>
          <cx:pt idx="5549">-387</cx:pt>
          <cx:pt idx="5550">-385</cx:pt>
          <cx:pt idx="5551">-383</cx:pt>
          <cx:pt idx="5552">-378</cx:pt>
          <cx:pt idx="5553">-374</cx:pt>
          <cx:pt idx="5554">-374</cx:pt>
          <cx:pt idx="5555">-373</cx:pt>
          <cx:pt idx="5556">-371</cx:pt>
          <cx:pt idx="5557">-365</cx:pt>
          <cx:pt idx="5558">-357</cx:pt>
          <cx:pt idx="5559">-355</cx:pt>
          <cx:pt idx="5560">-354</cx:pt>
          <cx:pt idx="5561">-354</cx:pt>
          <cx:pt idx="5562">-352</cx:pt>
          <cx:pt idx="5563">-346</cx:pt>
          <cx:pt idx="5564">-345</cx:pt>
          <cx:pt idx="5565">-343</cx:pt>
          <cx:pt idx="5566">-342</cx:pt>
          <cx:pt idx="5567">-332</cx:pt>
          <cx:pt idx="5568">-329</cx:pt>
          <cx:pt idx="5569">-329</cx:pt>
          <cx:pt idx="5570">-327</cx:pt>
          <cx:pt idx="5571">-327</cx:pt>
          <cx:pt idx="5572">-324</cx:pt>
          <cx:pt idx="5573">-323</cx:pt>
          <cx:pt idx="5574">-322</cx:pt>
          <cx:pt idx="5575">-320</cx:pt>
          <cx:pt idx="5576">-320</cx:pt>
          <cx:pt idx="5577">-320</cx:pt>
          <cx:pt idx="5578">-318</cx:pt>
          <cx:pt idx="5579">-318</cx:pt>
          <cx:pt idx="5580">-316</cx:pt>
          <cx:pt idx="5581">-316</cx:pt>
          <cx:pt idx="5582">-312</cx:pt>
          <cx:pt idx="5583">-311</cx:pt>
          <cx:pt idx="5584">-311</cx:pt>
          <cx:pt idx="5585">-310</cx:pt>
          <cx:pt idx="5586">-308</cx:pt>
          <cx:pt idx="5587">-308</cx:pt>
          <cx:pt idx="5588">-306</cx:pt>
          <cx:pt idx="5589">-306</cx:pt>
          <cx:pt idx="5590">-306</cx:pt>
          <cx:pt idx="5591">-303</cx:pt>
          <cx:pt idx="5592">-303</cx:pt>
          <cx:pt idx="5593">-302</cx:pt>
          <cx:pt idx="5594">-301</cx:pt>
          <cx:pt idx="5595">-300</cx:pt>
          <cx:pt idx="5596">-299</cx:pt>
          <cx:pt idx="5597">-299</cx:pt>
          <cx:pt idx="5598">-299</cx:pt>
          <cx:pt idx="5599">-295</cx:pt>
          <cx:pt idx="5600">-293</cx:pt>
          <cx:pt idx="5601">-289</cx:pt>
          <cx:pt idx="5602">-285</cx:pt>
          <cx:pt idx="5603">-283</cx:pt>
          <cx:pt idx="5604">-283</cx:pt>
          <cx:pt idx="5605">-282</cx:pt>
          <cx:pt idx="5606">-280</cx:pt>
          <cx:pt idx="5607">-278</cx:pt>
          <cx:pt idx="5608">-278</cx:pt>
          <cx:pt idx="5609">-278</cx:pt>
          <cx:pt idx="5610">-277</cx:pt>
          <cx:pt idx="5611">-272</cx:pt>
          <cx:pt idx="5612">-271</cx:pt>
          <cx:pt idx="5613">-269</cx:pt>
          <cx:pt idx="5614">-268</cx:pt>
          <cx:pt idx="5615">-268</cx:pt>
          <cx:pt idx="5616">-267</cx:pt>
          <cx:pt idx="5617">-260</cx:pt>
          <cx:pt idx="5618">-260</cx:pt>
          <cx:pt idx="5619">-258</cx:pt>
          <cx:pt idx="5620">-258</cx:pt>
          <cx:pt idx="5621">-258</cx:pt>
          <cx:pt idx="5622">-258</cx:pt>
          <cx:pt idx="5623">-256</cx:pt>
          <cx:pt idx="5624">-251</cx:pt>
          <cx:pt idx="5625">-250</cx:pt>
          <cx:pt idx="5626">-248</cx:pt>
          <cx:pt idx="5627">-247</cx:pt>
          <cx:pt idx="5628">-247</cx:pt>
          <cx:pt idx="5629">-245</cx:pt>
          <cx:pt idx="5630">-243</cx:pt>
          <cx:pt idx="5631">-242</cx:pt>
          <cx:pt idx="5632">-241</cx:pt>
          <cx:pt idx="5633">-241</cx:pt>
          <cx:pt idx="5634">-241</cx:pt>
          <cx:pt idx="5635">-240</cx:pt>
          <cx:pt idx="5636">-238</cx:pt>
          <cx:pt idx="5637">-232</cx:pt>
          <cx:pt idx="5638">-231</cx:pt>
          <cx:pt idx="5639">-231</cx:pt>
          <cx:pt idx="5640">-230</cx:pt>
          <cx:pt idx="5641">-229</cx:pt>
          <cx:pt idx="5642">-229</cx:pt>
          <cx:pt idx="5643">-227</cx:pt>
          <cx:pt idx="5644">-219</cx:pt>
          <cx:pt idx="5645">-219</cx:pt>
          <cx:pt idx="5646">-218</cx:pt>
          <cx:pt idx="5647">-214</cx:pt>
          <cx:pt idx="5648">-211</cx:pt>
          <cx:pt idx="5649">-207</cx:pt>
          <cx:pt idx="5650">-205</cx:pt>
          <cx:pt idx="5651">-204</cx:pt>
          <cx:pt idx="5652">-202</cx:pt>
          <cx:pt idx="5653">-199</cx:pt>
          <cx:pt idx="5654">-198</cx:pt>
          <cx:pt idx="5655">-197</cx:pt>
          <cx:pt idx="5656">-196</cx:pt>
          <cx:pt idx="5657">-188</cx:pt>
          <cx:pt idx="5658">-188</cx:pt>
          <cx:pt idx="5659">-188</cx:pt>
          <cx:pt idx="5660">-176</cx:pt>
          <cx:pt idx="5661">-171</cx:pt>
          <cx:pt idx="5662">-169</cx:pt>
          <cx:pt idx="5663">-168</cx:pt>
          <cx:pt idx="5664">-168</cx:pt>
          <cx:pt idx="5665">-166</cx:pt>
          <cx:pt idx="5666">-160</cx:pt>
          <cx:pt idx="5667">-160</cx:pt>
          <cx:pt idx="5668">-157</cx:pt>
          <cx:pt idx="5669">-155</cx:pt>
          <cx:pt idx="5670">-155</cx:pt>
          <cx:pt idx="5671">-149</cx:pt>
          <cx:pt idx="5672">-146</cx:pt>
          <cx:pt idx="5673">-142</cx:pt>
          <cx:pt idx="5674">-142</cx:pt>
          <cx:pt idx="5675">-139</cx:pt>
          <cx:pt idx="5676">-139</cx:pt>
          <cx:pt idx="5677">-136</cx:pt>
          <cx:pt idx="5678">-135</cx:pt>
          <cx:pt idx="5679">-133</cx:pt>
          <cx:pt idx="5680">-133</cx:pt>
          <cx:pt idx="5681">-132</cx:pt>
          <cx:pt idx="5682">-132</cx:pt>
          <cx:pt idx="5683">-131</cx:pt>
          <cx:pt idx="5684">-131</cx:pt>
          <cx:pt idx="5685">-130</cx:pt>
          <cx:pt idx="5686">-126</cx:pt>
          <cx:pt idx="5687">-125</cx:pt>
          <cx:pt idx="5688">-121</cx:pt>
          <cx:pt idx="5689">-120</cx:pt>
          <cx:pt idx="5690">-120</cx:pt>
          <cx:pt idx="5691">-120</cx:pt>
          <cx:pt idx="5692">-120</cx:pt>
          <cx:pt idx="5693">-119</cx:pt>
          <cx:pt idx="5694">-116</cx:pt>
          <cx:pt idx="5695">-116</cx:pt>
          <cx:pt idx="5696">-111</cx:pt>
          <cx:pt idx="5697">-110</cx:pt>
          <cx:pt idx="5698">-108</cx:pt>
          <cx:pt idx="5699">-105</cx:pt>
          <cx:pt idx="5700">-105</cx:pt>
          <cx:pt idx="5701">-103</cx:pt>
          <cx:pt idx="5702">-103</cx:pt>
          <cx:pt idx="5703">-101</cx:pt>
          <cx:pt idx="5704">-100</cx:pt>
          <cx:pt idx="5705">-96</cx:pt>
          <cx:pt idx="5706">-96</cx:pt>
          <cx:pt idx="5707">-94</cx:pt>
          <cx:pt idx="5708">-94</cx:pt>
          <cx:pt idx="5709">-92</cx:pt>
          <cx:pt idx="5710">-89</cx:pt>
          <cx:pt idx="5711">-88</cx:pt>
          <cx:pt idx="5712">-87</cx:pt>
          <cx:pt idx="5713">-84</cx:pt>
          <cx:pt idx="5714">-80</cx:pt>
          <cx:pt idx="5715">-80</cx:pt>
          <cx:pt idx="5716">-79</cx:pt>
          <cx:pt idx="5717">-78</cx:pt>
          <cx:pt idx="5718">-77</cx:pt>
          <cx:pt idx="5719">-77</cx:pt>
          <cx:pt idx="5720">-74</cx:pt>
          <cx:pt idx="5721">-73</cx:pt>
          <cx:pt idx="5722">-73</cx:pt>
          <cx:pt idx="5723">-72</cx:pt>
          <cx:pt idx="5724">-71</cx:pt>
          <cx:pt idx="5725">-70</cx:pt>
          <cx:pt idx="5726">-70</cx:pt>
          <cx:pt idx="5727">-69</cx:pt>
          <cx:pt idx="5728">-68</cx:pt>
          <cx:pt idx="5729">-68</cx:pt>
          <cx:pt idx="5730">-68</cx:pt>
          <cx:pt idx="5731">-63</cx:pt>
          <cx:pt idx="5732">-58</cx:pt>
          <cx:pt idx="5733">-55</cx:pt>
          <cx:pt idx="5734">-52</cx:pt>
          <cx:pt idx="5735">-50</cx:pt>
          <cx:pt idx="5736">-46</cx:pt>
          <cx:pt idx="5737">-45</cx:pt>
          <cx:pt idx="5738">-43</cx:pt>
          <cx:pt idx="5739">-41</cx:pt>
          <cx:pt idx="5740">-37</cx:pt>
          <cx:pt idx="5741">-35</cx:pt>
          <cx:pt idx="5742">-32</cx:pt>
          <cx:pt idx="5743">-31</cx:pt>
          <cx:pt idx="5744">-31</cx:pt>
          <cx:pt idx="5745">-31</cx:pt>
          <cx:pt idx="5746">-30</cx:pt>
          <cx:pt idx="5747">-28</cx:pt>
          <cx:pt idx="5748">-22</cx:pt>
          <cx:pt idx="5749">-18</cx:pt>
          <cx:pt idx="5750">-11</cx:pt>
          <cx:pt idx="5751">-6</cx:pt>
          <cx:pt idx="5752">-65934</cx:pt>
          <cx:pt idx="5753">-54329</cx:pt>
          <cx:pt idx="5754">-52456</cx:pt>
          <cx:pt idx="5755">-49222</cx:pt>
          <cx:pt idx="5756">-49054</cx:pt>
          <cx:pt idx="5757">-45557</cx:pt>
          <cx:pt idx="5758">-44425</cx:pt>
          <cx:pt idx="5759">-42918</cx:pt>
          <cx:pt idx="5760">-41520</cx:pt>
          <cx:pt idx="5761">-40516</cx:pt>
          <cx:pt idx="5762">-39765</cx:pt>
          <cx:pt idx="5763">-36924</cx:pt>
          <cx:pt idx="5764">-35261</cx:pt>
          <cx:pt idx="5765">-35241</cx:pt>
          <cx:pt idx="5766">-34654</cx:pt>
          <cx:pt idx="5767">-34318</cx:pt>
          <cx:pt idx="5768">-34188</cx:pt>
          <cx:pt idx="5769">-33704</cx:pt>
          <cx:pt idx="5770">-31528</cx:pt>
          <cx:pt idx="5771">-30835</cx:pt>
          <cx:pt idx="5772">-30806</cx:pt>
          <cx:pt idx="5773">-29917</cx:pt>
          <cx:pt idx="5774">-27093</cx:pt>
          <cx:pt idx="5775">-26693</cx:pt>
          <cx:pt idx="5776">-24810</cx:pt>
          <cx:pt idx="5777">-23954</cx:pt>
          <cx:pt idx="5778">-22879</cx:pt>
          <cx:pt idx="5779">-22836</cx:pt>
          <cx:pt idx="5780">-22686</cx:pt>
          <cx:pt idx="5781">-22618</cx:pt>
          <cx:pt idx="5782">-21814</cx:pt>
          <cx:pt idx="5783">-20903</cx:pt>
          <cx:pt idx="5784">-20854</cx:pt>
          <cx:pt idx="5785">-20683</cx:pt>
          <cx:pt idx="5786">-20386</cx:pt>
          <cx:pt idx="5787">-20289</cx:pt>
          <cx:pt idx="5788">-20043</cx:pt>
          <cx:pt idx="5789">-19560</cx:pt>
          <cx:pt idx="5790">-19447</cx:pt>
          <cx:pt idx="5791">-19322</cx:pt>
          <cx:pt idx="5792">-19072</cx:pt>
          <cx:pt idx="5793">-18942</cx:pt>
          <cx:pt idx="5794">-18811</cx:pt>
          <cx:pt idx="5795">-18708</cx:pt>
          <cx:pt idx="5796">-18350</cx:pt>
          <cx:pt idx="5797">-17959</cx:pt>
          <cx:pt idx="5798">-17563</cx:pt>
          <cx:pt idx="5799">-17149</cx:pt>
          <cx:pt idx="5800">-17084</cx:pt>
          <cx:pt idx="5801">-16793</cx:pt>
          <cx:pt idx="5802">-16667</cx:pt>
          <cx:pt idx="5803">-15872</cx:pt>
          <cx:pt idx="5804">-15653</cx:pt>
          <cx:pt idx="5805">-15563</cx:pt>
          <cx:pt idx="5806">-15420</cx:pt>
          <cx:pt idx="5807">-15324</cx:pt>
          <cx:pt idx="5808">-14787</cx:pt>
          <cx:pt idx="5809">-14614</cx:pt>
          <cx:pt idx="5810">-14538</cx:pt>
          <cx:pt idx="5811">-14380</cx:pt>
          <cx:pt idx="5812">-14233</cx:pt>
          <cx:pt idx="5813">-14203</cx:pt>
          <cx:pt idx="5814">-14178</cx:pt>
          <cx:pt idx="5815">-14084</cx:pt>
          <cx:pt idx="5816">-14038</cx:pt>
          <cx:pt idx="5817">-13987</cx:pt>
          <cx:pt idx="5818">-13980</cx:pt>
          <cx:pt idx="5819">-13976</cx:pt>
          <cx:pt idx="5820">-13889</cx:pt>
          <cx:pt idx="5821">-13742</cx:pt>
          <cx:pt idx="5822">-13567</cx:pt>
          <cx:pt idx="5823">-13540</cx:pt>
          <cx:pt idx="5824">-13519</cx:pt>
          <cx:pt idx="5825">-13435</cx:pt>
          <cx:pt idx="5826">-13404</cx:pt>
          <cx:pt idx="5827">-13275</cx:pt>
          <cx:pt idx="5828">-13119</cx:pt>
          <cx:pt idx="5829">-13098</cx:pt>
          <cx:pt idx="5830">-12978</cx:pt>
          <cx:pt idx="5831">-12865</cx:pt>
          <cx:pt idx="5832">-12754</cx:pt>
          <cx:pt idx="5833">-12532</cx:pt>
          <cx:pt idx="5834">-12479</cx:pt>
          <cx:pt idx="5835">-12469</cx:pt>
          <cx:pt idx="5836">-12416</cx:pt>
          <cx:pt idx="5837">-12411</cx:pt>
          <cx:pt idx="5838">-12341</cx:pt>
          <cx:pt idx="5839">-12266</cx:pt>
          <cx:pt idx="5840">-12256</cx:pt>
          <cx:pt idx="5841">-12247</cx:pt>
          <cx:pt idx="5842">-12209</cx:pt>
          <cx:pt idx="5843">-12182</cx:pt>
          <cx:pt idx="5844">-12160</cx:pt>
          <cx:pt idx="5845">-12100</cx:pt>
          <cx:pt idx="5846">-12070</cx:pt>
          <cx:pt idx="5847">-12060</cx:pt>
          <cx:pt idx="5848">-12029</cx:pt>
          <cx:pt idx="5849">-11911</cx:pt>
          <cx:pt idx="5850">-11818</cx:pt>
          <cx:pt idx="5851">-11748</cx:pt>
          <cx:pt idx="5852">-11646</cx:pt>
          <cx:pt idx="5853">-11489</cx:pt>
          <cx:pt idx="5854">-11489</cx:pt>
          <cx:pt idx="5855">-11461</cx:pt>
          <cx:pt idx="5856">-11441</cx:pt>
          <cx:pt idx="5857">-11406</cx:pt>
          <cx:pt idx="5858">-11206</cx:pt>
          <cx:pt idx="5859">-10997</cx:pt>
          <cx:pt idx="5860">-10883</cx:pt>
          <cx:pt idx="5861">-10806</cx:pt>
          <cx:pt idx="5862">-10749</cx:pt>
          <cx:pt idx="5863">-10741</cx:pt>
          <cx:pt idx="5864">-10721</cx:pt>
          <cx:pt idx="5865">-10711</cx:pt>
          <cx:pt idx="5866">-10583</cx:pt>
          <cx:pt idx="5867">-10372</cx:pt>
          <cx:pt idx="5868">-10261</cx:pt>
          <cx:pt idx="5869">-10027</cx:pt>
          <cx:pt idx="5870">-10020</cx:pt>
          <cx:pt idx="5871">-9998</cx:pt>
          <cx:pt idx="5872">-9916</cx:pt>
          <cx:pt idx="5873">-9883</cx:pt>
          <cx:pt idx="5874">-9846</cx:pt>
          <cx:pt idx="5875">-9799</cx:pt>
          <cx:pt idx="5876">-9783</cx:pt>
          <cx:pt idx="5877">-9679</cx:pt>
          <cx:pt idx="5878">-9617</cx:pt>
          <cx:pt idx="5879">-9471</cx:pt>
          <cx:pt idx="5880">-9245</cx:pt>
          <cx:pt idx="5881">-9168</cx:pt>
          <cx:pt idx="5882">-9147</cx:pt>
          <cx:pt idx="5883">-9102</cx:pt>
          <cx:pt idx="5884">-9050</cx:pt>
          <cx:pt idx="5885">-8996</cx:pt>
          <cx:pt idx="5886">-8981</cx:pt>
          <cx:pt idx="5887">-8978</cx:pt>
          <cx:pt idx="5888">-8967</cx:pt>
          <cx:pt idx="5889">-8906</cx:pt>
          <cx:pt idx="5890">-8804</cx:pt>
          <cx:pt idx="5891">-8792</cx:pt>
          <cx:pt idx="5892">-8780</cx:pt>
          <cx:pt idx="5893">-8759</cx:pt>
          <cx:pt idx="5894">-8699</cx:pt>
          <cx:pt idx="5895">-8680</cx:pt>
          <cx:pt idx="5896">-8664</cx:pt>
          <cx:pt idx="5897">-8585</cx:pt>
          <cx:pt idx="5898">-8563</cx:pt>
          <cx:pt idx="5899">-8439</cx:pt>
          <cx:pt idx="5900">-8364</cx:pt>
          <cx:pt idx="5901">-8278</cx:pt>
          <cx:pt idx="5902">-8223</cx:pt>
          <cx:pt idx="5903">-8217</cx:pt>
          <cx:pt idx="5904">-8145</cx:pt>
          <cx:pt idx="5905">-8141</cx:pt>
          <cx:pt idx="5906">-8128</cx:pt>
          <cx:pt idx="5907">-8074</cx:pt>
          <cx:pt idx="5908">-8073</cx:pt>
          <cx:pt idx="5909">-8007</cx:pt>
          <cx:pt idx="5910">-7964</cx:pt>
          <cx:pt idx="5911">-7935</cx:pt>
          <cx:pt idx="5912">-7813</cx:pt>
          <cx:pt idx="5913">-7805</cx:pt>
          <cx:pt idx="5914">-7788</cx:pt>
          <cx:pt idx="5915">-7762</cx:pt>
          <cx:pt idx="5916">-7762</cx:pt>
          <cx:pt idx="5917">-7655</cx:pt>
          <cx:pt idx="5918">-7654</cx:pt>
          <cx:pt idx="5919">-7633</cx:pt>
          <cx:pt idx="5920">-7631</cx:pt>
          <cx:pt idx="5921">-7617</cx:pt>
          <cx:pt idx="5922">-7614</cx:pt>
          <cx:pt idx="5923">-7568</cx:pt>
          <cx:pt idx="5924">-7550</cx:pt>
          <cx:pt idx="5925">-7498</cx:pt>
          <cx:pt idx="5926">-7490</cx:pt>
          <cx:pt idx="5927">-7461</cx:pt>
          <cx:pt idx="5928">-7414</cx:pt>
          <cx:pt idx="5929">-7360</cx:pt>
          <cx:pt idx="5930">-7320</cx:pt>
          <cx:pt idx="5931">-7309</cx:pt>
          <cx:pt idx="5932">-7275</cx:pt>
          <cx:pt idx="5933">-7251</cx:pt>
          <cx:pt idx="5934">-7236</cx:pt>
          <cx:pt idx="5935">-7219</cx:pt>
          <cx:pt idx="5936">-7194</cx:pt>
          <cx:pt idx="5937">-7120</cx:pt>
          <cx:pt idx="5938">-7030</cx:pt>
          <cx:pt idx="5939">-7010</cx:pt>
          <cx:pt idx="5940">-7000</cx:pt>
          <cx:pt idx="5941">-6967</cx:pt>
          <cx:pt idx="5942">-6963</cx:pt>
          <cx:pt idx="5943">-6937</cx:pt>
          <cx:pt idx="5944">-6888</cx:pt>
          <cx:pt idx="5945">-6881</cx:pt>
          <cx:pt idx="5946">-6841</cx:pt>
          <cx:pt idx="5947">-6826</cx:pt>
          <cx:pt idx="5948">-6762</cx:pt>
          <cx:pt idx="5949">-6741</cx:pt>
          <cx:pt idx="5950">-6731</cx:pt>
          <cx:pt idx="5951">-6715</cx:pt>
          <cx:pt idx="5952">-6688</cx:pt>
          <cx:pt idx="5953">-6633</cx:pt>
          <cx:pt idx="5954">-6616</cx:pt>
          <cx:pt idx="5955">-6604</cx:pt>
          <cx:pt idx="5956">-6587</cx:pt>
          <cx:pt idx="5957">-6579</cx:pt>
          <cx:pt idx="5958">-6577</cx:pt>
          <cx:pt idx="5959">-6563</cx:pt>
          <cx:pt idx="5960">-6512</cx:pt>
          <cx:pt idx="5961">-6433</cx:pt>
          <cx:pt idx="5962">-6430</cx:pt>
          <cx:pt idx="5963">-6423</cx:pt>
          <cx:pt idx="5964">-6365</cx:pt>
          <cx:pt idx="5965">-6349</cx:pt>
          <cx:pt idx="5966">-6336</cx:pt>
          <cx:pt idx="5967">-6316</cx:pt>
          <cx:pt idx="5968">-6314</cx:pt>
          <cx:pt idx="5969">-6264</cx:pt>
          <cx:pt idx="5970">-6225</cx:pt>
          <cx:pt idx="5971">-6214</cx:pt>
          <cx:pt idx="5972">-6185</cx:pt>
          <cx:pt idx="5973">-6141</cx:pt>
          <cx:pt idx="5974">-6126</cx:pt>
          <cx:pt idx="5975">-6122</cx:pt>
          <cx:pt idx="5976">-6119</cx:pt>
          <cx:pt idx="5977">-6077</cx:pt>
          <cx:pt idx="5978">-6047</cx:pt>
          <cx:pt idx="5979">-6047</cx:pt>
          <cx:pt idx="5980">-6040</cx:pt>
          <cx:pt idx="5981">-6026</cx:pt>
          <cx:pt idx="5982">-6022</cx:pt>
          <cx:pt idx="5983">-6021</cx:pt>
          <cx:pt idx="5984">-6001</cx:pt>
          <cx:pt idx="5985">-5983</cx:pt>
          <cx:pt idx="5986">-5982</cx:pt>
          <cx:pt idx="5987">-5926</cx:pt>
          <cx:pt idx="5988">-5913</cx:pt>
          <cx:pt idx="5989">-5907</cx:pt>
          <cx:pt idx="5990">-5863</cx:pt>
          <cx:pt idx="5991">-5862</cx:pt>
          <cx:pt idx="5992">-5796</cx:pt>
          <cx:pt idx="5993">-5710</cx:pt>
          <cx:pt idx="5994">-5679</cx:pt>
          <cx:pt idx="5995">-5654</cx:pt>
          <cx:pt idx="5996">-5651</cx:pt>
          <cx:pt idx="5997">-5624</cx:pt>
          <cx:pt idx="5998">-5597</cx:pt>
          <cx:pt idx="5999">-5575</cx:pt>
          <cx:pt idx="6000">-5569</cx:pt>
          <cx:pt idx="6001">-5534</cx:pt>
          <cx:pt idx="6002">-5494</cx:pt>
          <cx:pt idx="6003">-5488</cx:pt>
          <cx:pt idx="6004">-5485</cx:pt>
          <cx:pt idx="6005">-5471</cx:pt>
          <cx:pt idx="6006">-5468</cx:pt>
          <cx:pt idx="6007">-5447</cx:pt>
          <cx:pt idx="6008">-5441</cx:pt>
          <cx:pt idx="6009">-5438</cx:pt>
          <cx:pt idx="6010">-5430</cx:pt>
          <cx:pt idx="6011">-5406</cx:pt>
          <cx:pt idx="6012">-5352</cx:pt>
          <cx:pt idx="6013">-5321</cx:pt>
          <cx:pt idx="6014">-5268</cx:pt>
          <cx:pt idx="6015">-5262</cx:pt>
          <cx:pt idx="6016">-5237</cx:pt>
          <cx:pt idx="6017">-5217</cx:pt>
          <cx:pt idx="6018">-5196</cx:pt>
          <cx:pt idx="6019">-5185</cx:pt>
          <cx:pt idx="6020">-5155</cx:pt>
          <cx:pt idx="6021">-5152</cx:pt>
          <cx:pt idx="6022">-5105</cx:pt>
          <cx:pt idx="6023">-5097</cx:pt>
          <cx:pt idx="6024">-5065</cx:pt>
          <cx:pt idx="6025">-5063</cx:pt>
          <cx:pt idx="6026">-5048</cx:pt>
          <cx:pt idx="6027">-5045</cx:pt>
          <cx:pt idx="6028">-5033</cx:pt>
          <cx:pt idx="6029">-4957</cx:pt>
          <cx:pt idx="6030">-4950</cx:pt>
          <cx:pt idx="6031">-4934</cx:pt>
          <cx:pt idx="6032">-4930</cx:pt>
          <cx:pt idx="6033">-4919</cx:pt>
          <cx:pt idx="6034">-4842</cx:pt>
          <cx:pt idx="6035">-4818</cx:pt>
          <cx:pt idx="6036">-4803</cx:pt>
          <cx:pt idx="6037">-4779</cx:pt>
          <cx:pt idx="6038">-4779</cx:pt>
          <cx:pt idx="6039">-4773</cx:pt>
          <cx:pt idx="6040">-4769</cx:pt>
          <cx:pt idx="6041">-4767</cx:pt>
          <cx:pt idx="6042">-4743</cx:pt>
          <cx:pt idx="6043">-4741</cx:pt>
          <cx:pt idx="6044">-4739</cx:pt>
          <cx:pt idx="6045">-4707</cx:pt>
          <cx:pt idx="6046">-4703</cx:pt>
          <cx:pt idx="6047">-4696</cx:pt>
          <cx:pt idx="6048">-4696</cx:pt>
          <cx:pt idx="6049">-4689</cx:pt>
          <cx:pt idx="6050">-4647</cx:pt>
          <cx:pt idx="6051">-4622</cx:pt>
          <cx:pt idx="6052">-4611</cx:pt>
          <cx:pt idx="6053">-4594</cx:pt>
          <cx:pt idx="6054">-4591</cx:pt>
          <cx:pt idx="6055">-4583</cx:pt>
          <cx:pt idx="6056">-4576</cx:pt>
          <cx:pt idx="6057">-4575</cx:pt>
          <cx:pt idx="6058">-4570</cx:pt>
          <cx:pt idx="6059">-4561</cx:pt>
          <cx:pt idx="6060">-4533</cx:pt>
          <cx:pt idx="6061">-4530</cx:pt>
          <cx:pt idx="6062">-4530</cx:pt>
          <cx:pt idx="6063">-4513</cx:pt>
          <cx:pt idx="6064">-4490</cx:pt>
          <cx:pt idx="6065">-4466</cx:pt>
          <cx:pt idx="6066">-4463</cx:pt>
          <cx:pt idx="6067">-4430</cx:pt>
          <cx:pt idx="6068">-4427</cx:pt>
          <cx:pt idx="6069">-4417</cx:pt>
          <cx:pt idx="6070">-4405</cx:pt>
          <cx:pt idx="6071">-4368</cx:pt>
          <cx:pt idx="6072">-4266</cx:pt>
          <cx:pt idx="6073">-4265</cx:pt>
          <cx:pt idx="6074">-4260</cx:pt>
          <cx:pt idx="6075">-4245</cx:pt>
          <cx:pt idx="6076">-4241</cx:pt>
          <cx:pt idx="6077">-4233</cx:pt>
          <cx:pt idx="6078">-4218</cx:pt>
          <cx:pt idx="6079">-4210</cx:pt>
          <cx:pt idx="6080">-4200</cx:pt>
          <cx:pt idx="6081">-4175</cx:pt>
          <cx:pt idx="6082">-4161</cx:pt>
          <cx:pt idx="6083">-4156</cx:pt>
          <cx:pt idx="6084">-4130</cx:pt>
          <cx:pt idx="6085">-4129</cx:pt>
          <cx:pt idx="6086">-4117</cx:pt>
          <cx:pt idx="6087">-4095</cx:pt>
          <cx:pt idx="6088">-4080</cx:pt>
          <cx:pt idx="6089">-4066</cx:pt>
          <cx:pt idx="6090">-4064</cx:pt>
          <cx:pt idx="6091">-4054</cx:pt>
          <cx:pt idx="6092">-4042</cx:pt>
          <cx:pt idx="6093">-4039</cx:pt>
          <cx:pt idx="6094">-4029</cx:pt>
          <cx:pt idx="6095">-3984</cx:pt>
          <cx:pt idx="6096">-3979</cx:pt>
          <cx:pt idx="6097">-3958</cx:pt>
          <cx:pt idx="6098">-3950</cx:pt>
          <cx:pt idx="6099">-3949</cx:pt>
          <cx:pt idx="6100">-3938</cx:pt>
          <cx:pt idx="6101">-3924</cx:pt>
          <cx:pt idx="6102">-3907</cx:pt>
          <cx:pt idx="6103">-3902</cx:pt>
          <cx:pt idx="6104">-3893</cx:pt>
          <cx:pt idx="6105">-3879</cx:pt>
          <cx:pt idx="6106">-3854</cx:pt>
          <cx:pt idx="6107">-3844</cx:pt>
          <cx:pt idx="6108">-3839</cx:pt>
          <cx:pt idx="6109">-3822</cx:pt>
          <cx:pt idx="6110">-3819</cx:pt>
          <cx:pt idx="6111">-3807</cx:pt>
          <cx:pt idx="6112">-3803</cx:pt>
          <cx:pt idx="6113">-3795</cx:pt>
          <cx:pt idx="6114">-3786</cx:pt>
          <cx:pt idx="6115">-3783</cx:pt>
          <cx:pt idx="6116">-3768</cx:pt>
          <cx:pt idx="6117">-3760</cx:pt>
          <cx:pt idx="6118">-3759</cx:pt>
          <cx:pt idx="6119">-3752</cx:pt>
          <cx:pt idx="6120">-3707</cx:pt>
          <cx:pt idx="6121">-3697</cx:pt>
          <cx:pt idx="6122">-3671</cx:pt>
          <cx:pt idx="6123">-3668</cx:pt>
          <cx:pt idx="6124">-3654</cx:pt>
          <cx:pt idx="6125">-3600</cx:pt>
          <cx:pt idx="6126">-3588</cx:pt>
          <cx:pt idx="6127">-3584</cx:pt>
          <cx:pt idx="6128">-3583</cx:pt>
          <cx:pt idx="6129">-3535</cx:pt>
          <cx:pt idx="6130">-3511</cx:pt>
          <cx:pt idx="6131">-3506</cx:pt>
          <cx:pt idx="6132">-3497</cx:pt>
          <cx:pt idx="6133">-3495</cx:pt>
          <cx:pt idx="6134">-3483</cx:pt>
          <cx:pt idx="6135">-3481</cx:pt>
          <cx:pt idx="6136">-3469</cx:pt>
          <cx:pt idx="6137">-3465</cx:pt>
          <cx:pt idx="6138">-3440</cx:pt>
          <cx:pt idx="6139">-3421</cx:pt>
          <cx:pt idx="6140">-3402</cx:pt>
          <cx:pt idx="6141">-3394</cx:pt>
          <cx:pt idx="6142">-3391</cx:pt>
          <cx:pt idx="6143">-3377</cx:pt>
          <cx:pt idx="6144">-3373</cx:pt>
          <cx:pt idx="6145">-3351</cx:pt>
          <cx:pt idx="6146">-3342</cx:pt>
          <cx:pt idx="6147">-3336</cx:pt>
          <cx:pt idx="6148">-3326</cx:pt>
          <cx:pt idx="6149">-3326</cx:pt>
          <cx:pt idx="6150">-3294</cx:pt>
          <cx:pt idx="6151">-3294</cx:pt>
          <cx:pt idx="6152">-3275</cx:pt>
          <cx:pt idx="6153">-3269</cx:pt>
          <cx:pt idx="6154">-3259</cx:pt>
          <cx:pt idx="6155">-3258</cx:pt>
          <cx:pt idx="6156">-3254</cx:pt>
          <cx:pt idx="6157">-3252</cx:pt>
          <cx:pt idx="6158">-3241</cx:pt>
          <cx:pt idx="6159">-3240</cx:pt>
          <cx:pt idx="6160">-3234</cx:pt>
          <cx:pt idx="6161">-3224</cx:pt>
          <cx:pt idx="6162">-3208</cx:pt>
          <cx:pt idx="6163">-3207</cx:pt>
          <cx:pt idx="6164">-3206</cx:pt>
          <cx:pt idx="6165">-3201</cx:pt>
          <cx:pt idx="6166">-3200</cx:pt>
          <cx:pt idx="6167">-3185</cx:pt>
          <cx:pt idx="6168">-3167</cx:pt>
          <cx:pt idx="6169">-3143</cx:pt>
          <cx:pt idx="6170">-3137</cx:pt>
          <cx:pt idx="6171">-3136</cx:pt>
          <cx:pt idx="6172">-3136</cx:pt>
          <cx:pt idx="6173">-3132</cx:pt>
          <cx:pt idx="6174">-3131</cx:pt>
          <cx:pt idx="6175">-3123</cx:pt>
          <cx:pt idx="6176">-3121</cx:pt>
          <cx:pt idx="6177">-3120</cx:pt>
          <cx:pt idx="6178">-3100</cx:pt>
          <cx:pt idx="6179">-3087</cx:pt>
          <cx:pt idx="6180">-3081</cx:pt>
          <cx:pt idx="6181">-3070</cx:pt>
          <cx:pt idx="6182">-3060</cx:pt>
          <cx:pt idx="6183">-3054</cx:pt>
          <cx:pt idx="6184">-3053</cx:pt>
          <cx:pt idx="6185">-3029</cx:pt>
          <cx:pt idx="6186">-3028</cx:pt>
          <cx:pt idx="6187">-3004</cx:pt>
          <cx:pt idx="6188">-3000</cx:pt>
          <cx:pt idx="6189">-2992</cx:pt>
          <cx:pt idx="6190">-2973</cx:pt>
          <cx:pt idx="6191">-2961</cx:pt>
          <cx:pt idx="6192">-2959</cx:pt>
          <cx:pt idx="6193">-2957</cx:pt>
          <cx:pt idx="6194">-2955</cx:pt>
          <cx:pt idx="6195">-2951</cx:pt>
          <cx:pt idx="6196">-2948</cx:pt>
          <cx:pt idx="6197">-2943</cx:pt>
          <cx:pt idx="6198">-2943</cx:pt>
          <cx:pt idx="6199">-2936</cx:pt>
          <cx:pt idx="6200">-2931</cx:pt>
          <cx:pt idx="6201">-2921</cx:pt>
          <cx:pt idx="6202">-2916</cx:pt>
          <cx:pt idx="6203">-2908</cx:pt>
          <cx:pt idx="6204">-2902</cx:pt>
          <cx:pt idx="6205">-2888</cx:pt>
          <cx:pt idx="6206">-2888</cx:pt>
          <cx:pt idx="6207">-2870</cx:pt>
          <cx:pt idx="6208">-2869</cx:pt>
          <cx:pt idx="6209">-2867</cx:pt>
          <cx:pt idx="6210">-2857</cx:pt>
          <cx:pt idx="6211">-2852</cx:pt>
          <cx:pt idx="6212">-2835</cx:pt>
          <cx:pt idx="6213">-2833</cx:pt>
          <cx:pt idx="6214">-2823</cx:pt>
          <cx:pt idx="6215">-2818</cx:pt>
          <cx:pt idx="6216">-2817</cx:pt>
          <cx:pt idx="6217">-2806</cx:pt>
          <cx:pt idx="6218">-2785</cx:pt>
          <cx:pt idx="6219">-2782</cx:pt>
          <cx:pt idx="6220">-2729</cx:pt>
          <cx:pt idx="6221">-2719</cx:pt>
          <cx:pt idx="6222">-2717</cx:pt>
          <cx:pt idx="6223">-2712</cx:pt>
          <cx:pt idx="6224">-2708</cx:pt>
          <cx:pt idx="6225">-2675</cx:pt>
          <cx:pt idx="6226">-2672</cx:pt>
          <cx:pt idx="6227">-2662</cx:pt>
          <cx:pt idx="6228">-2656</cx:pt>
          <cx:pt idx="6229">-2654</cx:pt>
          <cx:pt idx="6230">-2640</cx:pt>
          <cx:pt idx="6231">-2628</cx:pt>
          <cx:pt idx="6232">-2620</cx:pt>
          <cx:pt idx="6233">-2607</cx:pt>
          <cx:pt idx="6234">-2596</cx:pt>
          <cx:pt idx="6235">-2593</cx:pt>
          <cx:pt idx="6236">-2590</cx:pt>
          <cx:pt idx="6237">-2583</cx:pt>
          <cx:pt idx="6238">-2556</cx:pt>
          <cx:pt idx="6239">-2545</cx:pt>
          <cx:pt idx="6240">-2542</cx:pt>
          <cx:pt idx="6241">-2539</cx:pt>
          <cx:pt idx="6242">-2537</cx:pt>
          <cx:pt idx="6243">-2530</cx:pt>
          <cx:pt idx="6244">-2529</cx:pt>
          <cx:pt idx="6245">-2526</cx:pt>
          <cx:pt idx="6246">-2526</cx:pt>
          <cx:pt idx="6247">-2523</cx:pt>
          <cx:pt idx="6248">-2519</cx:pt>
          <cx:pt idx="6249">-2515</cx:pt>
          <cx:pt idx="6250">-2505</cx:pt>
          <cx:pt idx="6251">-2499</cx:pt>
          <cx:pt idx="6252">-2491</cx:pt>
          <cx:pt idx="6253">-2472</cx:pt>
          <cx:pt idx="6254">-2467</cx:pt>
          <cx:pt idx="6255">-2465</cx:pt>
          <cx:pt idx="6256">-2455</cx:pt>
          <cx:pt idx="6257">-2445</cx:pt>
          <cx:pt idx="6258">-2440</cx:pt>
          <cx:pt idx="6259">-2437</cx:pt>
          <cx:pt idx="6260">-2431</cx:pt>
          <cx:pt idx="6261">-2430</cx:pt>
          <cx:pt idx="6262">-2417</cx:pt>
          <cx:pt idx="6263">-2410</cx:pt>
          <cx:pt idx="6264">-2404</cx:pt>
          <cx:pt idx="6265">-2398</cx:pt>
          <cx:pt idx="6266">-2377</cx:pt>
          <cx:pt idx="6267">-2372</cx:pt>
          <cx:pt idx="6268">-2370</cx:pt>
          <cx:pt idx="6269">-2359</cx:pt>
          <cx:pt idx="6270">-2358</cx:pt>
          <cx:pt idx="6271">-2346</cx:pt>
          <cx:pt idx="6272">-2325</cx:pt>
          <cx:pt idx="6273">-2322</cx:pt>
          <cx:pt idx="6274">-2316</cx:pt>
          <cx:pt idx="6275">-2315</cx:pt>
          <cx:pt idx="6276">-2307</cx:pt>
          <cx:pt idx="6277">-2306</cx:pt>
          <cx:pt idx="6278">-2305</cx:pt>
          <cx:pt idx="6279">-2301</cx:pt>
          <cx:pt idx="6280">-2294</cx:pt>
          <cx:pt idx="6281">-2292</cx:pt>
          <cx:pt idx="6282">-2290</cx:pt>
          <cx:pt idx="6283">-2283</cx:pt>
          <cx:pt idx="6284">-2270</cx:pt>
          <cx:pt idx="6285">-2270</cx:pt>
          <cx:pt idx="6286">-2270</cx:pt>
          <cx:pt idx="6287">-2268</cx:pt>
          <cx:pt idx="6288">-2261</cx:pt>
          <cx:pt idx="6289">-2244</cx:pt>
          <cx:pt idx="6290">-2226</cx:pt>
          <cx:pt idx="6291">-2202</cx:pt>
          <cx:pt idx="6292">-2199</cx:pt>
          <cx:pt idx="6293">-2195</cx:pt>
          <cx:pt idx="6294">-2173</cx:pt>
          <cx:pt idx="6295">-2170</cx:pt>
          <cx:pt idx="6296">-2168</cx:pt>
          <cx:pt idx="6297">-2166</cx:pt>
          <cx:pt idx="6298">-2164</cx:pt>
          <cx:pt idx="6299">-2162</cx:pt>
          <cx:pt idx="6300">-2155</cx:pt>
          <cx:pt idx="6301">-2154</cx:pt>
          <cx:pt idx="6302">-2154</cx:pt>
          <cx:pt idx="6303">-2152</cx:pt>
          <cx:pt idx="6304">-2151</cx:pt>
          <cx:pt idx="6305">-2146</cx:pt>
          <cx:pt idx="6306">-2143</cx:pt>
          <cx:pt idx="6307">-2141</cx:pt>
          <cx:pt idx="6308">-2126</cx:pt>
          <cx:pt idx="6309">-2096</cx:pt>
          <cx:pt idx="6310">-2089</cx:pt>
          <cx:pt idx="6311">-2083</cx:pt>
          <cx:pt idx="6312">-2077</cx:pt>
          <cx:pt idx="6313">-2070</cx:pt>
          <cx:pt idx="6314">-2059</cx:pt>
          <cx:pt idx="6315">-2058</cx:pt>
          <cx:pt idx="6316">-2055</cx:pt>
          <cx:pt idx="6317">-2051</cx:pt>
          <cx:pt idx="6318">-2048</cx:pt>
          <cx:pt idx="6319">-2046</cx:pt>
          <cx:pt idx="6320">-2045</cx:pt>
          <cx:pt idx="6321">-2044</cx:pt>
          <cx:pt idx="6322">-2042</cx:pt>
          <cx:pt idx="6323">-2036</cx:pt>
          <cx:pt idx="6324">-2031</cx:pt>
          <cx:pt idx="6325">-2027</cx:pt>
          <cx:pt idx="6326">-2006</cx:pt>
          <cx:pt idx="6327">-2000</cx:pt>
          <cx:pt idx="6328">-1988</cx:pt>
          <cx:pt idx="6329">-1983</cx:pt>
          <cx:pt idx="6330">-1983</cx:pt>
          <cx:pt idx="6331">-1975</cx:pt>
          <cx:pt idx="6332">-1970</cx:pt>
          <cx:pt idx="6333">-1969</cx:pt>
          <cx:pt idx="6334">-1959</cx:pt>
          <cx:pt idx="6335">-1957</cx:pt>
          <cx:pt idx="6336">-1957</cx:pt>
          <cx:pt idx="6337">-1942</cx:pt>
          <cx:pt idx="6338">-1941</cx:pt>
          <cx:pt idx="6339">-1920</cx:pt>
          <cx:pt idx="6340">-1916</cx:pt>
          <cx:pt idx="6341">-1915</cx:pt>
          <cx:pt idx="6342">-1915</cx:pt>
          <cx:pt idx="6343">-1913</cx:pt>
          <cx:pt idx="6344">-1900</cx:pt>
          <cx:pt idx="6345">-1898</cx:pt>
          <cx:pt idx="6346">-1882</cx:pt>
          <cx:pt idx="6347">-1881</cx:pt>
          <cx:pt idx="6348">-1881</cx:pt>
          <cx:pt idx="6349">-1880</cx:pt>
          <cx:pt idx="6350">-1870</cx:pt>
          <cx:pt idx="6351">-1868</cx:pt>
          <cx:pt idx="6352">-1862</cx:pt>
          <cx:pt idx="6353">-1856</cx:pt>
          <cx:pt idx="6354">-1845</cx:pt>
          <cx:pt idx="6355">-1836</cx:pt>
          <cx:pt idx="6356">-1834</cx:pt>
          <cx:pt idx="6357">-1832</cx:pt>
          <cx:pt idx="6358">-1821</cx:pt>
          <cx:pt idx="6359">-1820</cx:pt>
          <cx:pt idx="6360">-1812</cx:pt>
          <cx:pt idx="6361">-1811</cx:pt>
          <cx:pt idx="6362">-1804</cx:pt>
          <cx:pt idx="6363">-1802</cx:pt>
          <cx:pt idx="6364">-1802</cx:pt>
          <cx:pt idx="6365">-1773</cx:pt>
          <cx:pt idx="6366">-1770</cx:pt>
          <cx:pt idx="6367">-1769</cx:pt>
          <cx:pt idx="6368">-1767</cx:pt>
          <cx:pt idx="6369">-1763</cx:pt>
          <cx:pt idx="6370">-1758</cx:pt>
          <cx:pt idx="6371">-1757</cx:pt>
          <cx:pt idx="6372">-1756</cx:pt>
          <cx:pt idx="6373">-1755</cx:pt>
          <cx:pt idx="6374">-1753</cx:pt>
          <cx:pt idx="6375">-1744</cx:pt>
          <cx:pt idx="6376">-1733</cx:pt>
          <cx:pt idx="6377">-1726</cx:pt>
          <cx:pt idx="6378">-1720</cx:pt>
          <cx:pt idx="6379">-1718</cx:pt>
          <cx:pt idx="6380">-1712</cx:pt>
          <cx:pt idx="6381">-1699</cx:pt>
          <cx:pt idx="6382">-1692</cx:pt>
          <cx:pt idx="6383">-1691</cx:pt>
          <cx:pt idx="6384">-1691</cx:pt>
          <cx:pt idx="6385">-1684</cx:pt>
          <cx:pt idx="6386">-1683</cx:pt>
          <cx:pt idx="6387">-1677</cx:pt>
          <cx:pt idx="6388">-1674</cx:pt>
          <cx:pt idx="6389">-1673</cx:pt>
          <cx:pt idx="6390">-1669</cx:pt>
          <cx:pt idx="6391">-1668</cx:pt>
          <cx:pt idx="6392">-1665</cx:pt>
          <cx:pt idx="6393">-1661</cx:pt>
          <cx:pt idx="6394">-1640</cx:pt>
          <cx:pt idx="6395">-1633</cx:pt>
          <cx:pt idx="6396">-1629</cx:pt>
          <cx:pt idx="6397">-1627</cx:pt>
          <cx:pt idx="6398">-1622</cx:pt>
          <cx:pt idx="6399">-1619</cx:pt>
          <cx:pt idx="6400">-1613</cx:pt>
          <cx:pt idx="6401">-1608</cx:pt>
          <cx:pt idx="6402">-1597</cx:pt>
          <cx:pt idx="6403">-1574</cx:pt>
          <cx:pt idx="6404">-1571</cx:pt>
          <cx:pt idx="6405">-1558</cx:pt>
          <cx:pt idx="6406">-1555</cx:pt>
          <cx:pt idx="6407">-1555</cx:pt>
          <cx:pt idx="6408">-1554</cx:pt>
          <cx:pt idx="6409">-1548</cx:pt>
          <cx:pt idx="6410">-1547</cx:pt>
          <cx:pt idx="6411">-1529</cx:pt>
          <cx:pt idx="6412">-1528</cx:pt>
          <cx:pt idx="6413">-1524</cx:pt>
          <cx:pt idx="6414">-1523</cx:pt>
          <cx:pt idx="6415">-1521</cx:pt>
          <cx:pt idx="6416">-1518</cx:pt>
          <cx:pt idx="6417">-1516</cx:pt>
          <cx:pt idx="6418">-1512</cx:pt>
          <cx:pt idx="6419">-1493</cx:pt>
          <cx:pt idx="6420">-1493</cx:pt>
          <cx:pt idx="6421">-1486</cx:pt>
          <cx:pt idx="6422">-1482</cx:pt>
          <cx:pt idx="6423">-1482</cx:pt>
          <cx:pt idx="6424">-1460</cx:pt>
          <cx:pt idx="6425">-1449</cx:pt>
          <cx:pt idx="6426">-1449</cx:pt>
          <cx:pt idx="6427">-1444</cx:pt>
          <cx:pt idx="6428">-1437</cx:pt>
          <cx:pt idx="6429">-1427</cx:pt>
          <cx:pt idx="6430">-1426</cx:pt>
          <cx:pt idx="6431">-1425</cx:pt>
          <cx:pt idx="6432">-1424</cx:pt>
          <cx:pt idx="6433">-1423</cx:pt>
          <cx:pt idx="6434">-1409</cx:pt>
          <cx:pt idx="6435">-1407</cx:pt>
          <cx:pt idx="6436">-1396</cx:pt>
          <cx:pt idx="6437">-1394</cx:pt>
          <cx:pt idx="6438">-1393</cx:pt>
          <cx:pt idx="6439">-1390</cx:pt>
          <cx:pt idx="6440">-1389</cx:pt>
          <cx:pt idx="6441">-1386</cx:pt>
          <cx:pt idx="6442">-1384</cx:pt>
          <cx:pt idx="6443">-1383</cx:pt>
          <cx:pt idx="6444">-1378</cx:pt>
          <cx:pt idx="6445">-1374</cx:pt>
          <cx:pt idx="6446">-1372</cx:pt>
          <cx:pt idx="6447">-1369</cx:pt>
          <cx:pt idx="6448">-1367</cx:pt>
          <cx:pt idx="6449">-1362</cx:pt>
          <cx:pt idx="6450">-1359</cx:pt>
          <cx:pt idx="6451">-1359</cx:pt>
          <cx:pt idx="6452">-1355</cx:pt>
          <cx:pt idx="6453">-1350</cx:pt>
          <cx:pt idx="6454">-1348</cx:pt>
          <cx:pt idx="6455">-1347</cx:pt>
          <cx:pt idx="6456">-1343</cx:pt>
          <cx:pt idx="6457">-1343</cx:pt>
          <cx:pt idx="6458">-1341</cx:pt>
          <cx:pt idx="6459">-1341</cx:pt>
          <cx:pt idx="6460">-1331</cx:pt>
          <cx:pt idx="6461">-1331</cx:pt>
          <cx:pt idx="6462">-1325</cx:pt>
          <cx:pt idx="6463">-1323</cx:pt>
          <cx:pt idx="6464">-1322</cx:pt>
          <cx:pt idx="6465">-1321</cx:pt>
          <cx:pt idx="6466">-1316</cx:pt>
          <cx:pt idx="6467">-1314</cx:pt>
          <cx:pt idx="6468">-1314</cx:pt>
          <cx:pt idx="6469">-1306</cx:pt>
          <cx:pt idx="6470">-1302</cx:pt>
          <cx:pt idx="6471">-1299</cx:pt>
          <cx:pt idx="6472">-1299</cx:pt>
          <cx:pt idx="6473">-1297</cx:pt>
          <cx:pt idx="6474">-1293</cx:pt>
          <cx:pt idx="6475">-1293</cx:pt>
          <cx:pt idx="6476">-1291</cx:pt>
          <cx:pt idx="6477">-1288</cx:pt>
          <cx:pt idx="6478">-1284</cx:pt>
          <cx:pt idx="6479">-1283</cx:pt>
          <cx:pt idx="6480">-1282</cx:pt>
          <cx:pt idx="6481">-1281</cx:pt>
          <cx:pt idx="6482">-1278</cx:pt>
          <cx:pt idx="6483">-1278</cx:pt>
          <cx:pt idx="6484">-1270</cx:pt>
          <cx:pt idx="6485">-1264</cx:pt>
          <cx:pt idx="6486">-1262</cx:pt>
          <cx:pt idx="6487">-1260</cx:pt>
          <cx:pt idx="6488">-1250</cx:pt>
          <cx:pt idx="6489">-1247</cx:pt>
          <cx:pt idx="6490">-1245</cx:pt>
          <cx:pt idx="6491">-1243</cx:pt>
          <cx:pt idx="6492">-1240</cx:pt>
          <cx:pt idx="6493">-1234</cx:pt>
          <cx:pt idx="6494">-1233</cx:pt>
          <cx:pt idx="6495">-1233</cx:pt>
          <cx:pt idx="6496">-1230</cx:pt>
          <cx:pt idx="6497">-1229</cx:pt>
          <cx:pt idx="6498">-1222</cx:pt>
          <cx:pt idx="6499">-1220</cx:pt>
          <cx:pt idx="6500">-1211</cx:pt>
          <cx:pt idx="6501">-1205</cx:pt>
          <cx:pt idx="6502">-1204</cx:pt>
          <cx:pt idx="6503">-1204</cx:pt>
          <cx:pt idx="6504">-1202</cx:pt>
          <cx:pt idx="6505">-1202</cx:pt>
          <cx:pt idx="6506">-1198</cx:pt>
          <cx:pt idx="6507">-1194</cx:pt>
          <cx:pt idx="6508">-1189</cx:pt>
          <cx:pt idx="6509">-1188</cx:pt>
          <cx:pt idx="6510">-1187</cx:pt>
          <cx:pt idx="6511">-1186</cx:pt>
          <cx:pt idx="6512">-1180</cx:pt>
          <cx:pt idx="6513">-1179</cx:pt>
          <cx:pt idx="6514">-1179</cx:pt>
          <cx:pt idx="6515">-1172</cx:pt>
          <cx:pt idx="6516">-1161</cx:pt>
          <cx:pt idx="6517">-1158</cx:pt>
          <cx:pt idx="6518">-1155</cx:pt>
          <cx:pt idx="6519">-1153</cx:pt>
          <cx:pt idx="6520">-1152</cx:pt>
          <cx:pt idx="6521">-1146</cx:pt>
          <cx:pt idx="6522">-1145</cx:pt>
          <cx:pt idx="6523">-1142</cx:pt>
          <cx:pt idx="6524">-1141</cx:pt>
          <cx:pt idx="6525">-1141</cx:pt>
          <cx:pt idx="6526">-1137</cx:pt>
          <cx:pt idx="6527">-1134</cx:pt>
          <cx:pt idx="6528">-1134</cx:pt>
          <cx:pt idx="6529">-1133</cx:pt>
          <cx:pt idx="6530">-1133</cx:pt>
          <cx:pt idx="6531">-1131</cx:pt>
          <cx:pt idx="6532">-1131</cx:pt>
          <cx:pt idx="6533">-1129</cx:pt>
          <cx:pt idx="6534">-1126</cx:pt>
          <cx:pt idx="6535">-1124</cx:pt>
          <cx:pt idx="6536">-1124</cx:pt>
          <cx:pt idx="6537">-1121</cx:pt>
          <cx:pt idx="6538">-1118</cx:pt>
          <cx:pt idx="6539">-1113</cx:pt>
          <cx:pt idx="6540">-1113</cx:pt>
          <cx:pt idx="6541">-1111</cx:pt>
          <cx:pt idx="6542">-1111</cx:pt>
          <cx:pt idx="6543">-1103</cx:pt>
          <cx:pt idx="6544">-1102</cx:pt>
          <cx:pt idx="6545">-1097</cx:pt>
          <cx:pt idx="6546">-1097</cx:pt>
          <cx:pt idx="6547">-1087</cx:pt>
          <cx:pt idx="6548">-1085</cx:pt>
          <cx:pt idx="6549">-1084</cx:pt>
          <cx:pt idx="6550">-1084</cx:pt>
          <cx:pt idx="6551">-1081</cx:pt>
          <cx:pt idx="6552">-1080</cx:pt>
          <cx:pt idx="6553">-1078</cx:pt>
          <cx:pt idx="6554">-1078</cx:pt>
          <cx:pt idx="6555">-1076</cx:pt>
          <cx:pt idx="6556">-1074</cx:pt>
          <cx:pt idx="6557">-1074</cx:pt>
          <cx:pt idx="6558">-1072</cx:pt>
          <cx:pt idx="6559">-1071</cx:pt>
          <cx:pt idx="6560">-1069</cx:pt>
          <cx:pt idx="6561">-1068</cx:pt>
          <cx:pt idx="6562">-1064</cx:pt>
          <cx:pt idx="6563">-1063</cx:pt>
          <cx:pt idx="6564">-1059</cx:pt>
          <cx:pt idx="6565">-1055</cx:pt>
          <cx:pt idx="6566">-1047</cx:pt>
          <cx:pt idx="6567">-1044</cx:pt>
          <cx:pt idx="6568">-1043</cx:pt>
          <cx:pt idx="6569">-1032</cx:pt>
          <cx:pt idx="6570">-1032</cx:pt>
          <cx:pt idx="6571">-1031</cx:pt>
          <cx:pt idx="6572">-1030</cx:pt>
          <cx:pt idx="6573">-1023</cx:pt>
          <cx:pt idx="6574">-1023</cx:pt>
          <cx:pt idx="6575">-1022</cx:pt>
          <cx:pt idx="6576">-1020</cx:pt>
          <cx:pt idx="6577">-1018</cx:pt>
          <cx:pt idx="6578">-1015</cx:pt>
          <cx:pt idx="6579">-1015</cx:pt>
          <cx:pt idx="6580">-1015</cx:pt>
          <cx:pt idx="6581">-1008</cx:pt>
          <cx:pt idx="6582">-1007</cx:pt>
          <cx:pt idx="6583">-1005</cx:pt>
          <cx:pt idx="6584">-1002</cx:pt>
          <cx:pt idx="6585">-1000</cx:pt>
          <cx:pt idx="6586">-996</cx:pt>
          <cx:pt idx="6587">-996</cx:pt>
          <cx:pt idx="6588">-995</cx:pt>
          <cx:pt idx="6589">-994</cx:pt>
          <cx:pt idx="6590">-989</cx:pt>
          <cx:pt idx="6591">-987</cx:pt>
          <cx:pt idx="6592">-986</cx:pt>
          <cx:pt idx="6593">-982</cx:pt>
          <cx:pt idx="6594">-981</cx:pt>
          <cx:pt idx="6595">-978</cx:pt>
          <cx:pt idx="6596">-976</cx:pt>
          <cx:pt idx="6597">-966</cx:pt>
          <cx:pt idx="6598">-966</cx:pt>
          <cx:pt idx="6599">-960</cx:pt>
          <cx:pt idx="6600">-958</cx:pt>
          <cx:pt idx="6601">-956</cx:pt>
          <cx:pt idx="6602">-954</cx:pt>
          <cx:pt idx="6603">-953</cx:pt>
          <cx:pt idx="6604">-953</cx:pt>
          <cx:pt idx="6605">-952</cx:pt>
          <cx:pt idx="6606">-950</cx:pt>
          <cx:pt idx="6607">-941</cx:pt>
          <cx:pt idx="6608">-938</cx:pt>
          <cx:pt idx="6609">-936</cx:pt>
          <cx:pt idx="6610">-935</cx:pt>
          <cx:pt idx="6611">-934</cx:pt>
          <cx:pt idx="6612">-928</cx:pt>
          <cx:pt idx="6613">-925</cx:pt>
          <cx:pt idx="6614">-924</cx:pt>
          <cx:pt idx="6615">-923</cx:pt>
          <cx:pt idx="6616">-923</cx:pt>
          <cx:pt idx="6617">-923</cx:pt>
          <cx:pt idx="6618">-921</cx:pt>
          <cx:pt idx="6619">-920</cx:pt>
          <cx:pt idx="6620">-919</cx:pt>
          <cx:pt idx="6621">-916</cx:pt>
          <cx:pt idx="6622">-914</cx:pt>
          <cx:pt idx="6623">-912</cx:pt>
          <cx:pt idx="6624">-911</cx:pt>
          <cx:pt idx="6625">-906</cx:pt>
          <cx:pt idx="6626">-905</cx:pt>
          <cx:pt idx="6627">-904</cx:pt>
          <cx:pt idx="6628">-904</cx:pt>
          <cx:pt idx="6629">-901</cx:pt>
          <cx:pt idx="6630">-895</cx:pt>
          <cx:pt idx="6631">-894</cx:pt>
          <cx:pt idx="6632">-894</cx:pt>
          <cx:pt idx="6633">-892</cx:pt>
          <cx:pt idx="6634">-887</cx:pt>
          <cx:pt idx="6635">-885</cx:pt>
          <cx:pt idx="6636">-875</cx:pt>
          <cx:pt idx="6637">-872</cx:pt>
          <cx:pt idx="6638">-865</cx:pt>
          <cx:pt idx="6639">-865</cx:pt>
          <cx:pt idx="6640">-861</cx:pt>
          <cx:pt idx="6641">-860</cx:pt>
          <cx:pt idx="6642">-860</cx:pt>
          <cx:pt idx="6643">-854</cx:pt>
          <cx:pt idx="6644">-847</cx:pt>
          <cx:pt idx="6645">-846</cx:pt>
          <cx:pt idx="6646">-845</cx:pt>
          <cx:pt idx="6647">-844</cx:pt>
          <cx:pt idx="6648">-841</cx:pt>
          <cx:pt idx="6649">-835</cx:pt>
          <cx:pt idx="6650">-834</cx:pt>
          <cx:pt idx="6651">-830</cx:pt>
          <cx:pt idx="6652">-827</cx:pt>
          <cx:pt idx="6653">-823</cx:pt>
          <cx:pt idx="6654">-818</cx:pt>
          <cx:pt idx="6655">-811</cx:pt>
          <cx:pt idx="6656">-807</cx:pt>
          <cx:pt idx="6657">-804</cx:pt>
          <cx:pt idx="6658">-803</cx:pt>
          <cx:pt idx="6659">-798</cx:pt>
          <cx:pt idx="6660">-791</cx:pt>
          <cx:pt idx="6661">-791</cx:pt>
          <cx:pt idx="6662">-791</cx:pt>
          <cx:pt idx="6663">-789</cx:pt>
          <cx:pt idx="6664">-787</cx:pt>
          <cx:pt idx="6665">-780</cx:pt>
          <cx:pt idx="6666">-775</cx:pt>
          <cx:pt idx="6667">-769</cx:pt>
          <cx:pt idx="6668">-769</cx:pt>
          <cx:pt idx="6669">-767</cx:pt>
          <cx:pt idx="6670">-766</cx:pt>
          <cx:pt idx="6671">-763</cx:pt>
          <cx:pt idx="6672">-762</cx:pt>
          <cx:pt idx="6673">-759</cx:pt>
          <cx:pt idx="6674">-759</cx:pt>
          <cx:pt idx="6675">-758</cx:pt>
          <cx:pt idx="6676">-751</cx:pt>
          <cx:pt idx="6677">-751</cx:pt>
          <cx:pt idx="6678">-750</cx:pt>
          <cx:pt idx="6679">-746</cx:pt>
          <cx:pt idx="6680">-738</cx:pt>
          <cx:pt idx="6681">-738</cx:pt>
          <cx:pt idx="6682">-738</cx:pt>
          <cx:pt idx="6683">-735</cx:pt>
          <cx:pt idx="6684">-734</cx:pt>
          <cx:pt idx="6685">-732</cx:pt>
          <cx:pt idx="6686">-727</cx:pt>
          <cx:pt idx="6687">-724</cx:pt>
          <cx:pt idx="6688">-720</cx:pt>
          <cx:pt idx="6689">-717</cx:pt>
          <cx:pt idx="6690">-714</cx:pt>
          <cx:pt idx="6691">-712</cx:pt>
          <cx:pt idx="6692">-708</cx:pt>
          <cx:pt idx="6693">-708</cx:pt>
          <cx:pt idx="6694">-706</cx:pt>
          <cx:pt idx="6695">-704</cx:pt>
          <cx:pt idx="6696">-703</cx:pt>
          <cx:pt idx="6697">-700</cx:pt>
          <cx:pt idx="6698">-696</cx:pt>
          <cx:pt idx="6699">-694</cx:pt>
          <cx:pt idx="6700">-691</cx:pt>
          <cx:pt idx="6701">-690</cx:pt>
          <cx:pt idx="6702">-688</cx:pt>
          <cx:pt idx="6703">-667</cx:pt>
          <cx:pt idx="6704">-667</cx:pt>
          <cx:pt idx="6705">-662</cx:pt>
          <cx:pt idx="6706">-661</cx:pt>
          <cx:pt idx="6707">-661</cx:pt>
          <cx:pt idx="6708">-655</cx:pt>
          <cx:pt idx="6709">-655</cx:pt>
          <cx:pt idx="6710">-654</cx:pt>
          <cx:pt idx="6711">-646</cx:pt>
          <cx:pt idx="6712">-645</cx:pt>
          <cx:pt idx="6713">-640</cx:pt>
          <cx:pt idx="6714">-637</cx:pt>
          <cx:pt idx="6715">-635</cx:pt>
          <cx:pt idx="6716">-632</cx:pt>
          <cx:pt idx="6717">-631</cx:pt>
          <cx:pt idx="6718">-631</cx:pt>
          <cx:pt idx="6719">-630</cx:pt>
          <cx:pt idx="6720">-629</cx:pt>
          <cx:pt idx="6721">-627</cx:pt>
          <cx:pt idx="6722">-626</cx:pt>
          <cx:pt idx="6723">-622</cx:pt>
          <cx:pt idx="6724">-614</cx:pt>
          <cx:pt idx="6725">-613</cx:pt>
          <cx:pt idx="6726">-612</cx:pt>
          <cx:pt idx="6727">-605</cx:pt>
          <cx:pt idx="6728">-604</cx:pt>
          <cx:pt idx="6729">-603</cx:pt>
          <cx:pt idx="6730">-601</cx:pt>
          <cx:pt idx="6731">-596</cx:pt>
          <cx:pt idx="6732">-594</cx:pt>
          <cx:pt idx="6733">-593</cx:pt>
          <cx:pt idx="6734">-593</cx:pt>
          <cx:pt idx="6735">-588</cx:pt>
          <cx:pt idx="6736">-584</cx:pt>
          <cx:pt idx="6737">-582</cx:pt>
          <cx:pt idx="6738">-579</cx:pt>
          <cx:pt idx="6739">-576</cx:pt>
          <cx:pt idx="6740">-572</cx:pt>
          <cx:pt idx="6741">-570</cx:pt>
          <cx:pt idx="6742">-559</cx:pt>
          <cx:pt idx="6743">-557</cx:pt>
          <cx:pt idx="6744">-555</cx:pt>
          <cx:pt idx="6745">-555</cx:pt>
          <cx:pt idx="6746">-555</cx:pt>
          <cx:pt idx="6747">-555</cx:pt>
          <cx:pt idx="6748">-550</cx:pt>
          <cx:pt idx="6749">-548</cx:pt>
          <cx:pt idx="6750">-547</cx:pt>
          <cx:pt idx="6751">-547</cx:pt>
          <cx:pt idx="6752">-547</cx:pt>
          <cx:pt idx="6753">-546</cx:pt>
          <cx:pt idx="6754">-542</cx:pt>
          <cx:pt idx="6755">-536</cx:pt>
          <cx:pt idx="6756">-536</cx:pt>
          <cx:pt idx="6757">-536</cx:pt>
          <cx:pt idx="6758">-535</cx:pt>
          <cx:pt idx="6759">-533</cx:pt>
          <cx:pt idx="6760">-532</cx:pt>
          <cx:pt idx="6761">-529</cx:pt>
          <cx:pt idx="6762">-528</cx:pt>
          <cx:pt idx="6763">-524</cx:pt>
          <cx:pt idx="6764">-524</cx:pt>
          <cx:pt idx="6765">-524</cx:pt>
          <cx:pt idx="6766">-521</cx:pt>
          <cx:pt idx="6767">-517</cx:pt>
          <cx:pt idx="6768">-515</cx:pt>
          <cx:pt idx="6769">-509</cx:pt>
          <cx:pt idx="6770">-506</cx:pt>
          <cx:pt idx="6771">-505</cx:pt>
          <cx:pt idx="6772">-503</cx:pt>
          <cx:pt idx="6773">-502</cx:pt>
          <cx:pt idx="6774">-500</cx:pt>
          <cx:pt idx="6775">-496</cx:pt>
          <cx:pt idx="6776">-495</cx:pt>
          <cx:pt idx="6777">-495</cx:pt>
          <cx:pt idx="6778">-494</cx:pt>
          <cx:pt idx="6779">-489</cx:pt>
          <cx:pt idx="6780">-489</cx:pt>
          <cx:pt idx="6781">-485</cx:pt>
          <cx:pt idx="6782">-484</cx:pt>
          <cx:pt idx="6783">-482</cx:pt>
          <cx:pt idx="6784">-482</cx:pt>
          <cx:pt idx="6785">-482</cx:pt>
          <cx:pt idx="6786">-477</cx:pt>
          <cx:pt idx="6787">-476</cx:pt>
          <cx:pt idx="6788">-474</cx:pt>
          <cx:pt idx="6789">-474</cx:pt>
          <cx:pt idx="6790">-472</cx:pt>
          <cx:pt idx="6791">-472</cx:pt>
          <cx:pt idx="6792">-472</cx:pt>
          <cx:pt idx="6793">-467</cx:pt>
          <cx:pt idx="6794">-466</cx:pt>
          <cx:pt idx="6795">-466</cx:pt>
          <cx:pt idx="6796">-466</cx:pt>
          <cx:pt idx="6797">-466</cx:pt>
          <cx:pt idx="6798">-461</cx:pt>
          <cx:pt idx="6799">-461</cx:pt>
          <cx:pt idx="6800">-457</cx:pt>
          <cx:pt idx="6801">-454</cx:pt>
          <cx:pt idx="6802">-444</cx:pt>
          <cx:pt idx="6803">-442</cx:pt>
          <cx:pt idx="6804">-442</cx:pt>
          <cx:pt idx="6805">-441</cx:pt>
          <cx:pt idx="6806">-437</cx:pt>
          <cx:pt idx="6807">-433</cx:pt>
          <cx:pt idx="6808">-428</cx:pt>
          <cx:pt idx="6809">-428</cx:pt>
          <cx:pt idx="6810">-427</cx:pt>
          <cx:pt idx="6811">-426</cx:pt>
          <cx:pt idx="6812">-420</cx:pt>
          <cx:pt idx="6813">-420</cx:pt>
          <cx:pt idx="6814">-420</cx:pt>
          <cx:pt idx="6815">-419</cx:pt>
          <cx:pt idx="6816">-416</cx:pt>
          <cx:pt idx="6817">-414</cx:pt>
          <cx:pt idx="6818">-413</cx:pt>
          <cx:pt idx="6819">-408</cx:pt>
          <cx:pt idx="6820">-406</cx:pt>
          <cx:pt idx="6821">-406</cx:pt>
          <cx:pt idx="6822">-406</cx:pt>
          <cx:pt idx="6823">-403</cx:pt>
          <cx:pt idx="6824">-402</cx:pt>
          <cx:pt idx="6825">-400</cx:pt>
          <cx:pt idx="6826">-400</cx:pt>
          <cx:pt idx="6827">-399</cx:pt>
          <cx:pt idx="6828">-390</cx:pt>
          <cx:pt idx="6829">-388</cx:pt>
          <cx:pt idx="6830">-388</cx:pt>
          <cx:pt idx="6831">-382</cx:pt>
          <cx:pt idx="6832">-382</cx:pt>
          <cx:pt idx="6833">-380</cx:pt>
          <cx:pt idx="6834">-379</cx:pt>
          <cx:pt idx="6835">-376</cx:pt>
          <cx:pt idx="6836">-374</cx:pt>
          <cx:pt idx="6837">-374</cx:pt>
          <cx:pt idx="6838">-374</cx:pt>
          <cx:pt idx="6839">-372</cx:pt>
          <cx:pt idx="6840">-369</cx:pt>
          <cx:pt idx="6841">-366</cx:pt>
          <cx:pt idx="6842">-366</cx:pt>
          <cx:pt idx="6843">-359</cx:pt>
          <cx:pt idx="6844">-357</cx:pt>
          <cx:pt idx="6845">-353</cx:pt>
          <cx:pt idx="6846">-349</cx:pt>
          <cx:pt idx="6847">-345</cx:pt>
          <cx:pt idx="6848">-336</cx:pt>
          <cx:pt idx="6849">-329</cx:pt>
          <cx:pt idx="6850">-329</cx:pt>
          <cx:pt idx="6851">-326</cx:pt>
          <cx:pt idx="6852">-325</cx:pt>
          <cx:pt idx="6853">-325</cx:pt>
          <cx:pt idx="6854">-320</cx:pt>
          <cx:pt idx="6855">-319</cx:pt>
          <cx:pt idx="6856">-319</cx:pt>
          <cx:pt idx="6857">-313</cx:pt>
          <cx:pt idx="6858">-313</cx:pt>
          <cx:pt idx="6859">-312</cx:pt>
          <cx:pt idx="6860">-309</cx:pt>
          <cx:pt idx="6861">-309</cx:pt>
          <cx:pt idx="6862">-307</cx:pt>
          <cx:pt idx="6863">-307</cx:pt>
          <cx:pt idx="6864">-302</cx:pt>
          <cx:pt idx="6865">-300</cx:pt>
          <cx:pt idx="6866">-299</cx:pt>
          <cx:pt idx="6867">-297</cx:pt>
          <cx:pt idx="6868">-294</cx:pt>
          <cx:pt idx="6869">-290</cx:pt>
          <cx:pt idx="6870">-283</cx:pt>
          <cx:pt idx="6871">-282</cx:pt>
          <cx:pt idx="6872">-278</cx:pt>
          <cx:pt idx="6873">-272</cx:pt>
          <cx:pt idx="6874">-271</cx:pt>
          <cx:pt idx="6875">-271</cx:pt>
          <cx:pt idx="6876">-270</cx:pt>
          <cx:pt idx="6877">-268</cx:pt>
          <cx:pt idx="6878">-267</cx:pt>
          <cx:pt idx="6879">-257</cx:pt>
          <cx:pt idx="6880">-254</cx:pt>
          <cx:pt idx="6881">-245</cx:pt>
          <cx:pt idx="6882">-243</cx:pt>
          <cx:pt idx="6883">-243</cx:pt>
          <cx:pt idx="6884">-242</cx:pt>
          <cx:pt idx="6885">-240</cx:pt>
          <cx:pt idx="6886">-240</cx:pt>
          <cx:pt idx="6887">-238</cx:pt>
          <cx:pt idx="6888">-234</cx:pt>
          <cx:pt idx="6889">-233</cx:pt>
          <cx:pt idx="6890">-230</cx:pt>
          <cx:pt idx="6891">-224</cx:pt>
          <cx:pt idx="6892">-220</cx:pt>
          <cx:pt idx="6893">-220</cx:pt>
          <cx:pt idx="6894">-219</cx:pt>
          <cx:pt idx="6895">-219</cx:pt>
          <cx:pt idx="6896">-217</cx:pt>
          <cx:pt idx="6897">-216</cx:pt>
          <cx:pt idx="6898">-216</cx:pt>
          <cx:pt idx="6899">-215</cx:pt>
          <cx:pt idx="6900">-214</cx:pt>
          <cx:pt idx="6901">-213</cx:pt>
          <cx:pt idx="6902">-211</cx:pt>
          <cx:pt idx="6903">-209</cx:pt>
          <cx:pt idx="6904">-207</cx:pt>
          <cx:pt idx="6905">-205</cx:pt>
          <cx:pt idx="6906">-198</cx:pt>
          <cx:pt idx="6907">-197</cx:pt>
          <cx:pt idx="6908">-197</cx:pt>
          <cx:pt idx="6909">-196</cx:pt>
          <cx:pt idx="6910">-193</cx:pt>
          <cx:pt idx="6911">-188</cx:pt>
          <cx:pt idx="6912">-188</cx:pt>
          <cx:pt idx="6913">-184</cx:pt>
          <cx:pt idx="6914">-182</cx:pt>
          <cx:pt idx="6915">-181</cx:pt>
          <cx:pt idx="6916">-174</cx:pt>
          <cx:pt idx="6917">-173</cx:pt>
          <cx:pt idx="6918">-172</cx:pt>
          <cx:pt idx="6919">-170</cx:pt>
          <cx:pt idx="6920">-168</cx:pt>
          <cx:pt idx="6921">-168</cx:pt>
          <cx:pt idx="6922">-165</cx:pt>
          <cx:pt idx="6923">-162</cx:pt>
          <cx:pt idx="6924">-161</cx:pt>
          <cx:pt idx="6925">-161</cx:pt>
          <cx:pt idx="6926">-150</cx:pt>
          <cx:pt idx="6927">-147</cx:pt>
          <cx:pt idx="6928">-147</cx:pt>
          <cx:pt idx="6929">-141</cx:pt>
          <cx:pt idx="6930">-140</cx:pt>
          <cx:pt idx="6931">-137</cx:pt>
          <cx:pt idx="6932">-135</cx:pt>
          <cx:pt idx="6933">-134</cx:pt>
          <cx:pt idx="6934">-134</cx:pt>
          <cx:pt idx="6935">-126</cx:pt>
          <cx:pt idx="6936">-122</cx:pt>
          <cx:pt idx="6937">-121</cx:pt>
          <cx:pt idx="6938">-120</cx:pt>
          <cx:pt idx="6939">-120</cx:pt>
          <cx:pt idx="6940">-119</cx:pt>
          <cx:pt idx="6941">-118</cx:pt>
          <cx:pt idx="6942">-116</cx:pt>
          <cx:pt idx="6943">-112</cx:pt>
          <cx:pt idx="6944">-111</cx:pt>
          <cx:pt idx="6945">-110</cx:pt>
          <cx:pt idx="6946">-109</cx:pt>
          <cx:pt idx="6947">-106</cx:pt>
          <cx:pt idx="6948">-103</cx:pt>
          <cx:pt idx="6949">-102</cx:pt>
          <cx:pt idx="6950">-95</cx:pt>
          <cx:pt idx="6951">-94</cx:pt>
          <cx:pt idx="6952">-93</cx:pt>
          <cx:pt idx="6953">-91</cx:pt>
          <cx:pt idx="6954">-88</cx:pt>
          <cx:pt idx="6955">-86</cx:pt>
          <cx:pt idx="6956">-80</cx:pt>
          <cx:pt idx="6957">-77</cx:pt>
          <cx:pt idx="6958">-74</cx:pt>
          <cx:pt idx="6959">-71</cx:pt>
          <cx:pt idx="6960">-68</cx:pt>
          <cx:pt idx="6961">-67</cx:pt>
          <cx:pt idx="6962">-66</cx:pt>
          <cx:pt idx="6963">-66</cx:pt>
          <cx:pt idx="6964">-63</cx:pt>
          <cx:pt idx="6965">-62</cx:pt>
          <cx:pt idx="6966">-61</cx:pt>
          <cx:pt idx="6967">-60</cx:pt>
          <cx:pt idx="6968">-56</cx:pt>
          <cx:pt idx="6969">-56</cx:pt>
          <cx:pt idx="6970">-55</cx:pt>
          <cx:pt idx="6971">-53</cx:pt>
          <cx:pt idx="6972">-51</cx:pt>
          <cx:pt idx="6973">-49</cx:pt>
          <cx:pt idx="6974">-43</cx:pt>
          <cx:pt idx="6975">-42</cx:pt>
          <cx:pt idx="6976">-41</cx:pt>
          <cx:pt idx="6977">-38</cx:pt>
          <cx:pt idx="6978">-38</cx:pt>
          <cx:pt idx="6979">-36</cx:pt>
          <cx:pt idx="6980">-36</cx:pt>
          <cx:pt idx="6981">-32</cx:pt>
          <cx:pt idx="6982">-31</cx:pt>
          <cx:pt idx="6983">-30</cx:pt>
          <cx:pt idx="6984">-29</cx:pt>
          <cx:pt idx="6985">-27</cx:pt>
          <cx:pt idx="6986">-26</cx:pt>
          <cx:pt idx="6987">-25</cx:pt>
          <cx:pt idx="6988">-16</cx:pt>
          <cx:pt idx="6989">-14</cx:pt>
          <cx:pt idx="6990">-14</cx:pt>
          <cx:pt idx="6991">-13</cx:pt>
          <cx:pt idx="6992">-11</cx:pt>
          <cx:pt idx="6993">-11</cx:pt>
          <cx:pt idx="6994">-11</cx:pt>
          <cx:pt idx="6995">-11</cx:pt>
          <cx:pt idx="6996">-5</cx:pt>
          <cx:pt idx="6997">-4</cx:pt>
          <cx:pt idx="6998">-3</cx:pt>
          <cx:pt idx="6999">-2</cx:pt>
          <cx:pt idx="7000">-216820</cx:pt>
          <cx:pt idx="7001">-200430</cx:pt>
          <cx:pt idx="7002">-100014</cx:pt>
          <cx:pt idx="7003">-63546</cx:pt>
          <cx:pt idx="7004">-57679</cx:pt>
          <cx:pt idx="7005">-53001</cx:pt>
          <cx:pt idx="7006">-52195</cx:pt>
          <cx:pt idx="7007">-48795</cx:pt>
          <cx:pt idx="7008">-47541</cx:pt>
          <cx:pt idx="7009">-44368</cx:pt>
          <cx:pt idx="7010">-43815</cx:pt>
          <cx:pt idx="7011">-42291</cx:pt>
          <cx:pt idx="7012">-38365</cx:pt>
          <cx:pt idx="7013">-37574</cx:pt>
          <cx:pt idx="7014">-37421</cx:pt>
          <cx:pt idx="7015">-36082</cx:pt>
          <cx:pt idx="7016">-35741</cx:pt>
          <cx:pt idx="7017">-34813</cx:pt>
          <cx:pt idx="7018">-33274</cx:pt>
          <cx:pt idx="7019">-33190</cx:pt>
          <cx:pt idx="7020">-32903</cx:pt>
          <cx:pt idx="7021">-32248</cx:pt>
          <cx:pt idx="7022">-32040</cx:pt>
          <cx:pt idx="7023">-31903</cx:pt>
          <cx:pt idx="7024">-31734</cx:pt>
          <cx:pt idx="7025">-31019</cx:pt>
          <cx:pt idx="7026">-30200</cx:pt>
          <cx:pt idx="7027">-29183</cx:pt>
          <cx:pt idx="7028">-29152</cx:pt>
          <cx:pt idx="7029">-27140</cx:pt>
          <cx:pt idx="7030">-27108</cx:pt>
          <cx:pt idx="7031">-26750</cx:pt>
          <cx:pt idx="7032">-26657</cx:pt>
          <cx:pt idx="7033">-26334</cx:pt>
          <cx:pt idx="7034">-26005</cx:pt>
          <cx:pt idx="7035">-25628</cx:pt>
          <cx:pt idx="7036">-25547</cx:pt>
          <cx:pt idx="7037">-25074</cx:pt>
          <cx:pt idx="7038">-24823</cx:pt>
          <cx:pt idx="7039">-24612</cx:pt>
          <cx:pt idx="7040">-24231</cx:pt>
          <cx:pt idx="7041">-24205</cx:pt>
          <cx:pt idx="7042">-24067</cx:pt>
          <cx:pt idx="7043">-23922</cx:pt>
          <cx:pt idx="7044">-23232</cx:pt>
          <cx:pt idx="7045">-23154</cx:pt>
          <cx:pt idx="7046">-23145</cx:pt>
          <cx:pt idx="7047">-23025</cx:pt>
          <cx:pt idx="7048">-22988</cx:pt>
          <cx:pt idx="7049">-22934</cx:pt>
          <cx:pt idx="7050">-22913</cx:pt>
          <cx:pt idx="7051">-22283</cx:pt>
          <cx:pt idx="7052">-21645</cx:pt>
          <cx:pt idx="7053">-21622</cx:pt>
          <cx:pt idx="7054">-21597</cx:pt>
          <cx:pt idx="7055">-21396</cx:pt>
          <cx:pt idx="7056">-21389</cx:pt>
          <cx:pt idx="7057">-20720</cx:pt>
          <cx:pt idx="7058">-20669</cx:pt>
          <cx:pt idx="7059">-20357</cx:pt>
          <cx:pt idx="7060">-20216</cx:pt>
          <cx:pt idx="7061">-20158</cx:pt>
          <cx:pt idx="7062">-20104</cx:pt>
          <cx:pt idx="7063">-20035</cx:pt>
          <cx:pt idx="7064">-19991</cx:pt>
          <cx:pt idx="7065">-19963</cx:pt>
          <cx:pt idx="7066">-19855</cx:pt>
          <cx:pt idx="7067">-19769</cx:pt>
          <cx:pt idx="7068">-19596</cx:pt>
          <cx:pt idx="7069">-19579</cx:pt>
          <cx:pt idx="7070">-19304</cx:pt>
          <cx:pt idx="7071">-18990</cx:pt>
          <cx:pt idx="7072">-18911</cx:pt>
          <cx:pt idx="7073">-18898</cx:pt>
          <cx:pt idx="7074">-18888</cx:pt>
          <cx:pt idx="7075">-18857</cx:pt>
          <cx:pt idx="7076">-18628</cx:pt>
          <cx:pt idx="7077">-18513</cx:pt>
          <cx:pt idx="7078">-18441</cx:pt>
          <cx:pt idx="7079">-18307</cx:pt>
          <cx:pt idx="7080">-18239</cx:pt>
          <cx:pt idx="7081">-18231</cx:pt>
          <cx:pt idx="7082">-18203</cx:pt>
          <cx:pt idx="7083">-18203</cx:pt>
          <cx:pt idx="7084">-18023</cx:pt>
          <cx:pt idx="7085">-17944</cx:pt>
          <cx:pt idx="7086">-17901</cx:pt>
          <cx:pt idx="7087">-17886</cx:pt>
          <cx:pt idx="7088">-17868</cx:pt>
          <cx:pt idx="7089">-17781</cx:pt>
          <cx:pt idx="7090">-17741</cx:pt>
          <cx:pt idx="7091">-17589</cx:pt>
          <cx:pt idx="7092">-17564</cx:pt>
          <cx:pt idx="7093">-17488</cx:pt>
          <cx:pt idx="7094">-17355</cx:pt>
          <cx:pt idx="7095">-17341</cx:pt>
          <cx:pt idx="7096">-17245</cx:pt>
          <cx:pt idx="7097">-17211</cx:pt>
          <cx:pt idx="7098">-16939</cx:pt>
          <cx:pt idx="7099">-16846</cx:pt>
          <cx:pt idx="7100">-16844</cx:pt>
          <cx:pt idx="7101">-16749</cx:pt>
          <cx:pt idx="7102">-16740</cx:pt>
          <cx:pt idx="7103">-16737</cx:pt>
          <cx:pt idx="7104">-16723</cx:pt>
          <cx:pt idx="7105">-16678</cx:pt>
          <cx:pt idx="7106">-16644</cx:pt>
          <cx:pt idx="7107">-16607</cx:pt>
          <cx:pt idx="7108">-16586</cx:pt>
          <cx:pt idx="7109">-16396</cx:pt>
          <cx:pt idx="7110">-16360</cx:pt>
          <cx:pt idx="7111">-16116</cx:pt>
          <cx:pt idx="7112">-15969</cx:pt>
          <cx:pt idx="7113">-15892</cx:pt>
          <cx:pt idx="7114">-15739</cx:pt>
          <cx:pt idx="7115">-15640</cx:pt>
          <cx:pt idx="7116">-15612</cx:pt>
          <cx:pt idx="7117">-15605</cx:pt>
          <cx:pt idx="7118">-15548</cx:pt>
          <cx:pt idx="7119">-15521</cx:pt>
          <cx:pt idx="7120">-15482</cx:pt>
          <cx:pt idx="7121">-15392</cx:pt>
          <cx:pt idx="7122">-15331</cx:pt>
          <cx:pt idx="7123">-15317</cx:pt>
          <cx:pt idx="7124">-15288</cx:pt>
          <cx:pt idx="7125">-15277</cx:pt>
          <cx:pt idx="7126">-15208</cx:pt>
          <cx:pt idx="7127">-15191</cx:pt>
          <cx:pt idx="7128">-15155</cx:pt>
          <cx:pt idx="7129">-15151</cx:pt>
          <cx:pt idx="7130">-14960</cx:pt>
          <cx:pt idx="7131">-14920</cx:pt>
          <cx:pt idx="7132">-14812</cx:pt>
          <cx:pt idx="7133">-14770</cx:pt>
          <cx:pt idx="7134">-14741</cx:pt>
          <cx:pt idx="7135">-14708</cx:pt>
          <cx:pt idx="7136">-14707</cx:pt>
          <cx:pt idx="7137">-14670</cx:pt>
          <cx:pt idx="7138">-14665</cx:pt>
          <cx:pt idx="7139">-14644</cx:pt>
          <cx:pt idx="7140">-14625</cx:pt>
          <cx:pt idx="7141">-14542</cx:pt>
          <cx:pt idx="7142">-14537</cx:pt>
          <cx:pt idx="7143">-14474</cx:pt>
          <cx:pt idx="7144">-14353</cx:pt>
          <cx:pt idx="7145">-14284</cx:pt>
          <cx:pt idx="7146">-14267</cx:pt>
          <cx:pt idx="7147">-14156</cx:pt>
          <cx:pt idx="7148">-13992</cx:pt>
          <cx:pt idx="7149">-13909</cx:pt>
          <cx:pt idx="7150">-13691</cx:pt>
          <cx:pt idx="7151">-13624</cx:pt>
          <cx:pt idx="7152">-13544</cx:pt>
          <cx:pt idx="7153">-13536</cx:pt>
          <cx:pt idx="7154">-13465</cx:pt>
          <cx:pt idx="7155">-13440</cx:pt>
          <cx:pt idx="7156">-13408</cx:pt>
          <cx:pt idx="7157">-13277</cx:pt>
          <cx:pt idx="7158">-13233</cx:pt>
          <cx:pt idx="7159">-13149</cx:pt>
          <cx:pt idx="7160">-13119</cx:pt>
          <cx:pt idx="7161">-12986</cx:pt>
          <cx:pt idx="7162">-12980</cx:pt>
          <cx:pt idx="7163">-12940</cx:pt>
          <cx:pt idx="7164">-12868</cx:pt>
          <cx:pt idx="7165">-12853</cx:pt>
          <cx:pt idx="7166">-12667</cx:pt>
          <cx:pt idx="7167">-12521</cx:pt>
          <cx:pt idx="7168">-12505</cx:pt>
          <cx:pt idx="7169">-12473</cx:pt>
          <cx:pt idx="7170">-12454</cx:pt>
          <cx:pt idx="7171">-12331</cx:pt>
          <cx:pt idx="7172">-12215</cx:pt>
          <cx:pt idx="7173">-12171</cx:pt>
          <cx:pt idx="7174">-12101</cx:pt>
          <cx:pt idx="7175">-12091</cx:pt>
          <cx:pt idx="7176">-12083</cx:pt>
          <cx:pt idx="7177">-12030</cx:pt>
          <cx:pt idx="7178">-12018</cx:pt>
          <cx:pt idx="7179">-11985</cx:pt>
          <cx:pt idx="7180">-11877</cx:pt>
          <cx:pt idx="7181">-11865</cx:pt>
          <cx:pt idx="7182">-11859</cx:pt>
          <cx:pt idx="7183">-11854</cx:pt>
          <cx:pt idx="7184">-11829</cx:pt>
          <cx:pt idx="7185">-11704</cx:pt>
          <cx:pt idx="7186">-11685</cx:pt>
          <cx:pt idx="7187">-11666</cx:pt>
          <cx:pt idx="7188">-11638</cx:pt>
          <cx:pt idx="7189">-11596</cx:pt>
          <cx:pt idx="7190">-11588</cx:pt>
          <cx:pt idx="7191">-11585</cx:pt>
          <cx:pt idx="7192">-11516</cx:pt>
          <cx:pt idx="7193">-11509</cx:pt>
          <cx:pt idx="7194">-11495</cx:pt>
          <cx:pt idx="7195">-11413</cx:pt>
          <cx:pt idx="7196">-11409</cx:pt>
          <cx:pt idx="7197">-11380</cx:pt>
          <cx:pt idx="7198">-11346</cx:pt>
          <cx:pt idx="7199">-11346</cx:pt>
          <cx:pt idx="7200">-11339</cx:pt>
          <cx:pt idx="7201">-11337</cx:pt>
          <cx:pt idx="7202">-11314</cx:pt>
          <cx:pt idx="7203">-11307</cx:pt>
          <cx:pt idx="7204">-11286</cx:pt>
          <cx:pt idx="7205">-11279</cx:pt>
          <cx:pt idx="7206">-11269</cx:pt>
          <cx:pt idx="7207">-11199</cx:pt>
          <cx:pt idx="7208">-11198</cx:pt>
          <cx:pt idx="7209">-11197</cx:pt>
          <cx:pt idx="7210">-11090</cx:pt>
          <cx:pt idx="7211">-11082</cx:pt>
          <cx:pt idx="7212">-11045</cx:pt>
          <cx:pt idx="7213">-11019</cx:pt>
          <cx:pt idx="7214">-11016</cx:pt>
          <cx:pt idx="7215">-10962</cx:pt>
          <cx:pt idx="7216">-10947</cx:pt>
          <cx:pt idx="7217">-10946</cx:pt>
          <cx:pt idx="7218">-10795</cx:pt>
          <cx:pt idx="7219">-10743</cx:pt>
          <cx:pt idx="7220">-10701</cx:pt>
          <cx:pt idx="7221">-10645</cx:pt>
          <cx:pt idx="7222">-10635</cx:pt>
          <cx:pt idx="7223">-10598</cx:pt>
          <cx:pt idx="7224">-10569</cx:pt>
          <cx:pt idx="7225">-10567</cx:pt>
          <cx:pt idx="7226">-10530</cx:pt>
          <cx:pt idx="7227">-10514</cx:pt>
          <cx:pt idx="7228">-10509</cx:pt>
          <cx:pt idx="7229">-10491</cx:pt>
          <cx:pt idx="7230">-10472</cx:pt>
          <cx:pt idx="7231">-10405</cx:pt>
          <cx:pt idx="7232">-10395</cx:pt>
          <cx:pt idx="7233">-10313</cx:pt>
          <cx:pt idx="7234">-10295</cx:pt>
          <cx:pt idx="7235">-10262</cx:pt>
          <cx:pt idx="7236">-10248</cx:pt>
          <cx:pt idx="7237">-10218</cx:pt>
          <cx:pt idx="7238">-10212</cx:pt>
          <cx:pt idx="7239">-10204</cx:pt>
          <cx:pt idx="7240">-10190</cx:pt>
          <cx:pt idx="7241">-10161</cx:pt>
          <cx:pt idx="7242">-10146</cx:pt>
          <cx:pt idx="7243">-10118</cx:pt>
          <cx:pt idx="7244">-10108</cx:pt>
          <cx:pt idx="7245">-10066</cx:pt>
          <cx:pt idx="7246">-10035</cx:pt>
          <cx:pt idx="7247">-9999</cx:pt>
          <cx:pt idx="7248">-9993</cx:pt>
          <cx:pt idx="7249">-9769</cx:pt>
          <cx:pt idx="7250">-9688</cx:pt>
          <cx:pt idx="7251">-9682</cx:pt>
          <cx:pt idx="7252">-9609</cx:pt>
          <cx:pt idx="7253">-9567</cx:pt>
          <cx:pt idx="7254">-9525</cx:pt>
          <cx:pt idx="7255">-9488</cx:pt>
          <cx:pt idx="7256">-9431</cx:pt>
          <cx:pt idx="7257">-9396</cx:pt>
          <cx:pt idx="7258">-9381</cx:pt>
          <cx:pt idx="7259">-9380</cx:pt>
          <cx:pt idx="7260">-9316</cx:pt>
          <cx:pt idx="7261">-9280</cx:pt>
          <cx:pt idx="7262">-9238</cx:pt>
          <cx:pt idx="7263">-9226</cx:pt>
          <cx:pt idx="7264">-9164</cx:pt>
          <cx:pt idx="7265">-9151</cx:pt>
          <cx:pt idx="7266">-9116</cx:pt>
          <cx:pt idx="7267">-9045</cx:pt>
          <cx:pt idx="7268">-9040</cx:pt>
          <cx:pt idx="7269">-9029</cx:pt>
          <cx:pt idx="7270">-9020</cx:pt>
          <cx:pt idx="7271">-8989</cx:pt>
          <cx:pt idx="7272">-8969</cx:pt>
          <cx:pt idx="7273">-8966</cx:pt>
          <cx:pt idx="7274">-8919</cx:pt>
          <cx:pt idx="7275">-8899</cx:pt>
          <cx:pt idx="7276">-8894</cx:pt>
          <cx:pt idx="7277">-8798</cx:pt>
          <cx:pt idx="7278">-8750</cx:pt>
          <cx:pt idx="7279">-8746</cx:pt>
          <cx:pt idx="7280">-8739</cx:pt>
          <cx:pt idx="7281">-8729</cx:pt>
          <cx:pt idx="7282">-8704</cx:pt>
          <cx:pt idx="7283">-8684</cx:pt>
          <cx:pt idx="7284">-8680</cx:pt>
          <cx:pt idx="7285">-8676</cx:pt>
          <cx:pt idx="7286">-8668</cx:pt>
          <cx:pt idx="7287">-8659</cx:pt>
          <cx:pt idx="7288">-8658</cx:pt>
          <cx:pt idx="7289">-8636</cx:pt>
          <cx:pt idx="7290">-8624</cx:pt>
          <cx:pt idx="7291">-8556</cx:pt>
          <cx:pt idx="7292">-8494</cx:pt>
          <cx:pt idx="7293">-8470</cx:pt>
          <cx:pt idx="7294">-8467</cx:pt>
          <cx:pt idx="7295">-8467</cx:pt>
          <cx:pt idx="7296">-8446</cx:pt>
          <cx:pt idx="7297">-8442</cx:pt>
          <cx:pt idx="7298">-8424</cx:pt>
          <cx:pt idx="7299">-8408</cx:pt>
          <cx:pt idx="7300">-8407</cx:pt>
          <cx:pt idx="7301">-8375</cx:pt>
          <cx:pt idx="7302">-8343</cx:pt>
          <cx:pt idx="7303">-8303</cx:pt>
          <cx:pt idx="7304">-8291</cx:pt>
          <cx:pt idx="7305">-8274</cx:pt>
          <cx:pt idx="7306">-8216</cx:pt>
          <cx:pt idx="7307">-8211</cx:pt>
          <cx:pt idx="7308">-8182</cx:pt>
          <cx:pt idx="7309">-8156</cx:pt>
          <cx:pt idx="7310">-8127</cx:pt>
          <cx:pt idx="7311">-8086</cx:pt>
          <cx:pt idx="7312">-8085</cx:pt>
          <cx:pt idx="7313">-8077</cx:pt>
          <cx:pt idx="7314">-8057</cx:pt>
          <cx:pt idx="7315">-8054</cx:pt>
          <cx:pt idx="7316">-8040</cx:pt>
          <cx:pt idx="7317">-8038</cx:pt>
          <cx:pt idx="7318">-7965</cx:pt>
          <cx:pt idx="7319">-7961</cx:pt>
          <cx:pt idx="7320">-7939</cx:pt>
          <cx:pt idx="7321">-7896</cx:pt>
          <cx:pt idx="7322">-7894</cx:pt>
          <cx:pt idx="7323">-7893</cx:pt>
          <cx:pt idx="7324">-7872</cx:pt>
          <cx:pt idx="7325">-7866</cx:pt>
          <cx:pt idx="7326">-7857</cx:pt>
          <cx:pt idx="7327">-7845</cx:pt>
          <cx:pt idx="7328">-7839</cx:pt>
          <cx:pt idx="7329">-7829</cx:pt>
          <cx:pt idx="7330">-7806</cx:pt>
          <cx:pt idx="7331">-7792</cx:pt>
          <cx:pt idx="7332">-7774</cx:pt>
          <cx:pt idx="7333">-7717</cx:pt>
          <cx:pt idx="7334">-7700</cx:pt>
          <cx:pt idx="7335">-7677</cx:pt>
          <cx:pt idx="7336">-7668</cx:pt>
          <cx:pt idx="7337">-7600</cx:pt>
          <cx:pt idx="7338">-7585</cx:pt>
          <cx:pt idx="7339">-7569</cx:pt>
          <cx:pt idx="7340">-7566</cx:pt>
          <cx:pt idx="7341">-7537</cx:pt>
          <cx:pt idx="7342">-7523</cx:pt>
          <cx:pt idx="7343">-7510</cx:pt>
          <cx:pt idx="7344">-7488</cx:pt>
          <cx:pt idx="7345">-7472</cx:pt>
          <cx:pt idx="7346">-7463</cx:pt>
          <cx:pt idx="7347">-7411</cx:pt>
          <cx:pt idx="7348">-7410</cx:pt>
          <cx:pt idx="7349">-7400</cx:pt>
          <cx:pt idx="7350">-7399</cx:pt>
          <cx:pt idx="7351">-7348</cx:pt>
          <cx:pt idx="7352">-7337</cx:pt>
          <cx:pt idx="7353">-7330</cx:pt>
          <cx:pt idx="7354">-7311</cx:pt>
          <cx:pt idx="7355">-7300</cx:pt>
          <cx:pt idx="7356">-7296</cx:pt>
          <cx:pt idx="7357">-7288</cx:pt>
          <cx:pt idx="7358">-7287</cx:pt>
          <cx:pt idx="7359">-7276</cx:pt>
          <cx:pt idx="7360">-7268</cx:pt>
          <cx:pt idx="7361">-7253</cx:pt>
          <cx:pt idx="7362">-7243</cx:pt>
          <cx:pt idx="7363">-7216</cx:pt>
          <cx:pt idx="7364">-7209</cx:pt>
          <cx:pt idx="7365">-7180</cx:pt>
          <cx:pt idx="7366">-7162</cx:pt>
          <cx:pt idx="7367">-7146</cx:pt>
          <cx:pt idx="7368">-7135</cx:pt>
          <cx:pt idx="7369">-7123</cx:pt>
          <cx:pt idx="7370">-7110</cx:pt>
          <cx:pt idx="7371">-7095</cx:pt>
          <cx:pt idx="7372">-7094</cx:pt>
          <cx:pt idx="7373">-7082</cx:pt>
          <cx:pt idx="7374">-7076</cx:pt>
          <cx:pt idx="7375">-7076</cx:pt>
          <cx:pt idx="7376">-7046</cx:pt>
          <cx:pt idx="7377">-7042</cx:pt>
          <cx:pt idx="7378">-7039</cx:pt>
          <cx:pt idx="7379">-7016</cx:pt>
          <cx:pt idx="7380">-7002</cx:pt>
          <cx:pt idx="7381">-6997</cx:pt>
          <cx:pt idx="7382">-6996</cx:pt>
          <cx:pt idx="7383">-6972</cx:pt>
          <cx:pt idx="7384">-6966</cx:pt>
          <cx:pt idx="7385">-6958</cx:pt>
          <cx:pt idx="7386">-6956</cx:pt>
          <cx:pt idx="7387">-6955</cx:pt>
          <cx:pt idx="7388">-6930</cx:pt>
          <cx:pt idx="7389">-6885</cx:pt>
          <cx:pt idx="7390">-6839</cx:pt>
          <cx:pt idx="7391">-6820</cx:pt>
          <cx:pt idx="7392">-6817</cx:pt>
          <cx:pt idx="7393">-6811</cx:pt>
          <cx:pt idx="7394">-6811</cx:pt>
          <cx:pt idx="7395">-6805</cx:pt>
          <cx:pt idx="7396">-6784</cx:pt>
          <cx:pt idx="7397">-6779</cx:pt>
          <cx:pt idx="7398">-6778</cx:pt>
          <cx:pt idx="7399">-6771</cx:pt>
          <cx:pt idx="7400">-6756</cx:pt>
          <cx:pt idx="7401">-6754</cx:pt>
          <cx:pt idx="7402">-6744</cx:pt>
          <cx:pt idx="7403">-6742</cx:pt>
          <cx:pt idx="7404">-6737</cx:pt>
          <cx:pt idx="7405">-6730</cx:pt>
          <cx:pt idx="7406">-6730</cx:pt>
          <cx:pt idx="7407">-6728</cx:pt>
          <cx:pt idx="7408">-6712</cx:pt>
          <cx:pt idx="7409">-6692</cx:pt>
          <cx:pt idx="7410">-6686</cx:pt>
          <cx:pt idx="7411">-6656</cx:pt>
          <cx:pt idx="7412">-6625</cx:pt>
          <cx:pt idx="7413">-6590</cx:pt>
          <cx:pt idx="7414">-6558</cx:pt>
          <cx:pt idx="7415">-6539</cx:pt>
          <cx:pt idx="7416">-6514</cx:pt>
          <cx:pt idx="7417">-6512</cx:pt>
          <cx:pt idx="7418">-6453</cx:pt>
          <cx:pt idx="7419">-6450</cx:pt>
          <cx:pt idx="7420">-6433</cx:pt>
          <cx:pt idx="7421">-6422</cx:pt>
          <cx:pt idx="7422">-6405</cx:pt>
          <cx:pt idx="7423">-6401</cx:pt>
          <cx:pt idx="7424">-6390</cx:pt>
          <cx:pt idx="7425">-6367</cx:pt>
          <cx:pt idx="7426">-6361</cx:pt>
          <cx:pt idx="7427">-6352</cx:pt>
          <cx:pt idx="7428">-6352</cx:pt>
          <cx:pt idx="7429">-6349</cx:pt>
          <cx:pt idx="7430">-6348</cx:pt>
          <cx:pt idx="7431">-6337</cx:pt>
          <cx:pt idx="7432">-6325</cx:pt>
          <cx:pt idx="7433">-6320</cx:pt>
          <cx:pt idx="7434">-6317</cx:pt>
          <cx:pt idx="7435">-6304</cx:pt>
          <cx:pt idx="7436">-6302</cx:pt>
          <cx:pt idx="7437">-6295</cx:pt>
          <cx:pt idx="7438">-6284</cx:pt>
          <cx:pt idx="7439">-6263</cx:pt>
          <cx:pt idx="7440">-6259</cx:pt>
          <cx:pt idx="7441">-6253</cx:pt>
          <cx:pt idx="7442">-6210</cx:pt>
          <cx:pt idx="7443">-6167</cx:pt>
          <cx:pt idx="7444">-6161</cx:pt>
          <cx:pt idx="7445">-6149</cx:pt>
          <cx:pt idx="7446">-6146</cx:pt>
          <cx:pt idx="7447">-6131</cx:pt>
          <cx:pt idx="7448">-6123</cx:pt>
          <cx:pt idx="7449">-6115</cx:pt>
          <cx:pt idx="7450">-6091</cx:pt>
          <cx:pt idx="7451">-6088</cx:pt>
          <cx:pt idx="7452">-6085</cx:pt>
          <cx:pt idx="7453">-6079</cx:pt>
          <cx:pt idx="7454">-6059</cx:pt>
          <cx:pt idx="7455">-6049</cx:pt>
          <cx:pt idx="7456">-6042</cx:pt>
          <cx:pt idx="7457">-6037</cx:pt>
          <cx:pt idx="7458">-6023</cx:pt>
          <cx:pt idx="7459">-6019</cx:pt>
          <cx:pt idx="7460">-6017</cx:pt>
          <cx:pt idx="7461">-6008</cx:pt>
          <cx:pt idx="7462">-6006</cx:pt>
          <cx:pt idx="7463">-5994</cx:pt>
          <cx:pt idx="7464">-5986</cx:pt>
          <cx:pt idx="7465">-5902</cx:pt>
          <cx:pt idx="7466">-5902</cx:pt>
          <cx:pt idx="7467">-5890</cx:pt>
          <cx:pt idx="7468">-5887</cx:pt>
          <cx:pt idx="7469">-5886</cx:pt>
          <cx:pt idx="7470">-5881</cx:pt>
          <cx:pt idx="7471">-5875</cx:pt>
          <cx:pt idx="7472">-5863</cx:pt>
          <cx:pt idx="7473">-5848</cx:pt>
          <cx:pt idx="7474">-5847</cx:pt>
          <cx:pt idx="7475">-5834</cx:pt>
          <cx:pt idx="7476">-5827</cx:pt>
          <cx:pt idx="7477">-5822</cx:pt>
          <cx:pt idx="7478">-5815</cx:pt>
          <cx:pt idx="7479">-5794</cx:pt>
          <cx:pt idx="7480">-5776</cx:pt>
          <cx:pt idx="7481">-5758</cx:pt>
          <cx:pt idx="7482">-5755</cx:pt>
          <cx:pt idx="7483">-5752</cx:pt>
          <cx:pt idx="7484">-5747</cx:pt>
          <cx:pt idx="7485">-5736</cx:pt>
          <cx:pt idx="7486">-5735</cx:pt>
          <cx:pt idx="7487">-5734</cx:pt>
          <cx:pt idx="7488">-5725</cx:pt>
          <cx:pt idx="7489">-5705</cx:pt>
          <cx:pt idx="7490">-5692</cx:pt>
          <cx:pt idx="7491">-5678</cx:pt>
          <cx:pt idx="7492">-5673</cx:pt>
          <cx:pt idx="7493">-5642</cx:pt>
          <cx:pt idx="7494">-5630</cx:pt>
          <cx:pt idx="7495">-5624</cx:pt>
          <cx:pt idx="7496">-5610</cx:pt>
          <cx:pt idx="7497">-5600</cx:pt>
          <cx:pt idx="7498">-5575</cx:pt>
          <cx:pt idx="7499">-5573</cx:pt>
          <cx:pt idx="7500">-5571</cx:pt>
          <cx:pt idx="7501">-5570</cx:pt>
          <cx:pt idx="7502">-5567</cx:pt>
          <cx:pt idx="7503">-5557</cx:pt>
          <cx:pt idx="7504">-5554</cx:pt>
          <cx:pt idx="7505">-5527</cx:pt>
          <cx:pt idx="7506">-5526</cx:pt>
          <cx:pt idx="7507">-5522</cx:pt>
          <cx:pt idx="7508">-5517</cx:pt>
          <cx:pt idx="7509">-5512</cx:pt>
          <cx:pt idx="7510">-5503</cx:pt>
          <cx:pt idx="7511">-5491</cx:pt>
          <cx:pt idx="7512">-5489</cx:pt>
          <cx:pt idx="7513">-5480</cx:pt>
          <cx:pt idx="7514">-5449</cx:pt>
          <cx:pt idx="7515">-5440</cx:pt>
          <cx:pt idx="7516">-5438</cx:pt>
          <cx:pt idx="7517">-5435</cx:pt>
          <cx:pt idx="7518">-5421</cx:pt>
          <cx:pt idx="7519">-5417</cx:pt>
          <cx:pt idx="7520">-5410</cx:pt>
          <cx:pt idx="7521">-5405</cx:pt>
          <cx:pt idx="7522">-5402</cx:pt>
          <cx:pt idx="7523">-5400</cx:pt>
          <cx:pt idx="7524">-5398</cx:pt>
          <cx:pt idx="7525">-5375</cx:pt>
          <cx:pt idx="7526">-5360</cx:pt>
          <cx:pt idx="7527">-5348</cx:pt>
          <cx:pt idx="7528">-5348</cx:pt>
          <cx:pt idx="7529">-5326</cx:pt>
          <cx:pt idx="7530">-5325</cx:pt>
          <cx:pt idx="7531">-5321</cx:pt>
          <cx:pt idx="7532">-5319</cx:pt>
          <cx:pt idx="7533">-5316</cx:pt>
          <cx:pt idx="7534">-5315</cx:pt>
          <cx:pt idx="7535">-5312</cx:pt>
          <cx:pt idx="7536">-5285</cx:pt>
          <cx:pt idx="7537">-5276</cx:pt>
          <cx:pt idx="7538">-5275</cx:pt>
          <cx:pt idx="7539">-5270</cx:pt>
          <cx:pt idx="7540">-5268</cx:pt>
          <cx:pt idx="7541">-5258</cx:pt>
          <cx:pt idx="7542">-5240</cx:pt>
          <cx:pt idx="7543">-5215</cx:pt>
          <cx:pt idx="7544">-5200</cx:pt>
          <cx:pt idx="7545">-5185</cx:pt>
          <cx:pt idx="7546">-5175</cx:pt>
          <cx:pt idx="7547">-5146</cx:pt>
          <cx:pt idx="7548">-5144</cx:pt>
          <cx:pt idx="7549">-5143</cx:pt>
          <cx:pt idx="7550">-5128</cx:pt>
          <cx:pt idx="7551">-5118</cx:pt>
          <cx:pt idx="7552">-5114</cx:pt>
          <cx:pt idx="7553">-5112</cx:pt>
          <cx:pt idx="7554">-5102</cx:pt>
          <cx:pt idx="7555">-5086</cx:pt>
          <cx:pt idx="7556">-5077</cx:pt>
          <cx:pt idx="7557">-5073</cx:pt>
          <cx:pt idx="7558">-5063</cx:pt>
          <cx:pt idx="7559">-5050</cx:pt>
          <cx:pt idx="7560">-5042</cx:pt>
          <cx:pt idx="7561">-5034</cx:pt>
          <cx:pt idx="7562">-5029</cx:pt>
          <cx:pt idx="7563">-5025</cx:pt>
          <cx:pt idx="7564">-5024</cx:pt>
          <cx:pt idx="7565">-5019</cx:pt>
          <cx:pt idx="7566">-5018</cx:pt>
          <cx:pt idx="7567">-5016</cx:pt>
          <cx:pt idx="7568">-4999</cx:pt>
          <cx:pt idx="7569">-4994</cx:pt>
          <cx:pt idx="7570">-4990</cx:pt>
          <cx:pt idx="7571">-4983</cx:pt>
          <cx:pt idx="7572">-4983</cx:pt>
          <cx:pt idx="7573">-4962</cx:pt>
          <cx:pt idx="7574">-4960</cx:pt>
          <cx:pt idx="7575">-4949</cx:pt>
          <cx:pt idx="7576">-4942</cx:pt>
          <cx:pt idx="7577">-4927</cx:pt>
          <cx:pt idx="7578">-4916</cx:pt>
          <cx:pt idx="7579">-4915</cx:pt>
          <cx:pt idx="7580">-4902</cx:pt>
          <cx:pt idx="7581">-4876</cx:pt>
          <cx:pt idx="7582">-4872</cx:pt>
          <cx:pt idx="7583">-4816</cx:pt>
          <cx:pt idx="7584">-4803</cx:pt>
          <cx:pt idx="7585">-4796</cx:pt>
          <cx:pt idx="7586">-4795</cx:pt>
          <cx:pt idx="7587">-4787</cx:pt>
          <cx:pt idx="7588">-4784</cx:pt>
          <cx:pt idx="7589">-4772</cx:pt>
          <cx:pt idx="7590">-4771</cx:pt>
          <cx:pt idx="7591">-4763</cx:pt>
          <cx:pt idx="7592">-4757</cx:pt>
          <cx:pt idx="7593">-4755</cx:pt>
          <cx:pt idx="7594">-4748</cx:pt>
          <cx:pt idx="7595">-4748</cx:pt>
          <cx:pt idx="7596">-4723</cx:pt>
          <cx:pt idx="7597">-4699</cx:pt>
          <cx:pt idx="7598">-4691</cx:pt>
          <cx:pt idx="7599">-4668</cx:pt>
          <cx:pt idx="7600">-4668</cx:pt>
          <cx:pt idx="7601">-4665</cx:pt>
          <cx:pt idx="7602">-4660</cx:pt>
          <cx:pt idx="7603">-4654</cx:pt>
          <cx:pt idx="7604">-4651</cx:pt>
          <cx:pt idx="7605">-4649</cx:pt>
          <cx:pt idx="7606">-4638</cx:pt>
          <cx:pt idx="7607">-4638</cx:pt>
          <cx:pt idx="7608">-4628</cx:pt>
          <cx:pt idx="7609">-4612</cx:pt>
          <cx:pt idx="7610">-4603</cx:pt>
          <cx:pt idx="7611">-4600</cx:pt>
          <cx:pt idx="7612">-4596</cx:pt>
          <cx:pt idx="7613">-4592</cx:pt>
          <cx:pt idx="7614">-4591</cx:pt>
          <cx:pt idx="7615">-4576</cx:pt>
          <cx:pt idx="7616">-4573</cx:pt>
          <cx:pt idx="7617">-4573</cx:pt>
          <cx:pt idx="7618">-4540</cx:pt>
          <cx:pt idx="7619">-4535</cx:pt>
          <cx:pt idx="7620">-4533</cx:pt>
          <cx:pt idx="7621">-4520</cx:pt>
          <cx:pt idx="7622">-4507</cx:pt>
          <cx:pt idx="7623">-4498</cx:pt>
          <cx:pt idx="7624">-4489</cx:pt>
          <cx:pt idx="7625">-4468</cx:pt>
          <cx:pt idx="7626">-4457</cx:pt>
          <cx:pt idx="7627">-4434</cx:pt>
          <cx:pt idx="7628">-4424</cx:pt>
          <cx:pt idx="7629">-4422</cx:pt>
          <cx:pt idx="7630">-4403</cx:pt>
          <cx:pt idx="7631">-4400</cx:pt>
          <cx:pt idx="7632">-4388</cx:pt>
          <cx:pt idx="7633">-4384</cx:pt>
          <cx:pt idx="7634">-4375</cx:pt>
          <cx:pt idx="7635">-4372</cx:pt>
          <cx:pt idx="7636">-4358</cx:pt>
          <cx:pt idx="7637">-4344</cx:pt>
          <cx:pt idx="7638">-4340</cx:pt>
          <cx:pt idx="7639">-4338</cx:pt>
          <cx:pt idx="7640">-4318</cx:pt>
          <cx:pt idx="7641">-4316</cx:pt>
          <cx:pt idx="7642">-4315</cx:pt>
          <cx:pt idx="7643">-4307</cx:pt>
          <cx:pt idx="7644">-4302</cx:pt>
          <cx:pt idx="7645">-4300</cx:pt>
          <cx:pt idx="7646">-4294</cx:pt>
          <cx:pt idx="7647">-4283</cx:pt>
          <cx:pt idx="7648">-4265</cx:pt>
          <cx:pt idx="7649">-4265</cx:pt>
          <cx:pt idx="7650">-4262</cx:pt>
          <cx:pt idx="7651">-4259</cx:pt>
          <cx:pt idx="7652">-4252</cx:pt>
          <cx:pt idx="7653">-4249</cx:pt>
          <cx:pt idx="7654">-4244</cx:pt>
          <cx:pt idx="7655">-4242</cx:pt>
          <cx:pt idx="7656">-4218</cx:pt>
          <cx:pt idx="7657">-4216</cx:pt>
          <cx:pt idx="7658">-4195</cx:pt>
          <cx:pt idx="7659">-4182</cx:pt>
          <cx:pt idx="7660">-4181</cx:pt>
          <cx:pt idx="7661">-4178</cx:pt>
          <cx:pt idx="7662">-4175</cx:pt>
          <cx:pt idx="7663">-4173</cx:pt>
          <cx:pt idx="7664">-4157</cx:pt>
          <cx:pt idx="7665">-4153</cx:pt>
          <cx:pt idx="7666">-4150</cx:pt>
          <cx:pt idx="7667">-4138</cx:pt>
          <cx:pt idx="7668">-4128</cx:pt>
          <cx:pt idx="7669">-4118</cx:pt>
          <cx:pt idx="7670">-4115</cx:pt>
          <cx:pt idx="7671">-4115</cx:pt>
          <cx:pt idx="7672">-4114</cx:pt>
          <cx:pt idx="7673">-4107</cx:pt>
          <cx:pt idx="7674">-4103</cx:pt>
          <cx:pt idx="7675">-4086</cx:pt>
          <cx:pt idx="7676">-4083</cx:pt>
          <cx:pt idx="7677">-4083</cx:pt>
          <cx:pt idx="7678">-4077</cx:pt>
          <cx:pt idx="7679">-4075</cx:pt>
          <cx:pt idx="7680">-4060</cx:pt>
          <cx:pt idx="7681">-4057</cx:pt>
          <cx:pt idx="7682">-4052</cx:pt>
          <cx:pt idx="7683">-4050</cx:pt>
          <cx:pt idx="7684">-4049</cx:pt>
          <cx:pt idx="7685">-4048</cx:pt>
          <cx:pt idx="7686">-4041</cx:pt>
          <cx:pt idx="7687">-4040</cx:pt>
          <cx:pt idx="7688">-4029</cx:pt>
          <cx:pt idx="7689">-4013</cx:pt>
          <cx:pt idx="7690">-3995</cx:pt>
          <cx:pt idx="7691">-3969</cx:pt>
          <cx:pt idx="7692">-3967</cx:pt>
          <cx:pt idx="7693">-3959</cx:pt>
          <cx:pt idx="7694">-3952</cx:pt>
          <cx:pt idx="7695">-3943</cx:pt>
          <cx:pt idx="7696">-3936</cx:pt>
          <cx:pt idx="7697">-3933</cx:pt>
          <cx:pt idx="7698">-3922</cx:pt>
          <cx:pt idx="7699">-3912</cx:pt>
          <cx:pt idx="7700">-3906</cx:pt>
          <cx:pt idx="7701">-3904</cx:pt>
          <cx:pt idx="7702">-3886</cx:pt>
          <cx:pt idx="7703">-3884</cx:pt>
          <cx:pt idx="7704">-3876</cx:pt>
          <cx:pt idx="7705">-3868</cx:pt>
          <cx:pt idx="7706">-3868</cx:pt>
          <cx:pt idx="7707">-3862</cx:pt>
          <cx:pt idx="7708">-3853</cx:pt>
          <cx:pt idx="7709">-3846</cx:pt>
          <cx:pt idx="7710">-3844</cx:pt>
          <cx:pt idx="7711">-3827</cx:pt>
          <cx:pt idx="7712">-3825</cx:pt>
          <cx:pt idx="7713">-3820</cx:pt>
          <cx:pt idx="7714">-3816</cx:pt>
          <cx:pt idx="7715">-3809</cx:pt>
          <cx:pt idx="7716">-3808</cx:pt>
          <cx:pt idx="7717">-3803</cx:pt>
          <cx:pt idx="7718">-3796</cx:pt>
          <cx:pt idx="7719">-3791</cx:pt>
          <cx:pt idx="7720">-3791</cx:pt>
          <cx:pt idx="7721">-3789</cx:pt>
          <cx:pt idx="7722">-3776</cx:pt>
          <cx:pt idx="7723">-3758</cx:pt>
          <cx:pt idx="7724">-3746</cx:pt>
          <cx:pt idx="7725">-3744</cx:pt>
          <cx:pt idx="7726">-3742</cx:pt>
          <cx:pt idx="7727">-3742</cx:pt>
          <cx:pt idx="7728">-3737</cx:pt>
          <cx:pt idx="7729">-3720</cx:pt>
          <cx:pt idx="7730">-3716</cx:pt>
          <cx:pt idx="7731">-3713</cx:pt>
          <cx:pt idx="7732">-3708</cx:pt>
          <cx:pt idx="7733">-3702</cx:pt>
          <cx:pt idx="7734">-3692</cx:pt>
          <cx:pt idx="7735">-3692</cx:pt>
          <cx:pt idx="7736">-3688</cx:pt>
          <cx:pt idx="7737">-3673</cx:pt>
          <cx:pt idx="7738">-3666</cx:pt>
          <cx:pt idx="7739">-3663</cx:pt>
          <cx:pt idx="7740">-3648</cx:pt>
          <cx:pt idx="7741">-3645</cx:pt>
          <cx:pt idx="7742">-3639</cx:pt>
          <cx:pt idx="7743">-3638</cx:pt>
          <cx:pt idx="7744">-3637</cx:pt>
          <cx:pt idx="7745">-3632</cx:pt>
          <cx:pt idx="7746">-3631</cx:pt>
          <cx:pt idx="7747">-3628</cx:pt>
          <cx:pt idx="7748">-3618</cx:pt>
          <cx:pt idx="7749">-3613</cx:pt>
          <cx:pt idx="7750">-3591</cx:pt>
          <cx:pt idx="7751">-3590</cx:pt>
          <cx:pt idx="7752">-3586</cx:pt>
          <cx:pt idx="7753">-3581</cx:pt>
          <cx:pt idx="7754">-3575</cx:pt>
          <cx:pt idx="7755">-3571</cx:pt>
          <cx:pt idx="7756">-3561</cx:pt>
          <cx:pt idx="7757">-3556</cx:pt>
          <cx:pt idx="7758">-3537</cx:pt>
          <cx:pt idx="7759">-3530</cx:pt>
          <cx:pt idx="7760">-3529</cx:pt>
          <cx:pt idx="7761">-3527</cx:pt>
          <cx:pt idx="7762">-3524</cx:pt>
          <cx:pt idx="7763">-3522</cx:pt>
          <cx:pt idx="7764">-3500</cx:pt>
          <cx:pt idx="7765">-3494</cx:pt>
          <cx:pt idx="7766">-3486</cx:pt>
          <cx:pt idx="7767">-3478</cx:pt>
          <cx:pt idx="7768">-3476</cx:pt>
          <cx:pt idx="7769">-3467</cx:pt>
          <cx:pt idx="7770">-3459</cx:pt>
          <cx:pt idx="7771">-3444</cx:pt>
          <cx:pt idx="7772">-3439</cx:pt>
          <cx:pt idx="7773">-3436</cx:pt>
          <cx:pt idx="7774">-3434</cx:pt>
          <cx:pt idx="7775">-3433</cx:pt>
          <cx:pt idx="7776">-3432</cx:pt>
          <cx:pt idx="7777">-3432</cx:pt>
          <cx:pt idx="7778">-3431</cx:pt>
          <cx:pt idx="7779">-3430</cx:pt>
          <cx:pt idx="7780">-3428</cx:pt>
          <cx:pt idx="7781">-3427</cx:pt>
          <cx:pt idx="7782">-3424</cx:pt>
          <cx:pt idx="7783">-3418</cx:pt>
          <cx:pt idx="7784">-3408</cx:pt>
          <cx:pt idx="7785">-3401</cx:pt>
          <cx:pt idx="7786">-3395</cx:pt>
          <cx:pt idx="7787">-3391</cx:pt>
          <cx:pt idx="7788">-3390</cx:pt>
          <cx:pt idx="7789">-3380</cx:pt>
          <cx:pt idx="7790">-3372</cx:pt>
          <cx:pt idx="7791">-3368</cx:pt>
          <cx:pt idx="7792">-3368</cx:pt>
          <cx:pt idx="7793">-3367</cx:pt>
          <cx:pt idx="7794">-3359</cx:pt>
          <cx:pt idx="7795">-3357</cx:pt>
          <cx:pt idx="7796">-3342</cx:pt>
          <cx:pt idx="7797">-3337</cx:pt>
          <cx:pt idx="7798">-3334</cx:pt>
          <cx:pt idx="7799">-3332</cx:pt>
          <cx:pt idx="7800">-3324</cx:pt>
          <cx:pt idx="7801">-3319</cx:pt>
          <cx:pt idx="7802">-3314</cx:pt>
          <cx:pt idx="7803">-3309</cx:pt>
          <cx:pt idx="7804">-3308</cx:pt>
          <cx:pt idx="7805">-3308</cx:pt>
          <cx:pt idx="7806">-3304</cx:pt>
          <cx:pt idx="7807">-3304</cx:pt>
          <cx:pt idx="7808">-3303</cx:pt>
          <cx:pt idx="7809">-3298</cx:pt>
          <cx:pt idx="7810">-3290</cx:pt>
          <cx:pt idx="7811">-3266</cx:pt>
          <cx:pt idx="7812">-3263</cx:pt>
          <cx:pt idx="7813">-3243</cx:pt>
          <cx:pt idx="7814">-3232</cx:pt>
          <cx:pt idx="7815">-3231</cx:pt>
          <cx:pt idx="7816">-3230</cx:pt>
          <cx:pt idx="7817">-3220</cx:pt>
          <cx:pt idx="7818">-3217</cx:pt>
          <cx:pt idx="7819">-3215</cx:pt>
          <cx:pt idx="7820">-3209</cx:pt>
          <cx:pt idx="7821">-3193</cx:pt>
          <cx:pt idx="7822">-3192</cx:pt>
          <cx:pt idx="7823">-3178</cx:pt>
          <cx:pt idx="7824">-3177</cx:pt>
          <cx:pt idx="7825">-3170</cx:pt>
          <cx:pt idx="7826">-3167</cx:pt>
          <cx:pt idx="7827">-3162</cx:pt>
          <cx:pt idx="7828">-3161</cx:pt>
          <cx:pt idx="7829">-3160</cx:pt>
          <cx:pt idx="7830">-3152</cx:pt>
          <cx:pt idx="7831">-3152</cx:pt>
          <cx:pt idx="7832">-3143</cx:pt>
          <cx:pt idx="7833">-3137</cx:pt>
          <cx:pt idx="7834">-3131</cx:pt>
          <cx:pt idx="7835">-3130</cx:pt>
          <cx:pt idx="7836">-3127</cx:pt>
          <cx:pt idx="7837">-3125</cx:pt>
          <cx:pt idx="7838">-3122</cx:pt>
          <cx:pt idx="7839">-3116</cx:pt>
          <cx:pt idx="7840">-3112</cx:pt>
          <cx:pt idx="7841">-3110</cx:pt>
          <cx:pt idx="7842">-3109</cx:pt>
          <cx:pt idx="7843">-3104</cx:pt>
          <cx:pt idx="7844">-3104</cx:pt>
          <cx:pt idx="7845">-3097</cx:pt>
          <cx:pt idx="7846">-3094</cx:pt>
          <cx:pt idx="7847">-3081</cx:pt>
          <cx:pt idx="7848">-3079</cx:pt>
          <cx:pt idx="7849">-3075</cx:pt>
          <cx:pt idx="7850">-3071</cx:pt>
          <cx:pt idx="7851">-3067</cx:pt>
          <cx:pt idx="7852">-3067</cx:pt>
          <cx:pt idx="7853">-3064</cx:pt>
          <cx:pt idx="7854">-3063</cx:pt>
          <cx:pt idx="7855">-3063</cx:pt>
          <cx:pt idx="7856">-3061</cx:pt>
          <cx:pt idx="7857">-3060</cx:pt>
          <cx:pt idx="7858">-3057</cx:pt>
          <cx:pt idx="7859">-3047</cx:pt>
          <cx:pt idx="7860">-3038</cx:pt>
          <cx:pt idx="7861">-3037</cx:pt>
          <cx:pt idx="7862">-3027</cx:pt>
          <cx:pt idx="7863">-3021</cx:pt>
          <cx:pt idx="7864">-3016</cx:pt>
          <cx:pt idx="7865">-3010</cx:pt>
          <cx:pt idx="7866">-3008</cx:pt>
          <cx:pt idx="7867">-2997</cx:pt>
          <cx:pt idx="7868">-2996</cx:pt>
          <cx:pt idx="7869">-2990</cx:pt>
          <cx:pt idx="7870">-2987</cx:pt>
          <cx:pt idx="7871">-2985</cx:pt>
          <cx:pt idx="7872">-2983</cx:pt>
          <cx:pt idx="7873">-2969</cx:pt>
          <cx:pt idx="7874">-2967</cx:pt>
          <cx:pt idx="7875">-2962</cx:pt>
          <cx:pt idx="7876">-2959</cx:pt>
          <cx:pt idx="7877">-2954</cx:pt>
          <cx:pt idx="7878">-2951</cx:pt>
          <cx:pt idx="7879">-2949</cx:pt>
          <cx:pt idx="7880">-2945</cx:pt>
          <cx:pt idx="7881">-2930</cx:pt>
          <cx:pt idx="7882">-2927</cx:pt>
          <cx:pt idx="7883">-2921</cx:pt>
          <cx:pt idx="7884">-2917</cx:pt>
          <cx:pt idx="7885">-2917</cx:pt>
          <cx:pt idx="7886">-2917</cx:pt>
          <cx:pt idx="7887">-2916</cx:pt>
          <cx:pt idx="7888">-2915</cx:pt>
          <cx:pt idx="7889">-2907</cx:pt>
          <cx:pt idx="7890">-2903</cx:pt>
          <cx:pt idx="7891">-2903</cx:pt>
          <cx:pt idx="7892">-2899</cx:pt>
          <cx:pt idx="7893">-2897</cx:pt>
          <cx:pt idx="7894">-2890</cx:pt>
          <cx:pt idx="7895">-2884</cx:pt>
          <cx:pt idx="7896">-2880</cx:pt>
          <cx:pt idx="7897">-2877</cx:pt>
          <cx:pt idx="7898">-2876</cx:pt>
          <cx:pt idx="7899">-2838</cx:pt>
          <cx:pt idx="7900">-2835</cx:pt>
          <cx:pt idx="7901">-2835</cx:pt>
          <cx:pt idx="7902">-2830</cx:pt>
          <cx:pt idx="7903">-2825</cx:pt>
          <cx:pt idx="7904">-2823</cx:pt>
          <cx:pt idx="7905">-2820</cx:pt>
          <cx:pt idx="7906">-2820</cx:pt>
          <cx:pt idx="7907">-2812</cx:pt>
          <cx:pt idx="7908">-2807</cx:pt>
          <cx:pt idx="7909">-2806</cx:pt>
          <cx:pt idx="7910">-2806</cx:pt>
          <cx:pt idx="7911">-2804</cx:pt>
          <cx:pt idx="7912">-2798</cx:pt>
          <cx:pt idx="7913">-2792</cx:pt>
          <cx:pt idx="7914">-2788</cx:pt>
          <cx:pt idx="7915">-2788</cx:pt>
          <cx:pt idx="7916">-2786</cx:pt>
          <cx:pt idx="7917">-2783</cx:pt>
          <cx:pt idx="7918">-2781</cx:pt>
          <cx:pt idx="7919">-2781</cx:pt>
          <cx:pt idx="7920">-2778</cx:pt>
          <cx:pt idx="7921">-2770</cx:pt>
          <cx:pt idx="7922">-2767</cx:pt>
          <cx:pt idx="7923">-2751</cx:pt>
          <cx:pt idx="7924">-2747</cx:pt>
          <cx:pt idx="7925">-2744</cx:pt>
          <cx:pt idx="7926">-2743</cx:pt>
          <cx:pt idx="7927">-2734</cx:pt>
          <cx:pt idx="7928">-2730</cx:pt>
          <cx:pt idx="7929">-2727</cx:pt>
          <cx:pt idx="7930">-2723</cx:pt>
          <cx:pt idx="7931">-2723</cx:pt>
          <cx:pt idx="7932">-2709</cx:pt>
          <cx:pt idx="7933">-2706</cx:pt>
          <cx:pt idx="7934">-2701</cx:pt>
          <cx:pt idx="7935">-2700</cx:pt>
          <cx:pt idx="7936">-2690</cx:pt>
          <cx:pt idx="7937">-2688</cx:pt>
          <cx:pt idx="7938">-2681</cx:pt>
          <cx:pt idx="7939">-2678</cx:pt>
          <cx:pt idx="7940">-2672</cx:pt>
          <cx:pt idx="7941">-2670</cx:pt>
          <cx:pt idx="7942">-2664</cx:pt>
          <cx:pt idx="7943">-2663</cx:pt>
          <cx:pt idx="7944">-2659</cx:pt>
          <cx:pt idx="7945">-2658</cx:pt>
          <cx:pt idx="7946">-2650</cx:pt>
          <cx:pt idx="7947">-2647</cx:pt>
          <cx:pt idx="7948">-2638</cx:pt>
          <cx:pt idx="7949">-2627</cx:pt>
          <cx:pt idx="7950">-2627</cx:pt>
          <cx:pt idx="7951">-2626</cx:pt>
          <cx:pt idx="7952">-2618</cx:pt>
          <cx:pt idx="7953">-2605</cx:pt>
          <cx:pt idx="7954">-2603</cx:pt>
          <cx:pt idx="7955">-2602</cx:pt>
          <cx:pt idx="7956">-2601</cx:pt>
          <cx:pt idx="7957">-2600</cx:pt>
          <cx:pt idx="7958">-2600</cx:pt>
          <cx:pt idx="7959">-2590</cx:pt>
          <cx:pt idx="7960">-2587</cx:pt>
          <cx:pt idx="7961">-2578</cx:pt>
          <cx:pt idx="7962">-2566</cx:pt>
          <cx:pt idx="7963">-2566</cx:pt>
          <cx:pt idx="7964">-2565</cx:pt>
          <cx:pt idx="7965">-2565</cx:pt>
          <cx:pt idx="7966">-2563</cx:pt>
          <cx:pt idx="7967">-2551</cx:pt>
          <cx:pt idx="7968">-2547</cx:pt>
          <cx:pt idx="7969">-2544</cx:pt>
          <cx:pt idx="7970">-2543</cx:pt>
          <cx:pt idx="7971">-2539</cx:pt>
          <cx:pt idx="7972">-2539</cx:pt>
          <cx:pt idx="7973">-2537</cx:pt>
          <cx:pt idx="7974">-2536</cx:pt>
          <cx:pt idx="7975">-2534</cx:pt>
          <cx:pt idx="7976">-2533</cx:pt>
          <cx:pt idx="7977">-2531</cx:pt>
          <cx:pt idx="7978">-2521</cx:pt>
          <cx:pt idx="7979">-2515</cx:pt>
          <cx:pt idx="7980">-2506</cx:pt>
          <cx:pt idx="7981">-2503</cx:pt>
          <cx:pt idx="7982">-2496</cx:pt>
          <cx:pt idx="7983">-2491</cx:pt>
          <cx:pt idx="7984">-2487</cx:pt>
          <cx:pt idx="7985">-2477</cx:pt>
          <cx:pt idx="7986">-2474</cx:pt>
          <cx:pt idx="7987">-2472</cx:pt>
          <cx:pt idx="7988">-2467</cx:pt>
          <cx:pt idx="7989">-2467</cx:pt>
          <cx:pt idx="7990">-2467</cx:pt>
          <cx:pt idx="7991">-2456</cx:pt>
          <cx:pt idx="7992">-2456</cx:pt>
          <cx:pt idx="7993">-2450</cx:pt>
          <cx:pt idx="7994">-2449</cx:pt>
          <cx:pt idx="7995">-2449</cx:pt>
          <cx:pt idx="7996">-2442</cx:pt>
          <cx:pt idx="7997">-2441</cx:pt>
          <cx:pt idx="7998">-2441</cx:pt>
          <cx:pt idx="7999">-2439</cx:pt>
          <cx:pt idx="8000">-2437</cx:pt>
          <cx:pt idx="8001">-2435</cx:pt>
          <cx:pt idx="8002">-2433</cx:pt>
          <cx:pt idx="8003">-2432</cx:pt>
          <cx:pt idx="8004">-2426</cx:pt>
          <cx:pt idx="8005">-2420</cx:pt>
          <cx:pt idx="8006">-2419</cx:pt>
          <cx:pt idx="8007">-2404</cx:pt>
          <cx:pt idx="8008">-2399</cx:pt>
          <cx:pt idx="8009">-2393</cx:pt>
          <cx:pt idx="8010">-2392</cx:pt>
          <cx:pt idx="8011">-2392</cx:pt>
          <cx:pt idx="8012">-2387</cx:pt>
          <cx:pt idx="8013">-2385</cx:pt>
          <cx:pt idx="8014">-2385</cx:pt>
          <cx:pt idx="8015">-2385</cx:pt>
          <cx:pt idx="8016">-2383</cx:pt>
          <cx:pt idx="8017">-2379</cx:pt>
          <cx:pt idx="8018">-2368</cx:pt>
          <cx:pt idx="8019">-2366</cx:pt>
          <cx:pt idx="8020">-2365</cx:pt>
          <cx:pt idx="8021">-2363</cx:pt>
          <cx:pt idx="8022">-2356</cx:pt>
          <cx:pt idx="8023">-2354</cx:pt>
          <cx:pt idx="8024">-2347</cx:pt>
          <cx:pt idx="8025">-2345</cx:pt>
          <cx:pt idx="8026">-2345</cx:pt>
          <cx:pt idx="8027">-2344</cx:pt>
          <cx:pt idx="8028">-2338</cx:pt>
          <cx:pt idx="8029">-2337</cx:pt>
          <cx:pt idx="8030">-2320</cx:pt>
          <cx:pt idx="8031">-2320</cx:pt>
          <cx:pt idx="8032">-2318</cx:pt>
          <cx:pt idx="8033">-2317</cx:pt>
          <cx:pt idx="8034">-2311</cx:pt>
          <cx:pt idx="8035">-2310</cx:pt>
          <cx:pt idx="8036">-2297</cx:pt>
          <cx:pt idx="8037">-2294</cx:pt>
          <cx:pt idx="8038">-2291</cx:pt>
          <cx:pt idx="8039">-2290</cx:pt>
          <cx:pt idx="8040">-2289</cx:pt>
          <cx:pt idx="8041">-2285</cx:pt>
          <cx:pt idx="8042">-2284</cx:pt>
          <cx:pt idx="8043">-2283</cx:pt>
          <cx:pt idx="8044">-2272</cx:pt>
          <cx:pt idx="8045">-2271</cx:pt>
          <cx:pt idx="8046">-2270</cx:pt>
          <cx:pt idx="8047">-2269</cx:pt>
          <cx:pt idx="8048">-2266</cx:pt>
          <cx:pt idx="8049">-2266</cx:pt>
          <cx:pt idx="8050">-2265</cx:pt>
          <cx:pt idx="8051">-2261</cx:pt>
          <cx:pt idx="8052">-2260</cx:pt>
          <cx:pt idx="8053">-2256</cx:pt>
          <cx:pt idx="8054">-2253</cx:pt>
          <cx:pt idx="8055">-2245</cx:pt>
          <cx:pt idx="8056">-2241</cx:pt>
          <cx:pt idx="8057">-2235</cx:pt>
          <cx:pt idx="8058">-2229</cx:pt>
          <cx:pt idx="8059">-2228</cx:pt>
          <cx:pt idx="8060">-2221</cx:pt>
          <cx:pt idx="8061">-2218</cx:pt>
          <cx:pt idx="8062">-2213</cx:pt>
          <cx:pt idx="8063">-2204</cx:pt>
          <cx:pt idx="8064">-2203</cx:pt>
          <cx:pt idx="8065">-2195</cx:pt>
          <cx:pt idx="8066">-2190</cx:pt>
          <cx:pt idx="8067">-2184</cx:pt>
          <cx:pt idx="8068">-2184</cx:pt>
          <cx:pt idx="8069">-2184</cx:pt>
          <cx:pt idx="8070">-2183</cx:pt>
          <cx:pt idx="8071">-2180</cx:pt>
          <cx:pt idx="8072">-2175</cx:pt>
          <cx:pt idx="8073">-2167</cx:pt>
          <cx:pt idx="8074">-2164</cx:pt>
          <cx:pt idx="8075">-2161</cx:pt>
          <cx:pt idx="8076">-2160</cx:pt>
          <cx:pt idx="8077">-2156</cx:pt>
          <cx:pt idx="8078">-2154</cx:pt>
          <cx:pt idx="8079">-2151</cx:pt>
          <cx:pt idx="8080">-2149</cx:pt>
          <cx:pt idx="8081">-2137</cx:pt>
          <cx:pt idx="8082">-2136</cx:pt>
          <cx:pt idx="8083">-2135</cx:pt>
          <cx:pt idx="8084">-2134</cx:pt>
          <cx:pt idx="8085">-2130</cx:pt>
          <cx:pt idx="8086">-2129</cx:pt>
          <cx:pt idx="8087">-2122</cx:pt>
          <cx:pt idx="8088">-2121</cx:pt>
          <cx:pt idx="8089">-2119</cx:pt>
          <cx:pt idx="8090">-2109</cx:pt>
          <cx:pt idx="8091">-2106</cx:pt>
          <cx:pt idx="8092">-2106</cx:pt>
          <cx:pt idx="8093">-2105</cx:pt>
          <cx:pt idx="8094">-2103</cx:pt>
          <cx:pt idx="8095">-2102</cx:pt>
          <cx:pt idx="8096">-2097</cx:pt>
          <cx:pt idx="8097">-2095</cx:pt>
          <cx:pt idx="8098">-2089</cx:pt>
          <cx:pt idx="8099">-2088</cx:pt>
          <cx:pt idx="8100">-2087</cx:pt>
          <cx:pt idx="8101">-2083</cx:pt>
          <cx:pt idx="8102">-2080</cx:pt>
          <cx:pt idx="8103">-2067</cx:pt>
          <cx:pt idx="8104">-2057</cx:pt>
          <cx:pt idx="8105">-2056</cx:pt>
          <cx:pt idx="8106">-2056</cx:pt>
          <cx:pt idx="8107">-2055</cx:pt>
          <cx:pt idx="8108">-2051</cx:pt>
          <cx:pt idx="8109">-2049</cx:pt>
          <cx:pt idx="8110">-2044</cx:pt>
          <cx:pt idx="8111">-2040</cx:pt>
          <cx:pt idx="8112">-2038</cx:pt>
          <cx:pt idx="8113">-2038</cx:pt>
          <cx:pt idx="8114">-2030</cx:pt>
          <cx:pt idx="8115">-2030</cx:pt>
          <cx:pt idx="8116">-2028</cx:pt>
          <cx:pt idx="8117">-2028</cx:pt>
          <cx:pt idx="8118">-2024</cx:pt>
          <cx:pt idx="8119">-2023</cx:pt>
          <cx:pt idx="8120">-2020</cx:pt>
          <cx:pt idx="8121">-2020</cx:pt>
          <cx:pt idx="8122">-2014</cx:pt>
          <cx:pt idx="8123">-2014</cx:pt>
          <cx:pt idx="8124">-2012</cx:pt>
          <cx:pt idx="8125">-2011</cx:pt>
          <cx:pt idx="8126">-2006</cx:pt>
          <cx:pt idx="8127">-2004</cx:pt>
          <cx:pt idx="8128">-1999</cx:pt>
          <cx:pt idx="8129">-1992</cx:pt>
          <cx:pt idx="8130">-1991</cx:pt>
          <cx:pt idx="8131">-1988</cx:pt>
          <cx:pt idx="8132">-1987</cx:pt>
          <cx:pt idx="8133">-1986</cx:pt>
          <cx:pt idx="8134">-1981</cx:pt>
          <cx:pt idx="8135">-1976</cx:pt>
          <cx:pt idx="8136">-1975</cx:pt>
          <cx:pt idx="8137">-1972</cx:pt>
          <cx:pt idx="8138">-1967</cx:pt>
          <cx:pt idx="8139">-1966</cx:pt>
          <cx:pt idx="8140">-1964</cx:pt>
          <cx:pt idx="8141">-1963</cx:pt>
          <cx:pt idx="8142">-1961</cx:pt>
          <cx:pt idx="8143">-1957</cx:pt>
          <cx:pt idx="8144">-1956</cx:pt>
          <cx:pt idx="8145">-1955</cx:pt>
          <cx:pt idx="8146">-1950</cx:pt>
          <cx:pt idx="8147">-1948</cx:pt>
          <cx:pt idx="8148">-1947</cx:pt>
          <cx:pt idx="8149">-1943</cx:pt>
          <cx:pt idx="8150">-1934</cx:pt>
          <cx:pt idx="8151">-1931</cx:pt>
          <cx:pt idx="8152">-1923</cx:pt>
          <cx:pt idx="8153">-1923</cx:pt>
          <cx:pt idx="8154">-1922</cx:pt>
          <cx:pt idx="8155">-1921</cx:pt>
          <cx:pt idx="8156">-1911</cx:pt>
          <cx:pt idx="8157">-1910</cx:pt>
          <cx:pt idx="8158">-1907</cx:pt>
          <cx:pt idx="8159">-1907</cx:pt>
          <cx:pt idx="8160">-1902</cx:pt>
          <cx:pt idx="8161">-1892</cx:pt>
          <cx:pt idx="8162">-1887</cx:pt>
          <cx:pt idx="8163">-1882</cx:pt>
          <cx:pt idx="8164">-1882</cx:pt>
          <cx:pt idx="8165">-1882</cx:pt>
          <cx:pt idx="8166">-1881</cx:pt>
          <cx:pt idx="8167">-1880</cx:pt>
          <cx:pt idx="8168">-1876</cx:pt>
          <cx:pt idx="8169">-1875</cx:pt>
          <cx:pt idx="8170">-1874</cx:pt>
          <cx:pt idx="8171">-1870</cx:pt>
          <cx:pt idx="8172">-1869</cx:pt>
          <cx:pt idx="8173">-1869</cx:pt>
          <cx:pt idx="8174">-1868</cx:pt>
          <cx:pt idx="8175">-1865</cx:pt>
          <cx:pt idx="8176">-1860</cx:pt>
          <cx:pt idx="8177">-1860</cx:pt>
          <cx:pt idx="8178">-1855</cx:pt>
          <cx:pt idx="8179">-1854</cx:pt>
          <cx:pt idx="8180">-1851</cx:pt>
          <cx:pt idx="8181">-1850</cx:pt>
          <cx:pt idx="8182">-1848</cx:pt>
          <cx:pt idx="8183">-1848</cx:pt>
          <cx:pt idx="8184">-1846</cx:pt>
          <cx:pt idx="8185">-1844</cx:pt>
          <cx:pt idx="8186">-1843</cx:pt>
          <cx:pt idx="8187">-1843</cx:pt>
          <cx:pt idx="8188">-1838</cx:pt>
          <cx:pt idx="8189">-1834</cx:pt>
          <cx:pt idx="8190">-1832</cx:pt>
          <cx:pt idx="8191">-1829</cx:pt>
          <cx:pt idx="8192">-1829</cx:pt>
          <cx:pt idx="8193">-1829</cx:pt>
          <cx:pt idx="8194">-1824</cx:pt>
          <cx:pt idx="8195">-1820</cx:pt>
          <cx:pt idx="8196">-1815</cx:pt>
          <cx:pt idx="8197">-1811</cx:pt>
          <cx:pt idx="8198">-1806</cx:pt>
          <cx:pt idx="8199">-1797</cx:pt>
          <cx:pt idx="8200">-1797</cx:pt>
          <cx:pt idx="8201">-1790</cx:pt>
          <cx:pt idx="8202">-1790</cx:pt>
          <cx:pt idx="8203">-1786</cx:pt>
          <cx:pt idx="8204">-1781</cx:pt>
          <cx:pt idx="8205">-1779</cx:pt>
          <cx:pt idx="8206">-1777</cx:pt>
          <cx:pt idx="8207">-1775</cx:pt>
          <cx:pt idx="8208">-1775</cx:pt>
          <cx:pt idx="8209">-1773</cx:pt>
          <cx:pt idx="8210">-1771</cx:pt>
          <cx:pt idx="8211">-1769</cx:pt>
          <cx:pt idx="8212">-1767</cx:pt>
          <cx:pt idx="8213">-1765</cx:pt>
          <cx:pt idx="8214">-1759</cx:pt>
          <cx:pt idx="8215">-1755</cx:pt>
          <cx:pt idx="8216">-1754</cx:pt>
          <cx:pt idx="8217">-1753</cx:pt>
          <cx:pt idx="8218">-1748</cx:pt>
          <cx:pt idx="8219">-1743</cx:pt>
          <cx:pt idx="8220">-1741</cx:pt>
          <cx:pt idx="8221">-1732</cx:pt>
          <cx:pt idx="8222">-1723</cx:pt>
          <cx:pt idx="8223">-1719</cx:pt>
          <cx:pt idx="8224">-1718</cx:pt>
          <cx:pt idx="8225">-1718</cx:pt>
          <cx:pt idx="8226">-1717</cx:pt>
          <cx:pt idx="8227">-1716</cx:pt>
          <cx:pt idx="8228">-1716</cx:pt>
          <cx:pt idx="8229">-1713</cx:pt>
          <cx:pt idx="8230">-1712</cx:pt>
          <cx:pt idx="8231">-1707</cx:pt>
          <cx:pt idx="8232">-1707</cx:pt>
          <cx:pt idx="8233">-1706</cx:pt>
          <cx:pt idx="8234">-1706</cx:pt>
          <cx:pt idx="8235">-1705</cx:pt>
          <cx:pt idx="8236">-1702</cx:pt>
          <cx:pt idx="8237">-1702</cx:pt>
          <cx:pt idx="8238">-1696</cx:pt>
          <cx:pt idx="8239">-1694</cx:pt>
          <cx:pt idx="8240">-1691</cx:pt>
          <cx:pt idx="8241">-1686</cx:pt>
          <cx:pt idx="8242">-1686</cx:pt>
          <cx:pt idx="8243">-1686</cx:pt>
          <cx:pt idx="8244">-1685</cx:pt>
          <cx:pt idx="8245">-1681</cx:pt>
          <cx:pt idx="8246">-1680</cx:pt>
          <cx:pt idx="8247">-1667</cx:pt>
          <cx:pt idx="8248">-1664</cx:pt>
          <cx:pt idx="8249">-1663</cx:pt>
          <cx:pt idx="8250">-1659</cx:pt>
          <cx:pt idx="8251">-1659</cx:pt>
          <cx:pt idx="8252">-1657</cx:pt>
          <cx:pt idx="8253">-1656</cx:pt>
          <cx:pt idx="8254">-1656</cx:pt>
          <cx:pt idx="8255">-1655</cx:pt>
          <cx:pt idx="8256">-1654</cx:pt>
          <cx:pt idx="8257">-1653</cx:pt>
          <cx:pt idx="8258">-1650</cx:pt>
          <cx:pt idx="8259">-1649</cx:pt>
          <cx:pt idx="8260">-1648</cx:pt>
          <cx:pt idx="8261">-1638</cx:pt>
          <cx:pt idx="8262">-1637</cx:pt>
          <cx:pt idx="8263">-1636</cx:pt>
          <cx:pt idx="8264">-1632</cx:pt>
          <cx:pt idx="8265">-1631</cx:pt>
          <cx:pt idx="8266">-1631</cx:pt>
          <cx:pt idx="8267">-1627</cx:pt>
          <cx:pt idx="8268">-1626</cx:pt>
          <cx:pt idx="8269">-1620</cx:pt>
          <cx:pt idx="8270">-1619</cx:pt>
          <cx:pt idx="8271">-1616</cx:pt>
          <cx:pt idx="8272">-1614</cx:pt>
          <cx:pt idx="8273">-1613</cx:pt>
          <cx:pt idx="8274">-1612</cx:pt>
          <cx:pt idx="8275">-1610</cx:pt>
          <cx:pt idx="8276">-1609</cx:pt>
          <cx:pt idx="8277">-1605</cx:pt>
          <cx:pt idx="8278">-1604</cx:pt>
          <cx:pt idx="8279">-1600</cx:pt>
          <cx:pt idx="8280">-1597</cx:pt>
          <cx:pt idx="8281">-1597</cx:pt>
          <cx:pt idx="8282">-1596</cx:pt>
          <cx:pt idx="8283">-1583</cx:pt>
          <cx:pt idx="8284">-1581</cx:pt>
          <cx:pt idx="8285">-1578</cx:pt>
          <cx:pt idx="8286">-1578</cx:pt>
          <cx:pt idx="8287">-1577</cx:pt>
          <cx:pt idx="8288">-1576</cx:pt>
          <cx:pt idx="8289">-1575</cx:pt>
          <cx:pt idx="8290">-1573</cx:pt>
          <cx:pt idx="8291">-1565</cx:pt>
          <cx:pt idx="8292">-1560</cx:pt>
          <cx:pt idx="8293">-1556</cx:pt>
          <cx:pt idx="8294">-1552</cx:pt>
          <cx:pt idx="8295">-1551</cx:pt>
          <cx:pt idx="8296">-1550</cx:pt>
          <cx:pt idx="8297">-1545</cx:pt>
          <cx:pt idx="8298">-1544</cx:pt>
          <cx:pt idx="8299">-1537</cx:pt>
          <cx:pt idx="8300">-1535</cx:pt>
          <cx:pt idx="8301">-1533</cx:pt>
          <cx:pt idx="8302">-1530</cx:pt>
          <cx:pt idx="8303">-1528</cx:pt>
          <cx:pt idx="8304">-1525</cx:pt>
          <cx:pt idx="8305">-1520</cx:pt>
          <cx:pt idx="8306">-1520</cx:pt>
          <cx:pt idx="8307">-1519</cx:pt>
          <cx:pt idx="8308">-1518</cx:pt>
          <cx:pt idx="8309">-1512</cx:pt>
          <cx:pt idx="8310">-1510</cx:pt>
          <cx:pt idx="8311">-1508</cx:pt>
          <cx:pt idx="8312">-1505</cx:pt>
          <cx:pt idx="8313">-1505</cx:pt>
          <cx:pt idx="8314">-1502</cx:pt>
          <cx:pt idx="8315">-1499</cx:pt>
          <cx:pt idx="8316">-1498</cx:pt>
          <cx:pt idx="8317">-1497</cx:pt>
          <cx:pt idx="8318">-1496</cx:pt>
          <cx:pt idx="8319">-1495</cx:pt>
          <cx:pt idx="8320">-1493</cx:pt>
          <cx:pt idx="8321">-1490</cx:pt>
          <cx:pt idx="8322">-1489</cx:pt>
          <cx:pt idx="8323">-1489</cx:pt>
          <cx:pt idx="8324">-1481</cx:pt>
          <cx:pt idx="8325">-1478</cx:pt>
          <cx:pt idx="8326">-1477</cx:pt>
          <cx:pt idx="8327">-1476</cx:pt>
          <cx:pt idx="8328">-1476</cx:pt>
          <cx:pt idx="8329">-1474</cx:pt>
          <cx:pt idx="8330">-1470</cx:pt>
          <cx:pt idx="8331">-1462</cx:pt>
          <cx:pt idx="8332">-1460</cx:pt>
          <cx:pt idx="8333">-1459</cx:pt>
          <cx:pt idx="8334">-1458</cx:pt>
          <cx:pt idx="8335">-1453</cx:pt>
          <cx:pt idx="8336">-1453</cx:pt>
          <cx:pt idx="8337">-1453</cx:pt>
          <cx:pt idx="8338">-1452</cx:pt>
          <cx:pt idx="8339">-1451</cx:pt>
          <cx:pt idx="8340">-1450</cx:pt>
          <cx:pt idx="8341">-1448</cx:pt>
          <cx:pt idx="8342">-1445</cx:pt>
          <cx:pt idx="8343">-1445</cx:pt>
          <cx:pt idx="8344">-1445</cx:pt>
          <cx:pt idx="8345">-1443</cx:pt>
          <cx:pt idx="8346">-1440</cx:pt>
          <cx:pt idx="8347">-1440</cx:pt>
          <cx:pt idx="8348">-1438</cx:pt>
          <cx:pt idx="8349">-1436</cx:pt>
          <cx:pt idx="8350">-1431</cx:pt>
          <cx:pt idx="8351">-1427</cx:pt>
          <cx:pt idx="8352">-1427</cx:pt>
          <cx:pt idx="8353">-1427</cx:pt>
          <cx:pt idx="8354">-1426</cx:pt>
          <cx:pt idx="8355">-1425</cx:pt>
          <cx:pt idx="8356">-1420</cx:pt>
          <cx:pt idx="8357">-1420</cx:pt>
          <cx:pt idx="8358">-1416</cx:pt>
          <cx:pt idx="8359">-1410</cx:pt>
          <cx:pt idx="8360">-1399</cx:pt>
          <cx:pt idx="8361">-1398</cx:pt>
          <cx:pt idx="8362">-1398</cx:pt>
          <cx:pt idx="8363">-1393</cx:pt>
          <cx:pt idx="8364">-1390</cx:pt>
          <cx:pt idx="8365">-1385</cx:pt>
          <cx:pt idx="8366">-1384</cx:pt>
          <cx:pt idx="8367">-1383</cx:pt>
          <cx:pt idx="8368">-1382</cx:pt>
          <cx:pt idx="8369">-1379</cx:pt>
          <cx:pt idx="8370">-1373</cx:pt>
          <cx:pt idx="8371">-1372</cx:pt>
          <cx:pt idx="8372">-1370</cx:pt>
          <cx:pt idx="8373">-1368</cx:pt>
          <cx:pt idx="8374">-1367</cx:pt>
          <cx:pt idx="8375">-1362</cx:pt>
          <cx:pt idx="8376">-1360</cx:pt>
          <cx:pt idx="8377">-1358</cx:pt>
          <cx:pt idx="8378">-1355</cx:pt>
          <cx:pt idx="8379">-1355</cx:pt>
          <cx:pt idx="8380">-1352</cx:pt>
          <cx:pt idx="8381">-1349</cx:pt>
          <cx:pt idx="8382">-1349</cx:pt>
          <cx:pt idx="8383">-1348</cx:pt>
          <cx:pt idx="8384">-1347</cx:pt>
          <cx:pt idx="8385">-1346</cx:pt>
          <cx:pt idx="8386">-1343</cx:pt>
          <cx:pt idx="8387">-1341</cx:pt>
          <cx:pt idx="8388">-1339</cx:pt>
          <cx:pt idx="8389">-1339</cx:pt>
          <cx:pt idx="8390">-1335</cx:pt>
          <cx:pt idx="8391">-1334</cx:pt>
          <cx:pt idx="8392">-1334</cx:pt>
          <cx:pt idx="8393">-1334</cx:pt>
          <cx:pt idx="8394">-1333</cx:pt>
          <cx:pt idx="8395">-1332</cx:pt>
          <cx:pt idx="8396">-1329</cx:pt>
          <cx:pt idx="8397">-1328</cx:pt>
          <cx:pt idx="8398">-1324</cx:pt>
          <cx:pt idx="8399">-1323</cx:pt>
          <cx:pt idx="8400">-1323</cx:pt>
          <cx:pt idx="8401">-1319</cx:pt>
          <cx:pt idx="8402">-1319</cx:pt>
          <cx:pt idx="8403">-1319</cx:pt>
          <cx:pt idx="8404">-1318</cx:pt>
          <cx:pt idx="8405">-1318</cx:pt>
          <cx:pt idx="8406">-1313</cx:pt>
          <cx:pt idx="8407">-1313</cx:pt>
          <cx:pt idx="8408">-1311</cx:pt>
          <cx:pt idx="8409">-1311</cx:pt>
          <cx:pt idx="8410">-1308</cx:pt>
          <cx:pt idx="8411">-1308</cx:pt>
          <cx:pt idx="8412">-1307</cx:pt>
          <cx:pt idx="8413">-1305</cx:pt>
          <cx:pt idx="8414">-1305</cx:pt>
          <cx:pt idx="8415">-1301</cx:pt>
          <cx:pt idx="8416">-1301</cx:pt>
          <cx:pt idx="8417">-1300</cx:pt>
          <cx:pt idx="8418">-1294</cx:pt>
          <cx:pt idx="8419">-1293</cx:pt>
          <cx:pt idx="8420">-1293</cx:pt>
          <cx:pt idx="8421">-1289</cx:pt>
          <cx:pt idx="8422">-1289</cx:pt>
          <cx:pt idx="8423">-1288</cx:pt>
          <cx:pt idx="8424">-1284</cx:pt>
          <cx:pt idx="8425">-1284</cx:pt>
          <cx:pt idx="8426">-1282</cx:pt>
          <cx:pt idx="8427">-1281</cx:pt>
          <cx:pt idx="8428">-1278</cx:pt>
          <cx:pt idx="8429">-1277</cx:pt>
          <cx:pt idx="8430">-1274</cx:pt>
          <cx:pt idx="8431">-1272</cx:pt>
          <cx:pt idx="8432">-1271</cx:pt>
          <cx:pt idx="8433">-1267</cx:pt>
          <cx:pt idx="8434">-1262</cx:pt>
          <cx:pt idx="8435">-1259</cx:pt>
          <cx:pt idx="8436">-1258</cx:pt>
          <cx:pt idx="8437">-1258</cx:pt>
          <cx:pt idx="8438">-1257</cx:pt>
          <cx:pt idx="8439">-1250</cx:pt>
          <cx:pt idx="8440">-1250</cx:pt>
          <cx:pt idx="8441">-1250</cx:pt>
          <cx:pt idx="8442">-1250</cx:pt>
          <cx:pt idx="8443">-1249</cx:pt>
          <cx:pt idx="8444">-1247</cx:pt>
          <cx:pt idx="8445">-1246</cx:pt>
          <cx:pt idx="8446">-1245</cx:pt>
          <cx:pt idx="8447">-1244</cx:pt>
          <cx:pt idx="8448">-1244</cx:pt>
          <cx:pt idx="8449">-1244</cx:pt>
          <cx:pt idx="8450">-1243</cx:pt>
          <cx:pt idx="8451">-1243</cx:pt>
          <cx:pt idx="8452">-1240</cx:pt>
          <cx:pt idx="8453">-1239</cx:pt>
          <cx:pt idx="8454">-1236</cx:pt>
          <cx:pt idx="8455">-1235</cx:pt>
          <cx:pt idx="8456">-1235</cx:pt>
          <cx:pt idx="8457">-1233</cx:pt>
          <cx:pt idx="8458">-1230</cx:pt>
          <cx:pt idx="8459">-1230</cx:pt>
          <cx:pt idx="8460">-1228</cx:pt>
          <cx:pt idx="8461">-1226</cx:pt>
          <cx:pt idx="8462">-1226</cx:pt>
          <cx:pt idx="8463">-1225</cx:pt>
          <cx:pt idx="8464">-1224</cx:pt>
          <cx:pt idx="8465">-1223</cx:pt>
          <cx:pt idx="8466">-1221</cx:pt>
          <cx:pt idx="8467">-1220</cx:pt>
          <cx:pt idx="8468">-1220</cx:pt>
          <cx:pt idx="8469">-1215</cx:pt>
          <cx:pt idx="8470">-1210</cx:pt>
          <cx:pt idx="8471">-1209</cx:pt>
          <cx:pt idx="8472">-1209</cx:pt>
          <cx:pt idx="8473">-1209</cx:pt>
          <cx:pt idx="8474">-1206</cx:pt>
          <cx:pt idx="8475">-1206</cx:pt>
          <cx:pt idx="8476">-1205</cx:pt>
          <cx:pt idx="8477">-1202</cx:pt>
          <cx:pt idx="8478">-1202</cx:pt>
          <cx:pt idx="8479">-1201</cx:pt>
          <cx:pt idx="8480">-1198</cx:pt>
          <cx:pt idx="8481">-1196</cx:pt>
          <cx:pt idx="8482">-1194</cx:pt>
          <cx:pt idx="8483">-1193</cx:pt>
          <cx:pt idx="8484">-1191</cx:pt>
          <cx:pt idx="8485">-1185</cx:pt>
          <cx:pt idx="8486">-1182</cx:pt>
          <cx:pt idx="8487">-1179</cx:pt>
          <cx:pt idx="8488">-1173</cx:pt>
          <cx:pt idx="8489">-1172</cx:pt>
          <cx:pt idx="8490">-1172</cx:pt>
          <cx:pt idx="8491">-1170</cx:pt>
          <cx:pt idx="8492">-1166</cx:pt>
          <cx:pt idx="8493">-1164</cx:pt>
          <cx:pt idx="8494">-1163</cx:pt>
          <cx:pt idx="8495">-1156</cx:pt>
          <cx:pt idx="8496">-1155</cx:pt>
          <cx:pt idx="8497">-1155</cx:pt>
          <cx:pt idx="8498">-1152</cx:pt>
          <cx:pt idx="8499">-1151</cx:pt>
          <cx:pt idx="8500">-1151</cx:pt>
          <cx:pt idx="8501">-1149</cx:pt>
          <cx:pt idx="8502">-1146</cx:pt>
          <cx:pt idx="8503">-1146</cx:pt>
          <cx:pt idx="8504">-1145</cx:pt>
          <cx:pt idx="8505">-1143</cx:pt>
          <cx:pt idx="8506">-1143</cx:pt>
          <cx:pt idx="8507">-1142</cx:pt>
          <cx:pt idx="8508">-1140</cx:pt>
          <cx:pt idx="8509">-1139</cx:pt>
          <cx:pt idx="8510">-1139</cx:pt>
          <cx:pt idx="8511">-1135</cx:pt>
          <cx:pt idx="8512">-1134</cx:pt>
          <cx:pt idx="8513">-1134</cx:pt>
          <cx:pt idx="8514">-1133</cx:pt>
          <cx:pt idx="8515">-1132</cx:pt>
          <cx:pt idx="8516">-1132</cx:pt>
          <cx:pt idx="8517">-1130</cx:pt>
          <cx:pt idx="8518">-1129</cx:pt>
          <cx:pt idx="8519">-1129</cx:pt>
          <cx:pt idx="8520">-1128</cx:pt>
          <cx:pt idx="8521">-1122</cx:pt>
          <cx:pt idx="8522">-1121</cx:pt>
          <cx:pt idx="8523">-1121</cx:pt>
          <cx:pt idx="8524">-1120</cx:pt>
          <cx:pt idx="8525">-1119</cx:pt>
          <cx:pt idx="8526">-1118</cx:pt>
          <cx:pt idx="8527">-1117</cx:pt>
          <cx:pt idx="8528">-1117</cx:pt>
          <cx:pt idx="8529">-1117</cx:pt>
          <cx:pt idx="8530">-1114</cx:pt>
          <cx:pt idx="8531">-1113</cx:pt>
          <cx:pt idx="8532">-1112</cx:pt>
          <cx:pt idx="8533">-1112</cx:pt>
          <cx:pt idx="8534">-1111</cx:pt>
          <cx:pt idx="8535">-1108</cx:pt>
          <cx:pt idx="8536">-1106</cx:pt>
          <cx:pt idx="8537">-1099</cx:pt>
          <cx:pt idx="8538">-1099</cx:pt>
          <cx:pt idx="8539">-1097</cx:pt>
          <cx:pt idx="8540">-1093</cx:pt>
          <cx:pt idx="8541">-1091</cx:pt>
          <cx:pt idx="8542">-1091</cx:pt>
          <cx:pt idx="8543">-1086</cx:pt>
          <cx:pt idx="8544">-1084</cx:pt>
          <cx:pt idx="8545">-1083</cx:pt>
          <cx:pt idx="8546">-1083</cx:pt>
          <cx:pt idx="8547">-1082</cx:pt>
          <cx:pt idx="8548">-1081</cx:pt>
          <cx:pt idx="8549">-1079</cx:pt>
          <cx:pt idx="8550">-1075</cx:pt>
          <cx:pt idx="8551">-1072</cx:pt>
          <cx:pt idx="8552">-1072</cx:pt>
          <cx:pt idx="8553">-1071</cx:pt>
          <cx:pt idx="8554">-1071</cx:pt>
          <cx:pt idx="8555">-1066</cx:pt>
          <cx:pt idx="8556">-1065</cx:pt>
          <cx:pt idx="8557">-1064</cx:pt>
          <cx:pt idx="8558">-1061</cx:pt>
          <cx:pt idx="8559">-1059</cx:pt>
          <cx:pt idx="8560">-1059</cx:pt>
          <cx:pt idx="8561">-1053</cx:pt>
          <cx:pt idx="8562">-1049</cx:pt>
          <cx:pt idx="8563">-1048</cx:pt>
          <cx:pt idx="8564">-1047</cx:pt>
          <cx:pt idx="8565">-1044</cx:pt>
          <cx:pt idx="8566">-1040</cx:pt>
          <cx:pt idx="8567">-1040</cx:pt>
          <cx:pt idx="8568">-1039</cx:pt>
          <cx:pt idx="8569">-1039</cx:pt>
          <cx:pt idx="8570">-1034</cx:pt>
          <cx:pt idx="8571">-1031</cx:pt>
          <cx:pt idx="8572">-1031</cx:pt>
          <cx:pt idx="8573">-1030</cx:pt>
          <cx:pt idx="8574">-1026</cx:pt>
          <cx:pt idx="8575">-1026</cx:pt>
          <cx:pt idx="8576">-1024</cx:pt>
          <cx:pt idx="8577">-1024</cx:pt>
          <cx:pt idx="8578">-1018</cx:pt>
          <cx:pt idx="8579">-1016</cx:pt>
          <cx:pt idx="8580">-1012</cx:pt>
          <cx:pt idx="8581">-1010</cx:pt>
          <cx:pt idx="8582">-1009</cx:pt>
          <cx:pt idx="8583">-1009</cx:pt>
          <cx:pt idx="8584">-1007</cx:pt>
          <cx:pt idx="8585">-1006</cx:pt>
          <cx:pt idx="8586">-1005</cx:pt>
          <cx:pt idx="8587">-1005</cx:pt>
          <cx:pt idx="8588">-1005</cx:pt>
          <cx:pt idx="8589">-1003</cx:pt>
          <cx:pt idx="8590">-1001</cx:pt>
          <cx:pt idx="8591">-1000</cx:pt>
          <cx:pt idx="8592">-1000</cx:pt>
          <cx:pt idx="8593">-999</cx:pt>
          <cx:pt idx="8594">-999</cx:pt>
          <cx:pt idx="8595">-997</cx:pt>
          <cx:pt idx="8596">-997</cx:pt>
          <cx:pt idx="8597">-994</cx:pt>
          <cx:pt idx="8598">-993</cx:pt>
          <cx:pt idx="8599">-992</cx:pt>
          <cx:pt idx="8600">-991</cx:pt>
          <cx:pt idx="8601">-991</cx:pt>
          <cx:pt idx="8602">-987</cx:pt>
          <cx:pt idx="8603">-986</cx:pt>
          <cx:pt idx="8604">-986</cx:pt>
          <cx:pt idx="8605">-986</cx:pt>
          <cx:pt idx="8606">-986</cx:pt>
          <cx:pt idx="8607">-985</cx:pt>
          <cx:pt idx="8608">-984</cx:pt>
          <cx:pt idx="8609">-983</cx:pt>
          <cx:pt idx="8610">-982</cx:pt>
          <cx:pt idx="8611">-981</cx:pt>
          <cx:pt idx="8612">-980</cx:pt>
          <cx:pt idx="8613">-979</cx:pt>
          <cx:pt idx="8614">-977</cx:pt>
          <cx:pt idx="8615">-977</cx:pt>
          <cx:pt idx="8616">-977</cx:pt>
          <cx:pt idx="8617">-975</cx:pt>
          <cx:pt idx="8618">-973</cx:pt>
          <cx:pt idx="8619">-968</cx:pt>
          <cx:pt idx="8620">-967</cx:pt>
          <cx:pt idx="8621">-966</cx:pt>
          <cx:pt idx="8622">-966</cx:pt>
          <cx:pt idx="8623">-965</cx:pt>
          <cx:pt idx="8624">-965</cx:pt>
          <cx:pt idx="8625">-965</cx:pt>
          <cx:pt idx="8626">-964</cx:pt>
          <cx:pt idx="8627">-963</cx:pt>
          <cx:pt idx="8628">-963</cx:pt>
          <cx:pt idx="8629">-958</cx:pt>
          <cx:pt idx="8630">-957</cx:pt>
          <cx:pt idx="8631">-957</cx:pt>
          <cx:pt idx="8632">-957</cx:pt>
          <cx:pt idx="8633">-957</cx:pt>
          <cx:pt idx="8634">-955</cx:pt>
          <cx:pt idx="8635">-953</cx:pt>
          <cx:pt idx="8636">-952</cx:pt>
          <cx:pt idx="8637">-950</cx:pt>
          <cx:pt idx="8638">-948</cx:pt>
          <cx:pt idx="8639">-946</cx:pt>
          <cx:pt idx="8640">-945</cx:pt>
          <cx:pt idx="8641">-944</cx:pt>
          <cx:pt idx="8642">-938</cx:pt>
          <cx:pt idx="8643">-937</cx:pt>
          <cx:pt idx="8644">-935</cx:pt>
          <cx:pt idx="8645">-934</cx:pt>
          <cx:pt idx="8646">-933</cx:pt>
          <cx:pt idx="8647">-932</cx:pt>
          <cx:pt idx="8648">-932</cx:pt>
          <cx:pt idx="8649">-931</cx:pt>
          <cx:pt idx="8650">-930</cx:pt>
          <cx:pt idx="8651">-930</cx:pt>
          <cx:pt idx="8652">-929</cx:pt>
          <cx:pt idx="8653">-926</cx:pt>
          <cx:pt idx="8654">-926</cx:pt>
          <cx:pt idx="8655">-926</cx:pt>
          <cx:pt idx="8656">-925</cx:pt>
          <cx:pt idx="8657">-923</cx:pt>
          <cx:pt idx="8658">-920</cx:pt>
          <cx:pt idx="8659">-920</cx:pt>
          <cx:pt idx="8660">-920</cx:pt>
          <cx:pt idx="8661">-919</cx:pt>
          <cx:pt idx="8662">-918</cx:pt>
          <cx:pt idx="8663">-918</cx:pt>
          <cx:pt idx="8664">-916</cx:pt>
          <cx:pt idx="8665">-913</cx:pt>
          <cx:pt idx="8666">-913</cx:pt>
          <cx:pt idx="8667">-912</cx:pt>
          <cx:pt idx="8668">-912</cx:pt>
          <cx:pt idx="8669">-910</cx:pt>
          <cx:pt idx="8670">-908</cx:pt>
          <cx:pt idx="8671">-905</cx:pt>
          <cx:pt idx="8672">-902</cx:pt>
          <cx:pt idx="8673">-902</cx:pt>
          <cx:pt idx="8674">-900</cx:pt>
          <cx:pt idx="8675">-898</cx:pt>
          <cx:pt idx="8676">-898</cx:pt>
          <cx:pt idx="8677">-895</cx:pt>
          <cx:pt idx="8678">-893</cx:pt>
          <cx:pt idx="8679">-893</cx:pt>
          <cx:pt idx="8680">-892</cx:pt>
          <cx:pt idx="8681">-891</cx:pt>
          <cx:pt idx="8682">-890</cx:pt>
          <cx:pt idx="8683">-890</cx:pt>
          <cx:pt idx="8684">-888</cx:pt>
          <cx:pt idx="8685">-887</cx:pt>
          <cx:pt idx="8686">-886</cx:pt>
          <cx:pt idx="8687">-885</cx:pt>
          <cx:pt idx="8688">-884</cx:pt>
          <cx:pt idx="8689">-880</cx:pt>
          <cx:pt idx="8690">-879</cx:pt>
          <cx:pt idx="8691">-879</cx:pt>
          <cx:pt idx="8692">-878</cx:pt>
          <cx:pt idx="8693">-877</cx:pt>
          <cx:pt idx="8694">-877</cx:pt>
          <cx:pt idx="8695">-876</cx:pt>
          <cx:pt idx="8696">-874</cx:pt>
          <cx:pt idx="8697">-870</cx:pt>
          <cx:pt idx="8698">-869</cx:pt>
          <cx:pt idx="8699">-869</cx:pt>
          <cx:pt idx="8700">-868</cx:pt>
          <cx:pt idx="8701">-868</cx:pt>
          <cx:pt idx="8702">-867</cx:pt>
          <cx:pt idx="8703">-866</cx:pt>
          <cx:pt idx="8704">-865</cx:pt>
          <cx:pt idx="8705">-862</cx:pt>
          <cx:pt idx="8706">-862</cx:pt>
          <cx:pt idx="8707">-861</cx:pt>
          <cx:pt idx="8708">-861</cx:pt>
          <cx:pt idx="8709">-861</cx:pt>
          <cx:pt idx="8710">-858</cx:pt>
          <cx:pt idx="8711">-857</cx:pt>
          <cx:pt idx="8712">-857</cx:pt>
          <cx:pt idx="8713">-857</cx:pt>
          <cx:pt idx="8714">-856</cx:pt>
          <cx:pt idx="8715">-855</cx:pt>
          <cx:pt idx="8716">-854</cx:pt>
          <cx:pt idx="8717">-854</cx:pt>
          <cx:pt idx="8718">-853</cx:pt>
          <cx:pt idx="8719">-851</cx:pt>
          <cx:pt idx="8720">-850</cx:pt>
          <cx:pt idx="8721">-849</cx:pt>
          <cx:pt idx="8722">-849</cx:pt>
          <cx:pt idx="8723">-848</cx:pt>
          <cx:pt idx="8724">-848</cx:pt>
          <cx:pt idx="8725">-847</cx:pt>
          <cx:pt idx="8726">-846</cx:pt>
          <cx:pt idx="8727">-845</cx:pt>
          <cx:pt idx="8728">-843</cx:pt>
          <cx:pt idx="8729">-841</cx:pt>
          <cx:pt idx="8730">-841</cx:pt>
          <cx:pt idx="8731">-841</cx:pt>
          <cx:pt idx="8732">-840</cx:pt>
          <cx:pt idx="8733">-840</cx:pt>
          <cx:pt idx="8734">-836</cx:pt>
          <cx:pt idx="8735">-835</cx:pt>
          <cx:pt idx="8736">-835</cx:pt>
          <cx:pt idx="8737">-835</cx:pt>
          <cx:pt idx="8738">-834</cx:pt>
          <cx:pt idx="8739">-834</cx:pt>
          <cx:pt idx="8740">-832</cx:pt>
          <cx:pt idx="8741">-831</cx:pt>
          <cx:pt idx="8742">-829</cx:pt>
          <cx:pt idx="8743">-829</cx:pt>
          <cx:pt idx="8744">-828</cx:pt>
          <cx:pt idx="8745">-828</cx:pt>
          <cx:pt idx="8746">-827</cx:pt>
          <cx:pt idx="8747">-827</cx:pt>
          <cx:pt idx="8748">-825</cx:pt>
          <cx:pt idx="8749">-824</cx:pt>
          <cx:pt idx="8750">-819</cx:pt>
          <cx:pt idx="8751">-818</cx:pt>
          <cx:pt idx="8752">-816</cx:pt>
          <cx:pt idx="8753">-815</cx:pt>
          <cx:pt idx="8754">-815</cx:pt>
          <cx:pt idx="8755">-812</cx:pt>
          <cx:pt idx="8756">-811</cx:pt>
          <cx:pt idx="8757">-810</cx:pt>
          <cx:pt idx="8758">-808</cx:pt>
          <cx:pt idx="8759">-807</cx:pt>
          <cx:pt idx="8760">-806</cx:pt>
          <cx:pt idx="8761">-806</cx:pt>
          <cx:pt idx="8762">-805</cx:pt>
          <cx:pt idx="8763">-803</cx:pt>
          <cx:pt idx="8764">-800</cx:pt>
          <cx:pt idx="8765">-796</cx:pt>
          <cx:pt idx="8766">-796</cx:pt>
          <cx:pt idx="8767">-796</cx:pt>
          <cx:pt idx="8768">-795</cx:pt>
          <cx:pt idx="8769">-795</cx:pt>
          <cx:pt idx="8770">-792</cx:pt>
          <cx:pt idx="8771">-788</cx:pt>
          <cx:pt idx="8772">-785</cx:pt>
          <cx:pt idx="8773">-784</cx:pt>
          <cx:pt idx="8774">-783</cx:pt>
          <cx:pt idx="8775">-782</cx:pt>
          <cx:pt idx="8776">-782</cx:pt>
          <cx:pt idx="8777">-781</cx:pt>
          <cx:pt idx="8778">-780</cx:pt>
          <cx:pt idx="8779">-780</cx:pt>
          <cx:pt idx="8780">-780</cx:pt>
          <cx:pt idx="8781">-778</cx:pt>
          <cx:pt idx="8782">-778</cx:pt>
          <cx:pt idx="8783">-774</cx:pt>
          <cx:pt idx="8784">-774</cx:pt>
          <cx:pt idx="8785">-773</cx:pt>
          <cx:pt idx="8786">-773</cx:pt>
          <cx:pt idx="8787">-773</cx:pt>
          <cx:pt idx="8788">-769</cx:pt>
          <cx:pt idx="8789">-767</cx:pt>
          <cx:pt idx="8790">-767</cx:pt>
          <cx:pt idx="8791">-760</cx:pt>
          <cx:pt idx="8792">-758</cx:pt>
          <cx:pt idx="8793">-757</cx:pt>
          <cx:pt idx="8794">-755</cx:pt>
          <cx:pt idx="8795">-755</cx:pt>
          <cx:pt idx="8796">-754</cx:pt>
          <cx:pt idx="8797">-754</cx:pt>
          <cx:pt idx="8798">-750</cx:pt>
          <cx:pt idx="8799">-748</cx:pt>
          <cx:pt idx="8800">-747</cx:pt>
          <cx:pt idx="8801">-746</cx:pt>
          <cx:pt idx="8802">-744</cx:pt>
          <cx:pt idx="8803">-744</cx:pt>
          <cx:pt idx="8804">-742</cx:pt>
          <cx:pt idx="8805">-741</cx:pt>
          <cx:pt idx="8806">-741</cx:pt>
          <cx:pt idx="8807">-735</cx:pt>
          <cx:pt idx="8808">-735</cx:pt>
          <cx:pt idx="8809">-725</cx:pt>
          <cx:pt idx="8810">-725</cx:pt>
          <cx:pt idx="8811">-725</cx:pt>
          <cx:pt idx="8812">-724</cx:pt>
          <cx:pt idx="8813">-724</cx:pt>
          <cx:pt idx="8814">-722</cx:pt>
          <cx:pt idx="8815">-722</cx:pt>
          <cx:pt idx="8816">-721</cx:pt>
          <cx:pt idx="8817">-720</cx:pt>
          <cx:pt idx="8818">-717</cx:pt>
          <cx:pt idx="8819">-717</cx:pt>
          <cx:pt idx="8820">-716</cx:pt>
          <cx:pt idx="8821">-716</cx:pt>
          <cx:pt idx="8822">-710</cx:pt>
          <cx:pt idx="8823">-710</cx:pt>
          <cx:pt idx="8824">-710</cx:pt>
          <cx:pt idx="8825">-707</cx:pt>
          <cx:pt idx="8826">-706</cx:pt>
          <cx:pt idx="8827">-702</cx:pt>
          <cx:pt idx="8828">-700</cx:pt>
          <cx:pt idx="8829">-700</cx:pt>
          <cx:pt idx="8830">-698</cx:pt>
          <cx:pt idx="8831">-698</cx:pt>
          <cx:pt idx="8832">-697</cx:pt>
          <cx:pt idx="8833">-697</cx:pt>
          <cx:pt idx="8834">-696</cx:pt>
          <cx:pt idx="8835">-695</cx:pt>
          <cx:pt idx="8836">-693</cx:pt>
          <cx:pt idx="8837">-693</cx:pt>
          <cx:pt idx="8838">-690</cx:pt>
          <cx:pt idx="8839">-686</cx:pt>
          <cx:pt idx="8840">-685</cx:pt>
          <cx:pt idx="8841">-682</cx:pt>
          <cx:pt idx="8842">-682</cx:pt>
          <cx:pt idx="8843">-680</cx:pt>
          <cx:pt idx="8844">-679</cx:pt>
          <cx:pt idx="8845">-676</cx:pt>
          <cx:pt idx="8846">-676</cx:pt>
          <cx:pt idx="8847">-675</cx:pt>
          <cx:pt idx="8848">-675</cx:pt>
          <cx:pt idx="8849">-674</cx:pt>
          <cx:pt idx="8850">-674</cx:pt>
          <cx:pt idx="8851">-674</cx:pt>
          <cx:pt idx="8852">-673</cx:pt>
          <cx:pt idx="8853">-669</cx:pt>
          <cx:pt idx="8854">-666</cx:pt>
          <cx:pt idx="8855">-663</cx:pt>
          <cx:pt idx="8856">-661</cx:pt>
          <cx:pt idx="8857">-661</cx:pt>
          <cx:pt idx="8858">-659</cx:pt>
          <cx:pt idx="8859">-659</cx:pt>
          <cx:pt idx="8860">-657</cx:pt>
          <cx:pt idx="8861">-656</cx:pt>
          <cx:pt idx="8862">-656</cx:pt>
          <cx:pt idx="8863">-653</cx:pt>
          <cx:pt idx="8864">-652</cx:pt>
          <cx:pt idx="8865">-651</cx:pt>
          <cx:pt idx="8866">-649</cx:pt>
          <cx:pt idx="8867">-649</cx:pt>
          <cx:pt idx="8868">-648</cx:pt>
          <cx:pt idx="8869">-647</cx:pt>
          <cx:pt idx="8870">-646</cx:pt>
          <cx:pt idx="8871">-645</cx:pt>
          <cx:pt idx="8872">-643</cx:pt>
          <cx:pt idx="8873">-642</cx:pt>
          <cx:pt idx="8874">-641</cx:pt>
          <cx:pt idx="8875">-641</cx:pt>
          <cx:pt idx="8876">-639</cx:pt>
          <cx:pt idx="8877">-638</cx:pt>
          <cx:pt idx="8878">-634</cx:pt>
          <cx:pt idx="8879">-633</cx:pt>
          <cx:pt idx="8880">-632</cx:pt>
          <cx:pt idx="8881">-630</cx:pt>
          <cx:pt idx="8882">-627</cx:pt>
          <cx:pt idx="8883">-626</cx:pt>
          <cx:pt idx="8884">-622</cx:pt>
          <cx:pt idx="8885">-622</cx:pt>
          <cx:pt idx="8886">-622</cx:pt>
          <cx:pt idx="8887">-620</cx:pt>
          <cx:pt idx="8888">-619</cx:pt>
          <cx:pt idx="8889">-618</cx:pt>
          <cx:pt idx="8890">-618</cx:pt>
          <cx:pt idx="8891">-616</cx:pt>
          <cx:pt idx="8892">-616</cx:pt>
          <cx:pt idx="8893">-615</cx:pt>
          <cx:pt idx="8894">-614</cx:pt>
          <cx:pt idx="8895">-613</cx:pt>
          <cx:pt idx="8896">-613</cx:pt>
          <cx:pt idx="8897">-609</cx:pt>
          <cx:pt idx="8898">-608</cx:pt>
          <cx:pt idx="8899">-608</cx:pt>
          <cx:pt idx="8900">-607</cx:pt>
          <cx:pt idx="8901">-606</cx:pt>
          <cx:pt idx="8902">-605</cx:pt>
          <cx:pt idx="8903">-604</cx:pt>
          <cx:pt idx="8904">-600</cx:pt>
          <cx:pt idx="8905">-598</cx:pt>
          <cx:pt idx="8906">-598</cx:pt>
          <cx:pt idx="8907">-597</cx:pt>
          <cx:pt idx="8908">-596</cx:pt>
          <cx:pt idx="8909">-596</cx:pt>
          <cx:pt idx="8910">-594</cx:pt>
          <cx:pt idx="8911">-594</cx:pt>
          <cx:pt idx="8912">-594</cx:pt>
          <cx:pt idx="8913">-591</cx:pt>
          <cx:pt idx="8914">-591</cx:pt>
          <cx:pt idx="8915">-590</cx:pt>
          <cx:pt idx="8916">-588</cx:pt>
          <cx:pt idx="8917">-587</cx:pt>
          <cx:pt idx="8918">-586</cx:pt>
          <cx:pt idx="8919">-586</cx:pt>
          <cx:pt idx="8920">-585</cx:pt>
          <cx:pt idx="8921">-584</cx:pt>
          <cx:pt idx="8922">-583</cx:pt>
          <cx:pt idx="8923">-583</cx:pt>
          <cx:pt idx="8924">-583</cx:pt>
          <cx:pt idx="8925">-582</cx:pt>
          <cx:pt idx="8926">-581</cx:pt>
          <cx:pt idx="8927">-580</cx:pt>
          <cx:pt idx="8928">-580</cx:pt>
          <cx:pt idx="8929">-579</cx:pt>
          <cx:pt idx="8930">-578</cx:pt>
          <cx:pt idx="8931">-577</cx:pt>
          <cx:pt idx="8932">-576</cx:pt>
          <cx:pt idx="8933">-575</cx:pt>
          <cx:pt idx="8934">-575</cx:pt>
          <cx:pt idx="8935">-574</cx:pt>
          <cx:pt idx="8936">-573</cx:pt>
          <cx:pt idx="8937">-573</cx:pt>
          <cx:pt idx="8938">-569</cx:pt>
          <cx:pt idx="8939">-569</cx:pt>
          <cx:pt idx="8940">-568</cx:pt>
          <cx:pt idx="8941">-568</cx:pt>
          <cx:pt idx="8942">-567</cx:pt>
          <cx:pt idx="8943">-564</cx:pt>
          <cx:pt idx="8944">-564</cx:pt>
          <cx:pt idx="8945">-564</cx:pt>
          <cx:pt idx="8946">-564</cx:pt>
          <cx:pt idx="8947">-563</cx:pt>
          <cx:pt idx="8948">-562</cx:pt>
          <cx:pt idx="8949">-561</cx:pt>
          <cx:pt idx="8950">-561</cx:pt>
          <cx:pt idx="8951">-560</cx:pt>
          <cx:pt idx="8952">-560</cx:pt>
          <cx:pt idx="8953">-558</cx:pt>
          <cx:pt idx="8954">-558</cx:pt>
          <cx:pt idx="8955">-558</cx:pt>
          <cx:pt idx="8956">-557</cx:pt>
          <cx:pt idx="8957">-557</cx:pt>
          <cx:pt idx="8958">-557</cx:pt>
          <cx:pt idx="8959">-554</cx:pt>
          <cx:pt idx="8960">-554</cx:pt>
          <cx:pt idx="8961">-554</cx:pt>
          <cx:pt idx="8962">-553</cx:pt>
          <cx:pt idx="8963">-553</cx:pt>
          <cx:pt idx="8964">-553</cx:pt>
          <cx:pt idx="8965">-550</cx:pt>
          <cx:pt idx="8966">-550</cx:pt>
          <cx:pt idx="8967">-548</cx:pt>
          <cx:pt idx="8968">-548</cx:pt>
          <cx:pt idx="8969">-547</cx:pt>
          <cx:pt idx="8970">-545</cx:pt>
          <cx:pt idx="8971">-545</cx:pt>
          <cx:pt idx="8972">-543</cx:pt>
          <cx:pt idx="8973">-542</cx:pt>
          <cx:pt idx="8974">-542</cx:pt>
          <cx:pt idx="8975">-538</cx:pt>
          <cx:pt idx="8976">-537</cx:pt>
          <cx:pt idx="8977">-537</cx:pt>
          <cx:pt idx="8978">-536</cx:pt>
          <cx:pt idx="8979">-536</cx:pt>
          <cx:pt idx="8980">-536</cx:pt>
          <cx:pt idx="8981">-535</cx:pt>
          <cx:pt idx="8982">-535</cx:pt>
          <cx:pt idx="8983">-529</cx:pt>
          <cx:pt idx="8984">-526</cx:pt>
          <cx:pt idx="8985">-526</cx:pt>
          <cx:pt idx="8986">-522</cx:pt>
          <cx:pt idx="8987">-521</cx:pt>
          <cx:pt idx="8988">-520</cx:pt>
          <cx:pt idx="8989">-520</cx:pt>
          <cx:pt idx="8990">-520</cx:pt>
          <cx:pt idx="8991">-519</cx:pt>
          <cx:pt idx="8992">-518</cx:pt>
          <cx:pt idx="8993">-518</cx:pt>
          <cx:pt idx="8994">-517</cx:pt>
          <cx:pt idx="8995">-517</cx:pt>
          <cx:pt idx="8996">-511</cx:pt>
          <cx:pt idx="8997">-508</cx:pt>
          <cx:pt idx="8998">-507</cx:pt>
          <cx:pt idx="8999">-506</cx:pt>
          <cx:pt idx="9000">-506</cx:pt>
          <cx:pt idx="9001">-505</cx:pt>
          <cx:pt idx="9002">-505</cx:pt>
          <cx:pt idx="9003">-505</cx:pt>
          <cx:pt idx="9004">-504</cx:pt>
          <cx:pt idx="9005">-503</cx:pt>
          <cx:pt idx="9006">-503</cx:pt>
          <cx:pt idx="9007">-502</cx:pt>
          <cx:pt idx="9008">-502</cx:pt>
          <cx:pt idx="9009">-502</cx:pt>
          <cx:pt idx="9010">-501</cx:pt>
          <cx:pt idx="9011">-501</cx:pt>
          <cx:pt idx="9012">-500</cx:pt>
          <cx:pt idx="9013">-498</cx:pt>
          <cx:pt idx="9014">-497</cx:pt>
          <cx:pt idx="9015">-496</cx:pt>
          <cx:pt idx="9016">-496</cx:pt>
          <cx:pt idx="9017">-494</cx:pt>
          <cx:pt idx="9018">-493</cx:pt>
          <cx:pt idx="9019">-493</cx:pt>
          <cx:pt idx="9020">-492</cx:pt>
          <cx:pt idx="9021">-491</cx:pt>
          <cx:pt idx="9022">-490</cx:pt>
          <cx:pt idx="9023">-485</cx:pt>
          <cx:pt idx="9024">-485</cx:pt>
          <cx:pt idx="9025">-484</cx:pt>
          <cx:pt idx="9026">-479</cx:pt>
          <cx:pt idx="9027">-479</cx:pt>
          <cx:pt idx="9028">-479</cx:pt>
          <cx:pt idx="9029">-478</cx:pt>
          <cx:pt idx="9030">-476</cx:pt>
          <cx:pt idx="9031">-476</cx:pt>
          <cx:pt idx="9032">-474</cx:pt>
          <cx:pt idx="9033">-474</cx:pt>
          <cx:pt idx="9034">-473</cx:pt>
          <cx:pt idx="9035">-472</cx:pt>
          <cx:pt idx="9036">-468</cx:pt>
          <cx:pt idx="9037">-467</cx:pt>
          <cx:pt idx="9038">-467</cx:pt>
          <cx:pt idx="9039">-466</cx:pt>
          <cx:pt idx="9040">-463</cx:pt>
          <cx:pt idx="9041">-463</cx:pt>
          <cx:pt idx="9042">-463</cx:pt>
          <cx:pt idx="9043">-460</cx:pt>
          <cx:pt idx="9044">-459</cx:pt>
          <cx:pt idx="9045">-457</cx:pt>
          <cx:pt idx="9046">-457</cx:pt>
          <cx:pt idx="9047">-457</cx:pt>
          <cx:pt idx="9048">-456</cx:pt>
          <cx:pt idx="9049">-455</cx:pt>
          <cx:pt idx="9050">-452</cx:pt>
          <cx:pt idx="9051">-452</cx:pt>
          <cx:pt idx="9052">-450</cx:pt>
          <cx:pt idx="9053">-450</cx:pt>
          <cx:pt idx="9054">-450</cx:pt>
          <cx:pt idx="9055">-448</cx:pt>
          <cx:pt idx="9056">-447</cx:pt>
          <cx:pt idx="9057">-447</cx:pt>
          <cx:pt idx="9058">-446</cx:pt>
          <cx:pt idx="9059">-446</cx:pt>
          <cx:pt idx="9060">-445</cx:pt>
          <cx:pt idx="9061">-445</cx:pt>
          <cx:pt idx="9062">-442</cx:pt>
          <cx:pt idx="9063">-442</cx:pt>
          <cx:pt idx="9064">-441</cx:pt>
          <cx:pt idx="9065">-438</cx:pt>
          <cx:pt idx="9066">-438</cx:pt>
          <cx:pt idx="9067">-437</cx:pt>
          <cx:pt idx="9068">-437</cx:pt>
          <cx:pt idx="9069">-435</cx:pt>
          <cx:pt idx="9070">-435</cx:pt>
          <cx:pt idx="9071">-433</cx:pt>
          <cx:pt idx="9072">-433</cx:pt>
          <cx:pt idx="9073">-432</cx:pt>
          <cx:pt idx="9074">-432</cx:pt>
          <cx:pt idx="9075">-431</cx:pt>
          <cx:pt idx="9076">-431</cx:pt>
          <cx:pt idx="9077">-431</cx:pt>
          <cx:pt idx="9078">-431</cx:pt>
          <cx:pt idx="9079">-430</cx:pt>
          <cx:pt idx="9080">-430</cx:pt>
          <cx:pt idx="9081">-430</cx:pt>
          <cx:pt idx="9082">-429</cx:pt>
          <cx:pt idx="9083">-428</cx:pt>
          <cx:pt idx="9084">-428</cx:pt>
          <cx:pt idx="9085">-426</cx:pt>
          <cx:pt idx="9086">-426</cx:pt>
          <cx:pt idx="9087">-424</cx:pt>
          <cx:pt idx="9088">-424</cx:pt>
          <cx:pt idx="9089">-424</cx:pt>
          <cx:pt idx="9090">-424</cx:pt>
          <cx:pt idx="9091">-420</cx:pt>
          <cx:pt idx="9092">-418</cx:pt>
          <cx:pt idx="9093">-418</cx:pt>
          <cx:pt idx="9094">-417</cx:pt>
          <cx:pt idx="9095">-417</cx:pt>
          <cx:pt idx="9096">-417</cx:pt>
          <cx:pt idx="9097">-417</cx:pt>
          <cx:pt idx="9098">-416</cx:pt>
          <cx:pt idx="9099">-414</cx:pt>
          <cx:pt idx="9100">-412</cx:pt>
          <cx:pt idx="9101">-411</cx:pt>
          <cx:pt idx="9102">-410</cx:pt>
          <cx:pt idx="9103">-410</cx:pt>
          <cx:pt idx="9104">-409</cx:pt>
          <cx:pt idx="9105">-407</cx:pt>
          <cx:pt idx="9106">-406</cx:pt>
          <cx:pt idx="9107">-406</cx:pt>
          <cx:pt idx="9108">-406</cx:pt>
          <cx:pt idx="9109">-406</cx:pt>
          <cx:pt idx="9110">-404</cx:pt>
          <cx:pt idx="9111">-404</cx:pt>
          <cx:pt idx="9112">-398</cx:pt>
          <cx:pt idx="9113">-396</cx:pt>
          <cx:pt idx="9114">-395</cx:pt>
          <cx:pt idx="9115">-394</cx:pt>
          <cx:pt idx="9116">-394</cx:pt>
          <cx:pt idx="9117">-392</cx:pt>
          <cx:pt idx="9118">-392</cx:pt>
          <cx:pt idx="9119">-392</cx:pt>
          <cx:pt idx="9120">-391</cx:pt>
          <cx:pt idx="9121">-391</cx:pt>
          <cx:pt idx="9122">-390</cx:pt>
          <cx:pt idx="9123">-390</cx:pt>
          <cx:pt idx="9124">-389</cx:pt>
          <cx:pt idx="9125">-388</cx:pt>
          <cx:pt idx="9126">-387</cx:pt>
          <cx:pt idx="9127">-387</cx:pt>
          <cx:pt idx="9128">-383</cx:pt>
          <cx:pt idx="9129">-383</cx:pt>
          <cx:pt idx="9130">-382</cx:pt>
          <cx:pt idx="9131">-381</cx:pt>
          <cx:pt idx="9132">-380</cx:pt>
          <cx:pt idx="9133">-379</cx:pt>
          <cx:pt idx="9134">-379</cx:pt>
          <cx:pt idx="9135">-377</cx:pt>
          <cx:pt idx="9136">-377</cx:pt>
          <cx:pt idx="9137">-377</cx:pt>
          <cx:pt idx="9138">-374</cx:pt>
          <cx:pt idx="9139">-374</cx:pt>
          <cx:pt idx="9140">-371</cx:pt>
          <cx:pt idx="9141">-371</cx:pt>
          <cx:pt idx="9142">-368</cx:pt>
          <cx:pt idx="9143">-368</cx:pt>
          <cx:pt idx="9144">-365</cx:pt>
          <cx:pt idx="9145">-364</cx:pt>
          <cx:pt idx="9146">-363</cx:pt>
          <cx:pt idx="9147">-362</cx:pt>
          <cx:pt idx="9148">-358</cx:pt>
          <cx:pt idx="9149">-357</cx:pt>
          <cx:pt idx="9150">-356</cx:pt>
          <cx:pt idx="9151">-355</cx:pt>
          <cx:pt idx="9152">-354</cx:pt>
          <cx:pt idx="9153">-354</cx:pt>
          <cx:pt idx="9154">-354</cx:pt>
          <cx:pt idx="9155">-353</cx:pt>
          <cx:pt idx="9156">-351</cx:pt>
          <cx:pt idx="9157">-350</cx:pt>
          <cx:pt idx="9158">-350</cx:pt>
          <cx:pt idx="9159">-349</cx:pt>
          <cx:pt idx="9160">-349</cx:pt>
          <cx:pt idx="9161">-348</cx:pt>
          <cx:pt idx="9162">-348</cx:pt>
          <cx:pt idx="9163">-347</cx:pt>
          <cx:pt idx="9164">-345</cx:pt>
          <cx:pt idx="9165">-344</cx:pt>
          <cx:pt idx="9166">-343</cx:pt>
          <cx:pt idx="9167">-341</cx:pt>
          <cx:pt idx="9168">-341</cx:pt>
          <cx:pt idx="9169">-340</cx:pt>
          <cx:pt idx="9170">-340</cx:pt>
          <cx:pt idx="9171">-340</cx:pt>
          <cx:pt idx="9172">-340</cx:pt>
          <cx:pt idx="9173">-339</cx:pt>
          <cx:pt idx="9174">-339</cx:pt>
          <cx:pt idx="9175">-338</cx:pt>
          <cx:pt idx="9176">-336</cx:pt>
          <cx:pt idx="9177">-335</cx:pt>
          <cx:pt idx="9178">-335</cx:pt>
          <cx:pt idx="9179">-334</cx:pt>
          <cx:pt idx="9180">-333</cx:pt>
          <cx:pt idx="9181">-333</cx:pt>
          <cx:pt idx="9182">-332</cx:pt>
          <cx:pt idx="9183">-330</cx:pt>
          <cx:pt idx="9184">-329</cx:pt>
          <cx:pt idx="9185">-328</cx:pt>
          <cx:pt idx="9186">-328</cx:pt>
          <cx:pt idx="9187">-327</cx:pt>
          <cx:pt idx="9188">-324</cx:pt>
          <cx:pt idx="9189">-324</cx:pt>
          <cx:pt idx="9190">-322</cx:pt>
          <cx:pt idx="9191">-320</cx:pt>
          <cx:pt idx="9192">-320</cx:pt>
          <cx:pt idx="9193">-317</cx:pt>
          <cx:pt idx="9194">-316</cx:pt>
          <cx:pt idx="9195">-313</cx:pt>
          <cx:pt idx="9196">-313</cx:pt>
          <cx:pt idx="9197">-313</cx:pt>
          <cx:pt idx="9198">-312</cx:pt>
          <cx:pt idx="9199">-311</cx:pt>
          <cx:pt idx="9200">-310</cx:pt>
          <cx:pt idx="9201">-309</cx:pt>
          <cx:pt idx="9202">-307</cx:pt>
          <cx:pt idx="9203">-306</cx:pt>
          <cx:pt idx="9204">-306</cx:pt>
          <cx:pt idx="9205">-304</cx:pt>
          <cx:pt idx="9206">-303</cx:pt>
          <cx:pt idx="9207">-303</cx:pt>
          <cx:pt idx="9208">-302</cx:pt>
          <cx:pt idx="9209">-301</cx:pt>
          <cx:pt idx="9210">-301</cx:pt>
          <cx:pt idx="9211">-300</cx:pt>
          <cx:pt idx="9212">-299</cx:pt>
          <cx:pt idx="9213">-299</cx:pt>
          <cx:pt idx="9214">-299</cx:pt>
          <cx:pt idx="9215">-296</cx:pt>
          <cx:pt idx="9216">-295</cx:pt>
          <cx:pt idx="9217">-294</cx:pt>
          <cx:pt idx="9218">-292</cx:pt>
          <cx:pt idx="9219">-291</cx:pt>
          <cx:pt idx="9220">-290</cx:pt>
          <cx:pt idx="9221">-290</cx:pt>
          <cx:pt idx="9222">-288</cx:pt>
          <cx:pt idx="9223">-288</cx:pt>
          <cx:pt idx="9224">-287</cx:pt>
          <cx:pt idx="9225">-287</cx:pt>
          <cx:pt idx="9226">-284</cx:pt>
          <cx:pt idx="9227">-283</cx:pt>
          <cx:pt idx="9228">-283</cx:pt>
          <cx:pt idx="9229">-282</cx:pt>
          <cx:pt idx="9230">-281</cx:pt>
          <cx:pt idx="9231">-280</cx:pt>
          <cx:pt idx="9232">-280</cx:pt>
          <cx:pt idx="9233">-280</cx:pt>
          <cx:pt idx="9234">-279</cx:pt>
          <cx:pt idx="9235">-278</cx:pt>
          <cx:pt idx="9236">-277</cx:pt>
          <cx:pt idx="9237">-276</cx:pt>
          <cx:pt idx="9238">-275</cx:pt>
          <cx:pt idx="9239">-274</cx:pt>
          <cx:pt idx="9240">-274</cx:pt>
          <cx:pt idx="9241">-274</cx:pt>
          <cx:pt idx="9242">-274</cx:pt>
          <cx:pt idx="9243">-273</cx:pt>
          <cx:pt idx="9244">-272</cx:pt>
          <cx:pt idx="9245">-272</cx:pt>
          <cx:pt idx="9246">-271</cx:pt>
          <cx:pt idx="9247">-270</cx:pt>
          <cx:pt idx="9248">-269</cx:pt>
          <cx:pt idx="9249">-268</cx:pt>
          <cx:pt idx="9250">-265</cx:pt>
          <cx:pt idx="9251">-264</cx:pt>
          <cx:pt idx="9252">-263</cx:pt>
          <cx:pt idx="9253">-260</cx:pt>
          <cx:pt idx="9254">-258</cx:pt>
          <cx:pt idx="9255">-258</cx:pt>
          <cx:pt idx="9256">-258</cx:pt>
          <cx:pt idx="9257">-254</cx:pt>
          <cx:pt idx="9258">-253</cx:pt>
          <cx:pt idx="9259">-252</cx:pt>
          <cx:pt idx="9260">-250</cx:pt>
          <cx:pt idx="9261">-249</cx:pt>
          <cx:pt idx="9262">-248</cx:pt>
          <cx:pt idx="9263">-248</cx:pt>
          <cx:pt idx="9264">-246</cx:pt>
          <cx:pt idx="9265">-246</cx:pt>
          <cx:pt idx="9266">-245</cx:pt>
          <cx:pt idx="9267">-245</cx:pt>
          <cx:pt idx="9268">-244</cx:pt>
          <cx:pt idx="9269">-244</cx:pt>
          <cx:pt idx="9270">-243</cx:pt>
          <cx:pt idx="9271">-242</cx:pt>
          <cx:pt idx="9272">-240</cx:pt>
          <cx:pt idx="9273">-240</cx:pt>
          <cx:pt idx="9274">-238</cx:pt>
          <cx:pt idx="9275">-238</cx:pt>
          <cx:pt idx="9276">-238</cx:pt>
          <cx:pt idx="9277">-236</cx:pt>
          <cx:pt idx="9278">-235</cx:pt>
          <cx:pt idx="9279">-233</cx:pt>
          <cx:pt idx="9280">-231</cx:pt>
          <cx:pt idx="9281">-231</cx:pt>
          <cx:pt idx="9282">-231</cx:pt>
          <cx:pt idx="9283">-230</cx:pt>
          <cx:pt idx="9284">-230</cx:pt>
          <cx:pt idx="9285">-229</cx:pt>
          <cx:pt idx="9286">-229</cx:pt>
          <cx:pt idx="9287">-229</cx:pt>
          <cx:pt idx="9288">-228</cx:pt>
          <cx:pt idx="9289">-226</cx:pt>
          <cx:pt idx="9290">-219</cx:pt>
          <cx:pt idx="9291">-219</cx:pt>
          <cx:pt idx="9292">-215</cx:pt>
          <cx:pt idx="9293">-215</cx:pt>
          <cx:pt idx="9294">-214</cx:pt>
          <cx:pt idx="9295">-213</cx:pt>
          <cx:pt idx="9296">-213</cx:pt>
          <cx:pt idx="9297">-211</cx:pt>
          <cx:pt idx="9298">-210</cx:pt>
          <cx:pt idx="9299">-208</cx:pt>
          <cx:pt idx="9300">-208</cx:pt>
          <cx:pt idx="9301">-208</cx:pt>
          <cx:pt idx="9302">-207</cx:pt>
          <cx:pt idx="9303">-205</cx:pt>
          <cx:pt idx="9304">-203</cx:pt>
          <cx:pt idx="9305">-202</cx:pt>
          <cx:pt idx="9306">-201</cx:pt>
          <cx:pt idx="9307">-198</cx:pt>
          <cx:pt idx="9308">-195</cx:pt>
          <cx:pt idx="9309">-194</cx:pt>
          <cx:pt idx="9310">-193</cx:pt>
          <cx:pt idx="9311">-193</cx:pt>
          <cx:pt idx="9312">-192</cx:pt>
          <cx:pt idx="9313">-191</cx:pt>
          <cx:pt idx="9314">-187</cx:pt>
          <cx:pt idx="9315">-186</cx:pt>
          <cx:pt idx="9316">-185</cx:pt>
          <cx:pt idx="9317">-184</cx:pt>
          <cx:pt idx="9318">-184</cx:pt>
          <cx:pt idx="9319">-183</cx:pt>
          <cx:pt idx="9320">-182</cx:pt>
          <cx:pt idx="9321">-181</cx:pt>
          <cx:pt idx="9322">-181</cx:pt>
          <cx:pt idx="9323">-181</cx:pt>
          <cx:pt idx="9324">-177</cx:pt>
          <cx:pt idx="9325">-177</cx:pt>
          <cx:pt idx="9326">-177</cx:pt>
          <cx:pt idx="9327">-176</cx:pt>
          <cx:pt idx="9328">-174</cx:pt>
          <cx:pt idx="9329">-172</cx:pt>
          <cx:pt idx="9330">-171</cx:pt>
          <cx:pt idx="9331">-170</cx:pt>
          <cx:pt idx="9332">-168</cx:pt>
          <cx:pt idx="9333">-167</cx:pt>
          <cx:pt idx="9334">-164</cx:pt>
          <cx:pt idx="9335">-164</cx:pt>
          <cx:pt idx="9336">-164</cx:pt>
          <cx:pt idx="9337">-163</cx:pt>
          <cx:pt idx="9338">-160</cx:pt>
          <cx:pt idx="9339">-159</cx:pt>
          <cx:pt idx="9340">-159</cx:pt>
          <cx:pt idx="9341">-159</cx:pt>
          <cx:pt idx="9342">-158</cx:pt>
          <cx:pt idx="9343">-157</cx:pt>
          <cx:pt idx="9344">-157</cx:pt>
          <cx:pt idx="9345">-155</cx:pt>
          <cx:pt idx="9346">-154</cx:pt>
          <cx:pt idx="9347">-154</cx:pt>
          <cx:pt idx="9348">-150</cx:pt>
          <cx:pt idx="9349">-149</cx:pt>
          <cx:pt idx="9350">-147</cx:pt>
          <cx:pt idx="9351">-147</cx:pt>
          <cx:pt idx="9352">-145</cx:pt>
          <cx:pt idx="9353">-144</cx:pt>
          <cx:pt idx="9354">-144</cx:pt>
          <cx:pt idx="9355">-144</cx:pt>
          <cx:pt idx="9356">-143</cx:pt>
          <cx:pt idx="9357">-143</cx:pt>
          <cx:pt idx="9358">-139</cx:pt>
          <cx:pt idx="9359">-138</cx:pt>
          <cx:pt idx="9360">-138</cx:pt>
          <cx:pt idx="9361">-137</cx:pt>
          <cx:pt idx="9362">-135</cx:pt>
          <cx:pt idx="9363">-134</cx:pt>
          <cx:pt idx="9364">-134</cx:pt>
          <cx:pt idx="9365">-133</cx:pt>
          <cx:pt idx="9366">-132</cx:pt>
          <cx:pt idx="9367">-131</cx:pt>
          <cx:pt idx="9368">-131</cx:pt>
          <cx:pt idx="9369">-130</cx:pt>
          <cx:pt idx="9370">-129</cx:pt>
          <cx:pt idx="9371">-128</cx:pt>
          <cx:pt idx="9372">-128</cx:pt>
          <cx:pt idx="9373">-127</cx:pt>
          <cx:pt idx="9374">-126</cx:pt>
          <cx:pt idx="9375">-126</cx:pt>
          <cx:pt idx="9376">-125</cx:pt>
          <cx:pt idx="9377">-122</cx:pt>
          <cx:pt idx="9378">-120</cx:pt>
          <cx:pt idx="9379">-119</cx:pt>
          <cx:pt idx="9380">-118</cx:pt>
          <cx:pt idx="9381">-117</cx:pt>
          <cx:pt idx="9382">-116</cx:pt>
          <cx:pt idx="9383">-114</cx:pt>
          <cx:pt idx="9384">-114</cx:pt>
          <cx:pt idx="9385">-113</cx:pt>
          <cx:pt idx="9386">-112</cx:pt>
          <cx:pt idx="9387">-111</cx:pt>
          <cx:pt idx="9388">-108</cx:pt>
          <cx:pt idx="9389">-107</cx:pt>
          <cx:pt idx="9390">-107</cx:pt>
          <cx:pt idx="9391">-106</cx:pt>
          <cx:pt idx="9392">-102</cx:pt>
          <cx:pt idx="9393">-102</cx:pt>
          <cx:pt idx="9394">-100</cx:pt>
          <cx:pt idx="9395">-98</cx:pt>
          <cx:pt idx="9396">-97</cx:pt>
          <cx:pt idx="9397">-94</cx:pt>
          <cx:pt idx="9398">-93</cx:pt>
          <cx:pt idx="9399">-89</cx:pt>
          <cx:pt idx="9400">-89</cx:pt>
          <cx:pt idx="9401">-89</cx:pt>
          <cx:pt idx="9402">-89</cx:pt>
          <cx:pt idx="9403">-88</cx:pt>
          <cx:pt idx="9404">-86</cx:pt>
          <cx:pt idx="9405">-85</cx:pt>
          <cx:pt idx="9406">-80</cx:pt>
          <cx:pt idx="9407">-78</cx:pt>
          <cx:pt idx="9408">-78</cx:pt>
          <cx:pt idx="9409">-76</cx:pt>
          <cx:pt idx="9410">-75</cx:pt>
          <cx:pt idx="9411">-71</cx:pt>
          <cx:pt idx="9412">-67</cx:pt>
          <cx:pt idx="9413">-65</cx:pt>
          <cx:pt idx="9414">-64</cx:pt>
          <cx:pt idx="9415">-64</cx:pt>
          <cx:pt idx="9416">-63</cx:pt>
          <cx:pt idx="9417">-62</cx:pt>
          <cx:pt idx="9418">-61</cx:pt>
          <cx:pt idx="9419">-60</cx:pt>
          <cx:pt idx="9420">-58</cx:pt>
          <cx:pt idx="9421">-57</cx:pt>
          <cx:pt idx="9422">-57</cx:pt>
          <cx:pt idx="9423">-56</cx:pt>
          <cx:pt idx="9424">-55</cx:pt>
          <cx:pt idx="9425">-54</cx:pt>
          <cx:pt idx="9426">-53</cx:pt>
          <cx:pt idx="9427">-52</cx:pt>
          <cx:pt idx="9428">-52</cx:pt>
          <cx:pt idx="9429">-51</cx:pt>
          <cx:pt idx="9430">-46</cx:pt>
          <cx:pt idx="9431">-44</cx:pt>
          <cx:pt idx="9432">-44</cx:pt>
          <cx:pt idx="9433">-42</cx:pt>
          <cx:pt idx="9434">-42</cx:pt>
          <cx:pt idx="9435">-42</cx:pt>
          <cx:pt idx="9436">-41</cx:pt>
          <cx:pt idx="9437">-40</cx:pt>
          <cx:pt idx="9438">-40</cx:pt>
          <cx:pt idx="9439">-39</cx:pt>
          <cx:pt idx="9440">-37</cx:pt>
          <cx:pt idx="9441">-36</cx:pt>
          <cx:pt idx="9442">-36</cx:pt>
          <cx:pt idx="9443">-35</cx:pt>
          <cx:pt idx="9444">-34</cx:pt>
          <cx:pt idx="9445">-33</cx:pt>
          <cx:pt idx="9446">-33</cx:pt>
          <cx:pt idx="9447">-33</cx:pt>
          <cx:pt idx="9448">-33</cx:pt>
          <cx:pt idx="9449">-32</cx:pt>
          <cx:pt idx="9450">-31</cx:pt>
          <cx:pt idx="9451">-29</cx:pt>
          <cx:pt idx="9452">-27</cx:pt>
          <cx:pt idx="9453">-24</cx:pt>
          <cx:pt idx="9454">-23</cx:pt>
          <cx:pt idx="9455">-19</cx:pt>
          <cx:pt idx="9456">-19</cx:pt>
          <cx:pt idx="9457">-18</cx:pt>
          <cx:pt idx="9458">-13</cx:pt>
          <cx:pt idx="9459">-13</cx:pt>
          <cx:pt idx="9460">-13</cx:pt>
          <cx:pt idx="9461">-11</cx:pt>
          <cx:pt idx="9462">-11</cx:pt>
          <cx:pt idx="9463">-11</cx:pt>
          <cx:pt idx="9464">-7</cx:pt>
          <cx:pt idx="9465">-4</cx:pt>
          <cx:pt idx="9466">-1</cx:pt>
          <cx:pt idx="9467">-78936</cx:pt>
          <cx:pt idx="9468">-53047</cx:pt>
          <cx:pt idx="9469">-41470</cx:pt>
          <cx:pt idx="9470">-35738</cx:pt>
          <cx:pt idx="9471">-34475</cx:pt>
          <cx:pt idx="9472">-33753</cx:pt>
          <cx:pt idx="9473">-33619</cx:pt>
          <cx:pt idx="9474">-32462</cx:pt>
          <cx:pt idx="9475">-28739</cx:pt>
          <cx:pt idx="9476">-25390</cx:pt>
          <cx:pt idx="9477">-23615</cx:pt>
          <cx:pt idx="9478">-23003</cx:pt>
          <cx:pt idx="9479">-22976</cx:pt>
          <cx:pt idx="9480">-22876</cx:pt>
          <cx:pt idx="9481">-22664</cx:pt>
          <cx:pt idx="9482">-22028</cx:pt>
          <cx:pt idx="9483">-21937</cx:pt>
          <cx:pt idx="9484">-21532</cx:pt>
          <cx:pt idx="9485">-21325</cx:pt>
          <cx:pt idx="9486">-21171</cx:pt>
          <cx:pt idx="9487">-21094</cx:pt>
          <cx:pt idx="9488">-20600</cx:pt>
          <cx:pt idx="9489">-20535</cx:pt>
          <cx:pt idx="9490">-20239</cx:pt>
          <cx:pt idx="9491">-20070</cx:pt>
          <cx:pt idx="9492">-19341</cx:pt>
          <cx:pt idx="9493">-19277</cx:pt>
          <cx:pt idx="9494">-19110</cx:pt>
          <cx:pt idx="9495">-19051</cx:pt>
          <cx:pt idx="9496">-18568</cx:pt>
          <cx:pt idx="9497">-18224</cx:pt>
          <cx:pt idx="9498">-17969</cx:pt>
          <cx:pt idx="9499">-17534</cx:pt>
          <cx:pt idx="9500">-17480</cx:pt>
          <cx:pt idx="9501">-17160</cx:pt>
          <cx:pt idx="9502">-16900</cx:pt>
          <cx:pt idx="9503">-16785</cx:pt>
          <cx:pt idx="9504">-16743</cx:pt>
          <cx:pt idx="9505">-16275</cx:pt>
          <cx:pt idx="9506">-16202</cx:pt>
          <cx:pt idx="9507">-16162</cx:pt>
          <cx:pt idx="9508">-16118</cx:pt>
          <cx:pt idx="9509">-15915</cx:pt>
          <cx:pt idx="9510">-15745</cx:pt>
          <cx:pt idx="9511">-15694</cx:pt>
          <cx:pt idx="9512">-15503</cx:pt>
          <cx:pt idx="9513">-15379</cx:pt>
          <cx:pt idx="9514">-15333</cx:pt>
          <cx:pt idx="9515">-15225</cx:pt>
          <cx:pt idx="9516">-15068</cx:pt>
          <cx:pt idx="9517">-14960</cx:pt>
          <cx:pt idx="9518">-14928</cx:pt>
          <cx:pt idx="9519">-14827</cx:pt>
          <cx:pt idx="9520">-14763</cx:pt>
          <cx:pt idx="9521">-14334</cx:pt>
          <cx:pt idx="9522">-14093</cx:pt>
          <cx:pt idx="9523">-13827</cx:pt>
          <cx:pt idx="9524">-13767</cx:pt>
          <cx:pt idx="9525">-13676</cx:pt>
          <cx:pt idx="9526">-13633</cx:pt>
          <cx:pt idx="9527">-13619</cx:pt>
          <cx:pt idx="9528">-13404</cx:pt>
          <cx:pt idx="9529">-13139</cx:pt>
          <cx:pt idx="9530">-13131</cx:pt>
          <cx:pt idx="9531">-13088</cx:pt>
          <cx:pt idx="9532">-13060</cx:pt>
          <cx:pt idx="9533">-12984</cx:pt>
          <cx:pt idx="9534">-12980</cx:pt>
          <cx:pt idx="9535">-12841</cx:pt>
          <cx:pt idx="9536">-12830</cx:pt>
          <cx:pt idx="9537">-12777</cx:pt>
          <cx:pt idx="9538">-12777</cx:pt>
          <cx:pt idx="9539">-12777</cx:pt>
          <cx:pt idx="9540">-12764</cx:pt>
          <cx:pt idx="9541">-12596</cx:pt>
          <cx:pt idx="9542">-12591</cx:pt>
          <cx:pt idx="9543">-12574</cx:pt>
          <cx:pt idx="9544">-11997</cx:pt>
          <cx:pt idx="9545">-11784</cx:pt>
          <cx:pt idx="9546">-11783</cx:pt>
          <cx:pt idx="9547">-11604</cx:pt>
          <cx:pt idx="9548">-11524</cx:pt>
          <cx:pt idx="9549">-11431</cx:pt>
          <cx:pt idx="9550">-11416</cx:pt>
          <cx:pt idx="9551">-11400</cx:pt>
          <cx:pt idx="9552">-11300</cx:pt>
          <cx:pt idx="9553">-11252</cx:pt>
          <cx:pt idx="9554">-11103</cx:pt>
          <cx:pt idx="9555">-10935</cx:pt>
          <cx:pt idx="9556">-10798</cx:pt>
          <cx:pt idx="9557">-10696</cx:pt>
          <cx:pt idx="9558">-10662</cx:pt>
          <cx:pt idx="9559">-10607</cx:pt>
          <cx:pt idx="9560">-10462</cx:pt>
          <cx:pt idx="9561">-10413</cx:pt>
          <cx:pt idx="9562">-10390</cx:pt>
          <cx:pt idx="9563">-10385</cx:pt>
          <cx:pt idx="9564">-10215</cx:pt>
          <cx:pt idx="9565">-10202</cx:pt>
          <cx:pt idx="9566">-10174</cx:pt>
          <cx:pt idx="9567">-10148</cx:pt>
          <cx:pt idx="9568">-10112</cx:pt>
          <cx:pt idx="9569">-10062</cx:pt>
          <cx:pt idx="9570">-10046</cx:pt>
          <cx:pt idx="9571">-10022</cx:pt>
          <cx:pt idx="9572">-10016</cx:pt>
          <cx:pt idx="9573">-9933</cx:pt>
          <cx:pt idx="9574">-9888</cx:pt>
          <cx:pt idx="9575">-9634</cx:pt>
          <cx:pt idx="9576">-9589</cx:pt>
          <cx:pt idx="9577">-9529</cx:pt>
          <cx:pt idx="9578">-9483</cx:pt>
          <cx:pt idx="9579">-9477</cx:pt>
          <cx:pt idx="9580">-9463</cx:pt>
          <cx:pt idx="9581">-9448</cx:pt>
          <cx:pt idx="9582">-9379</cx:pt>
          <cx:pt idx="9583">-9333</cx:pt>
          <cx:pt idx="9584">-9326</cx:pt>
          <cx:pt idx="9585">-9267</cx:pt>
          <cx:pt idx="9586">-9249</cx:pt>
          <cx:pt idx="9587">-9205</cx:pt>
          <cx:pt idx="9588">-9159</cx:pt>
          <cx:pt idx="9589">-9116</cx:pt>
          <cx:pt idx="9590">-9085</cx:pt>
          <cx:pt idx="9591">-9084</cx:pt>
          <cx:pt idx="9592">-9010</cx:pt>
          <cx:pt idx="9593">-8985</cx:pt>
          <cx:pt idx="9594">-8975</cx:pt>
          <cx:pt idx="9595">-8868</cx:pt>
          <cx:pt idx="9596">-8867</cx:pt>
          <cx:pt idx="9597">-8856</cx:pt>
          <cx:pt idx="9598">-8746</cx:pt>
          <cx:pt idx="9599">-8680</cx:pt>
          <cx:pt idx="9600">-8652</cx:pt>
          <cx:pt idx="9601">-8530</cx:pt>
          <cx:pt idx="9602">-8477</cx:pt>
          <cx:pt idx="9603">-8455</cx:pt>
          <cx:pt idx="9604">-8416</cx:pt>
          <cx:pt idx="9605">-8393</cx:pt>
          <cx:pt idx="9606">-8372</cx:pt>
          <cx:pt idx="9607">-8290</cx:pt>
          <cx:pt idx="9608">-8166</cx:pt>
          <cx:pt idx="9609">-8088</cx:pt>
          <cx:pt idx="9610">-7984</cx:pt>
          <cx:pt idx="9611">-7904</cx:pt>
          <cx:pt idx="9612">-7879</cx:pt>
          <cx:pt idx="9613">-7843</cx:pt>
          <cx:pt idx="9614">-7829</cx:pt>
          <cx:pt idx="9615">-7797</cx:pt>
          <cx:pt idx="9616">-7702</cx:pt>
          <cx:pt idx="9617">-7689</cx:pt>
          <cx:pt idx="9618">-7682</cx:pt>
          <cx:pt idx="9619">-7661</cx:pt>
          <cx:pt idx="9620">-7645</cx:pt>
          <cx:pt idx="9621">-7530</cx:pt>
          <cx:pt idx="9622">-7491</cx:pt>
          <cx:pt idx="9623">-7480</cx:pt>
          <cx:pt idx="9624">-7427</cx:pt>
          <cx:pt idx="9625">-7345</cx:pt>
          <cx:pt idx="9626">-7335</cx:pt>
          <cx:pt idx="9627">-7321</cx:pt>
          <cx:pt idx="9628">-7263</cx:pt>
          <cx:pt idx="9629">-7260</cx:pt>
          <cx:pt idx="9630">-7244</cx:pt>
          <cx:pt idx="9631">-7241</cx:pt>
          <cx:pt idx="9632">-7239</cx:pt>
          <cx:pt idx="9633">-7191</cx:pt>
          <cx:pt idx="9634">-7076</cx:pt>
          <cx:pt idx="9635">-7064</cx:pt>
          <cx:pt idx="9636">-7034</cx:pt>
          <cx:pt idx="9637">-7009</cx:pt>
          <cx:pt idx="9638">-7006</cx:pt>
          <cx:pt idx="9639">-6999</cx:pt>
          <cx:pt idx="9640">-6988</cx:pt>
          <cx:pt idx="9641">-6956</cx:pt>
          <cx:pt idx="9642">-6926</cx:pt>
          <cx:pt idx="9643">-6900</cx:pt>
          <cx:pt idx="9644">-6871</cx:pt>
          <cx:pt idx="9645">-6869</cx:pt>
          <cx:pt idx="9646">-6851</cx:pt>
          <cx:pt idx="9647">-6840</cx:pt>
          <cx:pt idx="9648">-6767</cx:pt>
          <cx:pt idx="9649">-6747</cx:pt>
          <cx:pt idx="9650">-6705</cx:pt>
          <cx:pt idx="9651">-6670</cx:pt>
          <cx:pt idx="9652">-6544</cx:pt>
          <cx:pt idx="9653">-6451</cx:pt>
          <cx:pt idx="9654">-6438</cx:pt>
          <cx:pt idx="9655">-6400</cx:pt>
          <cx:pt idx="9656">-6390</cx:pt>
          <cx:pt idx="9657">-6346</cx:pt>
          <cx:pt idx="9658">-6317</cx:pt>
          <cx:pt idx="9659">-6274</cx:pt>
          <cx:pt idx="9660">-6268</cx:pt>
          <cx:pt idx="9661">-6254</cx:pt>
          <cx:pt idx="9662">-6245</cx:pt>
          <cx:pt idx="9663">-6191</cx:pt>
          <cx:pt idx="9664">-6177</cx:pt>
          <cx:pt idx="9665">-6146</cx:pt>
          <cx:pt idx="9666">-6144</cx:pt>
          <cx:pt idx="9667">-6134</cx:pt>
          <cx:pt idx="9668">-6129</cx:pt>
          <cx:pt idx="9669">-6094</cx:pt>
          <cx:pt idx="9670">-6045</cx:pt>
          <cx:pt idx="9671">-6008</cx:pt>
          <cx:pt idx="9672">-5998</cx:pt>
          <cx:pt idx="9673">-5989</cx:pt>
          <cx:pt idx="9674">-5982</cx:pt>
          <cx:pt idx="9675">-5963</cx:pt>
          <cx:pt idx="9676">-5953</cx:pt>
          <cx:pt idx="9677">-5948</cx:pt>
          <cx:pt idx="9678">-5938</cx:pt>
          <cx:pt idx="9679">-5917</cx:pt>
          <cx:pt idx="9680">-5914</cx:pt>
          <cx:pt idx="9681">-5913</cx:pt>
          <cx:pt idx="9682">-5908</cx:pt>
          <cx:pt idx="9683">-5899</cx:pt>
          <cx:pt idx="9684">-5873</cx:pt>
          <cx:pt idx="9685">-5866</cx:pt>
          <cx:pt idx="9686">-5864</cx:pt>
          <cx:pt idx="9687">-5859</cx:pt>
          <cx:pt idx="9688">-5857</cx:pt>
          <cx:pt idx="9689">-5855</cx:pt>
          <cx:pt idx="9690">-5849</cx:pt>
          <cx:pt idx="9691">-5815</cx:pt>
          <cx:pt idx="9692">-5803</cx:pt>
          <cx:pt idx="9693">-5799</cx:pt>
          <cx:pt idx="9694">-5796</cx:pt>
          <cx:pt idx="9695">-5795</cx:pt>
          <cx:pt idx="9696">-5794</cx:pt>
          <cx:pt idx="9697">-5784</cx:pt>
          <cx:pt idx="9698">-5773</cx:pt>
          <cx:pt idx="9699">-5727</cx:pt>
          <cx:pt idx="9700">-5706</cx:pt>
          <cx:pt idx="9701">-5705</cx:pt>
          <cx:pt idx="9702">-5670</cx:pt>
          <cx:pt idx="9703">-5641</cx:pt>
          <cx:pt idx="9704">-5564</cx:pt>
          <cx:pt idx="9705">-5496</cx:pt>
          <cx:pt idx="9706">-5439</cx:pt>
          <cx:pt idx="9707">-5389</cx:pt>
          <cx:pt idx="9708">-5382</cx:pt>
          <cx:pt idx="9709">-5380</cx:pt>
          <cx:pt idx="9710">-5359</cx:pt>
          <cx:pt idx="9711">-5349</cx:pt>
          <cx:pt idx="9712">-5325</cx:pt>
          <cx:pt idx="9713">-5296</cx:pt>
          <cx:pt idx="9714">-5236</cx:pt>
          <cx:pt idx="9715">-5230</cx:pt>
          <cx:pt idx="9716">-5190</cx:pt>
          <cx:pt idx="9717">-5186</cx:pt>
          <cx:pt idx="9718">-5184</cx:pt>
          <cx:pt idx="9719">-5181</cx:pt>
          <cx:pt idx="9720">-5074</cx:pt>
          <cx:pt idx="9721">-5061</cx:pt>
          <cx:pt idx="9722">-5049</cx:pt>
          <cx:pt idx="9723">-4936</cx:pt>
          <cx:pt idx="9724">-4932</cx:pt>
          <cx:pt idx="9725">-4930</cx:pt>
          <cx:pt idx="9726">-4920</cx:pt>
          <cx:pt idx="9727">-4914</cx:pt>
          <cx:pt idx="9728">-4873</cx:pt>
          <cx:pt idx="9729">-4870</cx:pt>
          <cx:pt idx="9730">-4859</cx:pt>
          <cx:pt idx="9731">-4853</cx:pt>
          <cx:pt idx="9732">-4847</cx:pt>
          <cx:pt idx="9733">-4821</cx:pt>
          <cx:pt idx="9734">-4817</cx:pt>
          <cx:pt idx="9735">-4789</cx:pt>
          <cx:pt idx="9736">-4782</cx:pt>
          <cx:pt idx="9737">-4767</cx:pt>
          <cx:pt idx="9738">-4758</cx:pt>
          <cx:pt idx="9739">-4756</cx:pt>
          <cx:pt idx="9740">-4752</cx:pt>
          <cx:pt idx="9741">-4735</cx:pt>
          <cx:pt idx="9742">-4713</cx:pt>
          <cx:pt idx="9743">-4686</cx:pt>
          <cx:pt idx="9744">-4669</cx:pt>
          <cx:pt idx="9745">-4652</cx:pt>
          <cx:pt idx="9746">-4638</cx:pt>
          <cx:pt idx="9747">-4635</cx:pt>
          <cx:pt idx="9748">-4629</cx:pt>
          <cx:pt idx="9749">-4614</cx:pt>
          <cx:pt idx="9750">-4508</cx:pt>
          <cx:pt idx="9751">-4485</cx:pt>
          <cx:pt idx="9752">-4484</cx:pt>
          <cx:pt idx="9753">-4472</cx:pt>
          <cx:pt idx="9754">-4466</cx:pt>
          <cx:pt idx="9755">-4449</cx:pt>
          <cx:pt idx="9756">-4441</cx:pt>
          <cx:pt idx="9757">-4421</cx:pt>
          <cx:pt idx="9758">-4416</cx:pt>
          <cx:pt idx="9759">-4377</cx:pt>
          <cx:pt idx="9760">-4358</cx:pt>
          <cx:pt idx="9761">-4358</cx:pt>
          <cx:pt idx="9762">-4346</cx:pt>
          <cx:pt idx="9763">-4341</cx:pt>
          <cx:pt idx="9764">-4339</cx:pt>
          <cx:pt idx="9765">-4336</cx:pt>
          <cx:pt idx="9766">-4336</cx:pt>
          <cx:pt idx="9767">-4334</cx:pt>
          <cx:pt idx="9768">-4330</cx:pt>
          <cx:pt idx="9769">-4328</cx:pt>
          <cx:pt idx="9770">-4326</cx:pt>
          <cx:pt idx="9771">-4320</cx:pt>
          <cx:pt idx="9772">-4310</cx:pt>
          <cx:pt idx="9773">-4233</cx:pt>
          <cx:pt idx="9774">-4226</cx:pt>
          <cx:pt idx="9775">-4182</cx:pt>
          <cx:pt idx="9776">-4168</cx:pt>
          <cx:pt idx="9777">-4157</cx:pt>
          <cx:pt idx="9778">-4131</cx:pt>
          <cx:pt idx="9779">-4128</cx:pt>
          <cx:pt idx="9780">-4098</cx:pt>
          <cx:pt idx="9781">-4068</cx:pt>
          <cx:pt idx="9782">-4023</cx:pt>
          <cx:pt idx="9783">-4017</cx:pt>
          <cx:pt idx="9784">-4007</cx:pt>
          <cx:pt idx="9785">-4001</cx:pt>
          <cx:pt idx="9786">-3980</cx:pt>
          <cx:pt idx="9787">-3977</cx:pt>
          <cx:pt idx="9788">-3966</cx:pt>
          <cx:pt idx="9789">-3930</cx:pt>
          <cx:pt idx="9790">-3927</cx:pt>
          <cx:pt idx="9791">-3896</cx:pt>
          <cx:pt idx="9792">-3884</cx:pt>
          <cx:pt idx="9793">-3847</cx:pt>
          <cx:pt idx="9794">-3837</cx:pt>
          <cx:pt idx="9795">-3835</cx:pt>
          <cx:pt idx="9796">-3815</cx:pt>
          <cx:pt idx="9797">-3805</cx:pt>
          <cx:pt idx="9798">-3784</cx:pt>
          <cx:pt idx="9799">-3779</cx:pt>
          <cx:pt idx="9800">-3777</cx:pt>
          <cx:pt idx="9801">-3765</cx:pt>
          <cx:pt idx="9802">-3756</cx:pt>
          <cx:pt idx="9803">-3746</cx:pt>
          <cx:pt idx="9804">-3722</cx:pt>
          <cx:pt idx="9805">-3694</cx:pt>
          <cx:pt idx="9806">-3689</cx:pt>
          <cx:pt idx="9807">-3684</cx:pt>
          <cx:pt idx="9808">-3683</cx:pt>
          <cx:pt idx="9809">-3682</cx:pt>
          <cx:pt idx="9810">-3671</cx:pt>
          <cx:pt idx="9811">-3666</cx:pt>
          <cx:pt idx="9812">-3653</cx:pt>
          <cx:pt idx="9813">-3652</cx:pt>
          <cx:pt idx="9814">-3631</cx:pt>
          <cx:pt idx="9815">-3606</cx:pt>
          <cx:pt idx="9816">-3604</cx:pt>
          <cx:pt idx="9817">-3572</cx:pt>
          <cx:pt idx="9818">-3571</cx:pt>
          <cx:pt idx="9819">-3567</cx:pt>
          <cx:pt idx="9820">-3563</cx:pt>
          <cx:pt idx="9821">-3553</cx:pt>
          <cx:pt idx="9822">-3547</cx:pt>
          <cx:pt idx="9823">-3546</cx:pt>
          <cx:pt idx="9824">-3535</cx:pt>
          <cx:pt idx="9825">-3519</cx:pt>
          <cx:pt idx="9826">-3509</cx:pt>
          <cx:pt idx="9827">-3495</cx:pt>
          <cx:pt idx="9828">-3477</cx:pt>
          <cx:pt idx="9829">-3474</cx:pt>
          <cx:pt idx="9830">-3473</cx:pt>
          <cx:pt idx="9831">-3463</cx:pt>
          <cx:pt idx="9832">-3455</cx:pt>
          <cx:pt idx="9833">-3449</cx:pt>
          <cx:pt idx="9834">-3444</cx:pt>
          <cx:pt idx="9835">-3431</cx:pt>
          <cx:pt idx="9836">-3418</cx:pt>
          <cx:pt idx="9837">-3405</cx:pt>
          <cx:pt idx="9838">-3395</cx:pt>
          <cx:pt idx="9839">-3379</cx:pt>
          <cx:pt idx="9840">-3347</cx:pt>
          <cx:pt idx="9841">-3331</cx:pt>
          <cx:pt idx="9842">-3311</cx:pt>
          <cx:pt idx="9843">-3308</cx:pt>
          <cx:pt idx="9844">-3293</cx:pt>
          <cx:pt idx="9845">-3291</cx:pt>
          <cx:pt idx="9846">-3284</cx:pt>
          <cx:pt idx="9847">-3272</cx:pt>
          <cx:pt idx="9848">-3269</cx:pt>
          <cx:pt idx="9849">-3248</cx:pt>
          <cx:pt idx="9850">-3245</cx:pt>
          <cx:pt idx="9851">-3208</cx:pt>
          <cx:pt idx="9852">-3194</cx:pt>
          <cx:pt idx="9853">-3155</cx:pt>
          <cx:pt idx="9854">-3150</cx:pt>
          <cx:pt idx="9855">-3148</cx:pt>
          <cx:pt idx="9856">-3134</cx:pt>
          <cx:pt idx="9857">-3110</cx:pt>
          <cx:pt idx="9858">-3105</cx:pt>
          <cx:pt idx="9859">-3100</cx:pt>
          <cx:pt idx="9860">-3097</cx:pt>
          <cx:pt idx="9861">-3092</cx:pt>
          <cx:pt idx="9862">-3083</cx:pt>
          <cx:pt idx="9863">-3072</cx:pt>
          <cx:pt idx="9864">-3047</cx:pt>
          <cx:pt idx="9865">-3039</cx:pt>
          <cx:pt idx="9866">-3036</cx:pt>
          <cx:pt idx="9867">-3028</cx:pt>
          <cx:pt idx="9868">-3013</cx:pt>
          <cx:pt idx="9869">-3011</cx:pt>
          <cx:pt idx="9870">-3006</cx:pt>
          <cx:pt idx="9871">-3006</cx:pt>
          <cx:pt idx="9872">-2989</cx:pt>
          <cx:pt idx="9873">-2975</cx:pt>
          <cx:pt idx="9874">-2957</cx:pt>
          <cx:pt idx="9875">-2938</cx:pt>
          <cx:pt idx="9876">-2908</cx:pt>
          <cx:pt idx="9877">-2902</cx:pt>
          <cx:pt idx="9878">-2894</cx:pt>
          <cx:pt idx="9879">-2886</cx:pt>
          <cx:pt idx="9880">-2884</cx:pt>
          <cx:pt idx="9881">-2876</cx:pt>
          <cx:pt idx="9882">-2873</cx:pt>
          <cx:pt idx="9883">-2869</cx:pt>
          <cx:pt idx="9884">-2847</cx:pt>
          <cx:pt idx="9885">-2829</cx:pt>
          <cx:pt idx="9886">-2828</cx:pt>
          <cx:pt idx="9887">-2827</cx:pt>
          <cx:pt idx="9888">-2800</cx:pt>
          <cx:pt idx="9889">-2784</cx:pt>
          <cx:pt idx="9890">-2783</cx:pt>
          <cx:pt idx="9891">-2782</cx:pt>
          <cx:pt idx="9892">-2780</cx:pt>
          <cx:pt idx="9893">-2770</cx:pt>
          <cx:pt idx="9894">-2766</cx:pt>
          <cx:pt idx="9895">-2737</cx:pt>
          <cx:pt idx="9896">-2726</cx:pt>
          <cx:pt idx="9897">-2708</cx:pt>
          <cx:pt idx="9898">-2705</cx:pt>
          <cx:pt idx="9899">-2695</cx:pt>
          <cx:pt idx="9900">-2695</cx:pt>
          <cx:pt idx="9901">-2659</cx:pt>
          <cx:pt idx="9902">-2644</cx:pt>
          <cx:pt idx="9903">-2640</cx:pt>
          <cx:pt idx="9904">-2636</cx:pt>
          <cx:pt idx="9905">-2622</cx:pt>
          <cx:pt idx="9906">-2616</cx:pt>
          <cx:pt idx="9907">-2613</cx:pt>
          <cx:pt idx="9908">-2594</cx:pt>
          <cx:pt idx="9909">-2570</cx:pt>
          <cx:pt idx="9910">-2568</cx:pt>
          <cx:pt idx="9911">-2567</cx:pt>
          <cx:pt idx="9912">-2559</cx:pt>
          <cx:pt idx="9913">-2559</cx:pt>
          <cx:pt idx="9914">-2527</cx:pt>
          <cx:pt idx="9915">-2525</cx:pt>
          <cx:pt idx="9916">-2522</cx:pt>
          <cx:pt idx="9917">-2515</cx:pt>
          <cx:pt idx="9918">-2480</cx:pt>
          <cx:pt idx="9919">-2477</cx:pt>
          <cx:pt idx="9920">-2477</cx:pt>
          <cx:pt idx="9921">-2468</cx:pt>
          <cx:pt idx="9922">-2467</cx:pt>
          <cx:pt idx="9923">-2461</cx:pt>
          <cx:pt idx="9924">-2455</cx:pt>
          <cx:pt idx="9925">-2448</cx:pt>
          <cx:pt idx="9926">-2446</cx:pt>
          <cx:pt idx="9927">-2439</cx:pt>
          <cx:pt idx="9928">-2417</cx:pt>
          <cx:pt idx="9929">-2412</cx:pt>
          <cx:pt idx="9930">-2398</cx:pt>
          <cx:pt idx="9931">-2397</cx:pt>
          <cx:pt idx="9932">-2380</cx:pt>
          <cx:pt idx="9933">-2379</cx:pt>
          <cx:pt idx="9934">-2375</cx:pt>
          <cx:pt idx="9935">-2355</cx:pt>
          <cx:pt idx="9936">-2332</cx:pt>
          <cx:pt idx="9937">-2326</cx:pt>
          <cx:pt idx="9938">-2318</cx:pt>
          <cx:pt idx="9939">-2299</cx:pt>
          <cx:pt idx="9940">-2283</cx:pt>
          <cx:pt idx="9941">-2278</cx:pt>
          <cx:pt idx="9942">-2272</cx:pt>
          <cx:pt idx="9943">-2264</cx:pt>
          <cx:pt idx="9944">-2243</cx:pt>
          <cx:pt idx="9945">-2224</cx:pt>
          <cx:pt idx="9946">-2215</cx:pt>
          <cx:pt idx="9947">-2202</cx:pt>
          <cx:pt idx="9948">-2175</cx:pt>
          <cx:pt idx="9949">-2170</cx:pt>
          <cx:pt idx="9950">-2161</cx:pt>
          <cx:pt idx="9951">-2153</cx:pt>
          <cx:pt idx="9952">-2151</cx:pt>
          <cx:pt idx="9953">-2151</cx:pt>
          <cx:pt idx="9954">-2106</cx:pt>
          <cx:pt idx="9955">-2083</cx:pt>
          <cx:pt idx="9956">-2080</cx:pt>
          <cx:pt idx="9957">-2075</cx:pt>
          <cx:pt idx="9958">-2070</cx:pt>
          <cx:pt idx="9959">-2059</cx:pt>
          <cx:pt idx="9960">-2047</cx:pt>
          <cx:pt idx="9961">-2045</cx:pt>
          <cx:pt idx="9962">-2044</cx:pt>
          <cx:pt idx="9963">-2032</cx:pt>
          <cx:pt idx="9964">-2024</cx:pt>
          <cx:pt idx="9965">-2021</cx:pt>
          <cx:pt idx="9966">-2021</cx:pt>
          <cx:pt idx="9967">-2014</cx:pt>
          <cx:pt idx="9968">-2011</cx:pt>
          <cx:pt idx="9969">-2001</cx:pt>
          <cx:pt idx="9970">-1996</cx:pt>
          <cx:pt idx="9971">-1992</cx:pt>
          <cx:pt idx="9972">-1966</cx:pt>
          <cx:pt idx="9973">-1963</cx:pt>
          <cx:pt idx="9974">-1949</cx:pt>
          <cx:pt idx="9975">-1941</cx:pt>
          <cx:pt idx="9976">-1940</cx:pt>
          <cx:pt idx="9977">-1939</cx:pt>
          <cx:pt idx="9978">-1925</cx:pt>
          <cx:pt idx="9979">-1924</cx:pt>
          <cx:pt idx="9980">-1917</cx:pt>
          <cx:pt idx="9981">-1916</cx:pt>
          <cx:pt idx="9982">-1909</cx:pt>
          <cx:pt idx="9983">-1906</cx:pt>
          <cx:pt idx="9984">-1896</cx:pt>
          <cx:pt idx="9985">-1888</cx:pt>
          <cx:pt idx="9986">-1887</cx:pt>
          <cx:pt idx="9987">-1887</cx:pt>
          <cx:pt idx="9988">-1877</cx:pt>
          <cx:pt idx="9989">-1871</cx:pt>
          <cx:pt idx="9990">-1860</cx:pt>
          <cx:pt idx="9991">-1859</cx:pt>
          <cx:pt idx="9992">-1853</cx:pt>
          <cx:pt idx="9993">-1832</cx:pt>
          <cx:pt idx="9994">-1831</cx:pt>
          <cx:pt idx="9995">-1827</cx:pt>
          <cx:pt idx="9996">-1821</cx:pt>
          <cx:pt idx="9997">-1815</cx:pt>
          <cx:pt idx="9998">-1809</cx:pt>
          <cx:pt idx="9999">-1797</cx:pt>
          <cx:pt idx="10000">-1797</cx:pt>
          <cx:pt idx="10001">-1788</cx:pt>
          <cx:pt idx="10002">-1786</cx:pt>
          <cx:pt idx="10003">-1785</cx:pt>
          <cx:pt idx="10004">-1777</cx:pt>
          <cx:pt idx="10005">-1764</cx:pt>
          <cx:pt idx="10006">-1758</cx:pt>
          <cx:pt idx="10007">-1756</cx:pt>
          <cx:pt idx="10008">-1754</cx:pt>
          <cx:pt idx="10009">-1750</cx:pt>
          <cx:pt idx="10010">-1749</cx:pt>
          <cx:pt idx="10011">-1749</cx:pt>
          <cx:pt idx="10012">-1748</cx:pt>
          <cx:pt idx="10013">-1742</cx:pt>
          <cx:pt idx="10014">-1740</cx:pt>
          <cx:pt idx="10015">-1740</cx:pt>
          <cx:pt idx="10016">-1739</cx:pt>
          <cx:pt idx="10017">-1737</cx:pt>
          <cx:pt idx="10018">-1734</cx:pt>
          <cx:pt idx="10019">-1733</cx:pt>
          <cx:pt idx="10020">-1730</cx:pt>
          <cx:pt idx="10021">-1729</cx:pt>
          <cx:pt idx="10022">-1726</cx:pt>
          <cx:pt idx="10023">-1722</cx:pt>
          <cx:pt idx="10024">-1695</cx:pt>
          <cx:pt idx="10025">-1691</cx:pt>
          <cx:pt idx="10026">-1681</cx:pt>
          <cx:pt idx="10027">-1681</cx:pt>
          <cx:pt idx="10028">-1680</cx:pt>
          <cx:pt idx="10029">-1676</cx:pt>
          <cx:pt idx="10030">-1676</cx:pt>
          <cx:pt idx="10031">-1664</cx:pt>
          <cx:pt idx="10032">-1651</cx:pt>
          <cx:pt idx="10033">-1651</cx:pt>
          <cx:pt idx="10034">-1646</cx:pt>
          <cx:pt idx="10035">-1640</cx:pt>
          <cx:pt idx="10036">-1630</cx:pt>
          <cx:pt idx="10037">-1618</cx:pt>
          <cx:pt idx="10038">-1612</cx:pt>
          <cx:pt idx="10039">-1610</cx:pt>
          <cx:pt idx="10040">-1604</cx:pt>
          <cx:pt idx="10041">-1603</cx:pt>
          <cx:pt idx="10042">-1597</cx:pt>
          <cx:pt idx="10043">-1597</cx:pt>
          <cx:pt idx="10044">-1592</cx:pt>
          <cx:pt idx="10045">-1560</cx:pt>
          <cx:pt idx="10046">-1557</cx:pt>
          <cx:pt idx="10047">-1556</cx:pt>
          <cx:pt idx="10048">-1550</cx:pt>
          <cx:pt idx="10049">-1544</cx:pt>
          <cx:pt idx="10050">-1502</cx:pt>
          <cx:pt idx="10051">-1501</cx:pt>
          <cx:pt idx="10052">-1499</cx:pt>
          <cx:pt idx="10053">-1495</cx:pt>
          <cx:pt idx="10054">-1482</cx:pt>
          <cx:pt idx="10055">-1481</cx:pt>
          <cx:pt idx="10056">-1477</cx:pt>
          <cx:pt idx="10057">-1471</cx:pt>
          <cx:pt idx="10058">-1469</cx:pt>
          <cx:pt idx="10059">-1460</cx:pt>
          <cx:pt idx="10060">-1451</cx:pt>
          <cx:pt idx="10061">-1450</cx:pt>
          <cx:pt idx="10062">-1441</cx:pt>
          <cx:pt idx="10063">-1440</cx:pt>
          <cx:pt idx="10064">-1434</cx:pt>
          <cx:pt idx="10065">-1424</cx:pt>
          <cx:pt idx="10066">-1423</cx:pt>
          <cx:pt idx="10067">-1420</cx:pt>
          <cx:pt idx="10068">-1414</cx:pt>
          <cx:pt idx="10069">-1413</cx:pt>
          <cx:pt idx="10070">-1411</cx:pt>
          <cx:pt idx="10071">-1406</cx:pt>
          <cx:pt idx="10072">-1401</cx:pt>
          <cx:pt idx="10073">-1397</cx:pt>
          <cx:pt idx="10074">-1390</cx:pt>
          <cx:pt idx="10075">-1388</cx:pt>
          <cx:pt idx="10076">-1385</cx:pt>
          <cx:pt idx="10077">-1383</cx:pt>
          <cx:pt idx="10078">-1379</cx:pt>
          <cx:pt idx="10079">-1378</cx:pt>
          <cx:pt idx="10080">-1376</cx:pt>
          <cx:pt idx="10081">-1368</cx:pt>
          <cx:pt idx="10082">-1362</cx:pt>
          <cx:pt idx="10083">-1359</cx:pt>
          <cx:pt idx="10084">-1356</cx:pt>
          <cx:pt idx="10085">-1345</cx:pt>
          <cx:pt idx="10086">-1331</cx:pt>
          <cx:pt idx="10087">-1330</cx:pt>
          <cx:pt idx="10088">-1327</cx:pt>
          <cx:pt idx="10089">-1316</cx:pt>
          <cx:pt idx="10090">-1310</cx:pt>
          <cx:pt idx="10091">-1276</cx:pt>
          <cx:pt idx="10092">-1272</cx:pt>
          <cx:pt idx="10093">-1271</cx:pt>
          <cx:pt idx="10094">-1267</cx:pt>
          <cx:pt idx="10095">-1265</cx:pt>
          <cx:pt idx="10096">-1259</cx:pt>
          <cx:pt idx="10097">-1251</cx:pt>
          <cx:pt idx="10098">-1250</cx:pt>
          <cx:pt idx="10099">-1238</cx:pt>
          <cx:pt idx="10100">-1226</cx:pt>
          <cx:pt idx="10101">-1226</cx:pt>
          <cx:pt idx="10102">-1223</cx:pt>
          <cx:pt idx="10103">-1220</cx:pt>
          <cx:pt idx="10104">-1219</cx:pt>
          <cx:pt idx="10105">-1210</cx:pt>
          <cx:pt idx="10106">-1206</cx:pt>
          <cx:pt idx="10107">-1205</cx:pt>
          <cx:pt idx="10108">-1202</cx:pt>
          <cx:pt idx="10109">-1181</cx:pt>
          <cx:pt idx="10110">-1180</cx:pt>
          <cx:pt idx="10111">-1177</cx:pt>
          <cx:pt idx="10112">-1174</cx:pt>
          <cx:pt idx="10113">-1173</cx:pt>
          <cx:pt idx="10114">-1173</cx:pt>
          <cx:pt idx="10115">-1169</cx:pt>
          <cx:pt idx="10116">-1167</cx:pt>
          <cx:pt idx="10117">-1158</cx:pt>
          <cx:pt idx="10118">-1152</cx:pt>
          <cx:pt idx="10119">-1148</cx:pt>
          <cx:pt idx="10120">-1145</cx:pt>
          <cx:pt idx="10121">-1140</cx:pt>
          <cx:pt idx="10122">-1136</cx:pt>
          <cx:pt idx="10123">-1132</cx:pt>
          <cx:pt idx="10124">-1132</cx:pt>
          <cx:pt idx="10125">-1132</cx:pt>
          <cx:pt idx="10126">-1130</cx:pt>
          <cx:pt idx="10127">-1124</cx:pt>
          <cx:pt idx="10128">-1122</cx:pt>
          <cx:pt idx="10129">-1110</cx:pt>
          <cx:pt idx="10130">-1104</cx:pt>
          <cx:pt idx="10131">-1101</cx:pt>
          <cx:pt idx="10132">-1099</cx:pt>
          <cx:pt idx="10133">-1096</cx:pt>
          <cx:pt idx="10134">-1090</cx:pt>
          <cx:pt idx="10135">-1090</cx:pt>
          <cx:pt idx="10136">-1089</cx:pt>
          <cx:pt idx="10137">-1089</cx:pt>
          <cx:pt idx="10138">-1082</cx:pt>
          <cx:pt idx="10139">-1081</cx:pt>
          <cx:pt idx="10140">-1072</cx:pt>
          <cx:pt idx="10141">-1069</cx:pt>
          <cx:pt idx="10142">-1069</cx:pt>
          <cx:pt idx="10143">-1064</cx:pt>
          <cx:pt idx="10144">-1060</cx:pt>
          <cx:pt idx="10145">-1054</cx:pt>
          <cx:pt idx="10146">-1052</cx:pt>
          <cx:pt idx="10147">-1051</cx:pt>
          <cx:pt idx="10148">-1048</cx:pt>
          <cx:pt idx="10149">-1048</cx:pt>
          <cx:pt idx="10150">-1043</cx:pt>
          <cx:pt idx="10151">-1042</cx:pt>
          <cx:pt idx="10152">-1032</cx:pt>
          <cx:pt idx="10153">-1030</cx:pt>
          <cx:pt idx="10154">-1027</cx:pt>
          <cx:pt idx="10155">-1027</cx:pt>
          <cx:pt idx="10156">-1025</cx:pt>
          <cx:pt idx="10157">-1020</cx:pt>
          <cx:pt idx="10158">-1014</cx:pt>
          <cx:pt idx="10159">-1013</cx:pt>
          <cx:pt idx="10160">-1013</cx:pt>
          <cx:pt idx="10161">-1009</cx:pt>
          <cx:pt idx="10162">-1006</cx:pt>
          <cx:pt idx="10163">-1000</cx:pt>
          <cx:pt idx="10164">-995</cx:pt>
          <cx:pt idx="10165">-993</cx:pt>
          <cx:pt idx="10166">-989</cx:pt>
          <cx:pt idx="10167">-984</cx:pt>
          <cx:pt idx="10168">-982</cx:pt>
          <cx:pt idx="10169">-982</cx:pt>
          <cx:pt idx="10170">-982</cx:pt>
          <cx:pt idx="10171">-981</cx:pt>
          <cx:pt idx="10172">-969</cx:pt>
          <cx:pt idx="10173">-968</cx:pt>
          <cx:pt idx="10174">-967</cx:pt>
          <cx:pt idx="10175">-962</cx:pt>
          <cx:pt idx="10176">-958</cx:pt>
          <cx:pt idx="10177">-958</cx:pt>
          <cx:pt idx="10178">-953</cx:pt>
          <cx:pt idx="10179">-951</cx:pt>
          <cx:pt idx="10180">-948</cx:pt>
          <cx:pt idx="10181">-947</cx:pt>
          <cx:pt idx="10182">-945</cx:pt>
          <cx:pt idx="10183">-945</cx:pt>
          <cx:pt idx="10184">-944</cx:pt>
          <cx:pt idx="10185">-943</cx:pt>
          <cx:pt idx="10186">-942</cx:pt>
          <cx:pt idx="10187">-941</cx:pt>
          <cx:pt idx="10188">-940</cx:pt>
          <cx:pt idx="10189">-939</cx:pt>
          <cx:pt idx="10190">-938</cx:pt>
          <cx:pt idx="10191">-932</cx:pt>
          <cx:pt idx="10192">-927</cx:pt>
          <cx:pt idx="10193">-925</cx:pt>
          <cx:pt idx="10194">-922</cx:pt>
          <cx:pt idx="10195">-921</cx:pt>
          <cx:pt idx="10196">-921</cx:pt>
          <cx:pt idx="10197">-919</cx:pt>
          <cx:pt idx="10198">-918</cx:pt>
          <cx:pt idx="10199">-915</cx:pt>
          <cx:pt idx="10200">-914</cx:pt>
          <cx:pt idx="10201">-910</cx:pt>
          <cx:pt idx="10202">-910</cx:pt>
          <cx:pt idx="10203">-902</cx:pt>
          <cx:pt idx="10204">-901</cx:pt>
          <cx:pt idx="10205">-899</cx:pt>
          <cx:pt idx="10206">-897</cx:pt>
          <cx:pt idx="10207">-894</cx:pt>
          <cx:pt idx="10208">-893</cx:pt>
          <cx:pt idx="10209">-891</cx:pt>
          <cx:pt idx="10210">-889</cx:pt>
          <cx:pt idx="10211">-889</cx:pt>
          <cx:pt idx="10212">-889</cx:pt>
          <cx:pt idx="10213">-888</cx:pt>
          <cx:pt idx="10214">-888</cx:pt>
          <cx:pt idx="10215">-884</cx:pt>
          <cx:pt idx="10216">-881</cx:pt>
          <cx:pt idx="10217">-866</cx:pt>
          <cx:pt idx="10218">-861</cx:pt>
          <cx:pt idx="10219">-860</cx:pt>
          <cx:pt idx="10220">-860</cx:pt>
          <cx:pt idx="10221">-850</cx:pt>
          <cx:pt idx="10222">-843</cx:pt>
          <cx:pt idx="10223">-836</cx:pt>
          <cx:pt idx="10224">-831</cx:pt>
          <cx:pt idx="10225">-827</cx:pt>
          <cx:pt idx="10226">-827</cx:pt>
          <cx:pt idx="10227">-826</cx:pt>
          <cx:pt idx="10228">-815</cx:pt>
          <cx:pt idx="10229">-815</cx:pt>
          <cx:pt idx="10230">-808</cx:pt>
          <cx:pt idx="10231">-803</cx:pt>
          <cx:pt idx="10232">-797</cx:pt>
          <cx:pt idx="10233">-795</cx:pt>
          <cx:pt idx="10234">-791</cx:pt>
          <cx:pt idx="10235">-787</cx:pt>
          <cx:pt idx="10236">-775</cx:pt>
          <cx:pt idx="10237">-770</cx:pt>
          <cx:pt idx="10238">-767</cx:pt>
          <cx:pt idx="10239">-757</cx:pt>
          <cx:pt idx="10240">-748</cx:pt>
          <cx:pt idx="10241">-743</cx:pt>
          <cx:pt idx="10242">-740</cx:pt>
          <cx:pt idx="10243">-738</cx:pt>
          <cx:pt idx="10244">-736</cx:pt>
          <cx:pt idx="10245">-721</cx:pt>
          <cx:pt idx="10246">-713</cx:pt>
          <cx:pt idx="10247">-711</cx:pt>
          <cx:pt idx="10248">-709</cx:pt>
          <cx:pt idx="10249">-705</cx:pt>
          <cx:pt idx="10250">-704</cx:pt>
          <cx:pt idx="10251">-701</cx:pt>
          <cx:pt idx="10252">-700</cx:pt>
          <cx:pt idx="10253">-700</cx:pt>
          <cx:pt idx="10254">-699</cx:pt>
          <cx:pt idx="10255">-695</cx:pt>
          <cx:pt idx="10256">-689</cx:pt>
          <cx:pt idx="10257">-686</cx:pt>
          <cx:pt idx="10258">-683</cx:pt>
          <cx:pt idx="10259">-680</cx:pt>
          <cx:pt idx="10260">-676</cx:pt>
          <cx:pt idx="10261">-676</cx:pt>
          <cx:pt idx="10262">-676</cx:pt>
          <cx:pt idx="10263">-676</cx:pt>
          <cx:pt idx="10264">-672</cx:pt>
          <cx:pt idx="10265">-672</cx:pt>
          <cx:pt idx="10266">-671</cx:pt>
          <cx:pt idx="10267">-671</cx:pt>
          <cx:pt idx="10268">-671</cx:pt>
          <cx:pt idx="10269">-668</cx:pt>
          <cx:pt idx="10270">-668</cx:pt>
          <cx:pt idx="10271">-662</cx:pt>
          <cx:pt idx="10272">-659</cx:pt>
          <cx:pt idx="10273">-659</cx:pt>
          <cx:pt idx="10274">-655</cx:pt>
          <cx:pt idx="10275">-654</cx:pt>
          <cx:pt idx="10276">-653</cx:pt>
          <cx:pt idx="10277">-653</cx:pt>
          <cx:pt idx="10278">-649</cx:pt>
          <cx:pt idx="10279">-648</cx:pt>
          <cx:pt idx="10280">-646</cx:pt>
          <cx:pt idx="10281">-645</cx:pt>
          <cx:pt idx="10282">-645</cx:pt>
          <cx:pt idx="10283">-645</cx:pt>
          <cx:pt idx="10284">-643</cx:pt>
          <cx:pt idx="10285">-642</cx:pt>
          <cx:pt idx="10286">-639</cx:pt>
          <cx:pt idx="10287">-638</cx:pt>
          <cx:pt idx="10288">-633</cx:pt>
          <cx:pt idx="10289">-630</cx:pt>
          <cx:pt idx="10290">-622</cx:pt>
          <cx:pt idx="10291">-620</cx:pt>
          <cx:pt idx="10292">-619</cx:pt>
          <cx:pt idx="10293">-619</cx:pt>
          <cx:pt idx="10294">-618</cx:pt>
          <cx:pt idx="10295">-615</cx:pt>
          <cx:pt idx="10296">-615</cx:pt>
          <cx:pt idx="10297">-614</cx:pt>
          <cx:pt idx="10298">-606</cx:pt>
          <cx:pt idx="10299">-601</cx:pt>
          <cx:pt idx="10300">-600</cx:pt>
          <cx:pt idx="10301">-595</cx:pt>
          <cx:pt idx="10302">-595</cx:pt>
          <cx:pt idx="10303">-594</cx:pt>
          <cx:pt idx="10304">-587</cx:pt>
          <cx:pt idx="10305">-585</cx:pt>
          <cx:pt idx="10306">-583</cx:pt>
          <cx:pt idx="10307">-583</cx:pt>
          <cx:pt idx="10308">-576</cx:pt>
          <cx:pt idx="10309">-569</cx:pt>
          <cx:pt idx="10310">-569</cx:pt>
          <cx:pt idx="10311">-565</cx:pt>
          <cx:pt idx="10312">-563</cx:pt>
          <cx:pt idx="10313">-559</cx:pt>
          <cx:pt idx="10314">-559</cx:pt>
          <cx:pt idx="10315">-553</cx:pt>
          <cx:pt idx="10316">-546</cx:pt>
          <cx:pt idx="10317">-544</cx:pt>
          <cx:pt idx="10318">-535</cx:pt>
          <cx:pt idx="10319">-533</cx:pt>
          <cx:pt idx="10320">-530</cx:pt>
          <cx:pt idx="10321">-530</cx:pt>
          <cx:pt idx="10322">-528</cx:pt>
          <cx:pt idx="10323">-525</cx:pt>
          <cx:pt idx="10324">-525</cx:pt>
          <cx:pt idx="10325">-520</cx:pt>
          <cx:pt idx="10326">-514</cx:pt>
          <cx:pt idx="10327">-510</cx:pt>
          <cx:pt idx="10328">-509</cx:pt>
          <cx:pt idx="10329">-507</cx:pt>
          <cx:pt idx="10330">-505</cx:pt>
          <cx:pt idx="10331">-502</cx:pt>
          <cx:pt idx="10332">-502</cx:pt>
          <cx:pt idx="10333">-497</cx:pt>
          <cx:pt idx="10334">-497</cx:pt>
          <cx:pt idx="10335">-494</cx:pt>
          <cx:pt idx="10336">-494</cx:pt>
          <cx:pt idx="10337">-490</cx:pt>
          <cx:pt idx="10338">-488</cx:pt>
          <cx:pt idx="10339">-480</cx:pt>
          <cx:pt idx="10340">-473</cx:pt>
          <cx:pt idx="10341">-470</cx:pt>
          <cx:pt idx="10342">-469</cx:pt>
          <cx:pt idx="10343">-461</cx:pt>
          <cx:pt idx="10344">-459</cx:pt>
          <cx:pt idx="10345">-457</cx:pt>
          <cx:pt idx="10346">-455</cx:pt>
          <cx:pt idx="10347">-455</cx:pt>
          <cx:pt idx="10348">-454</cx:pt>
          <cx:pt idx="10349">-453</cx:pt>
          <cx:pt idx="10350">-452</cx:pt>
          <cx:pt idx="10351">-449</cx:pt>
          <cx:pt idx="10352">-444</cx:pt>
          <cx:pt idx="10353">-441</cx:pt>
          <cx:pt idx="10354">-435</cx:pt>
          <cx:pt idx="10355">-425</cx:pt>
          <cx:pt idx="10356">-425</cx:pt>
          <cx:pt idx="10357">-423</cx:pt>
          <cx:pt idx="10358">-420</cx:pt>
          <cx:pt idx="10359">-414</cx:pt>
          <cx:pt idx="10360">-413</cx:pt>
          <cx:pt idx="10361">-405</cx:pt>
          <cx:pt idx="10362">-405</cx:pt>
          <cx:pt idx="10363">-398</cx:pt>
          <cx:pt idx="10364">-396</cx:pt>
          <cx:pt idx="10365">-394</cx:pt>
          <cx:pt idx="10366">-394</cx:pt>
          <cx:pt idx="10367">-393</cx:pt>
          <cx:pt idx="10368">-390</cx:pt>
          <cx:pt idx="10369">-384</cx:pt>
          <cx:pt idx="10370">-382</cx:pt>
          <cx:pt idx="10371">-380</cx:pt>
          <cx:pt idx="10372">-370</cx:pt>
          <cx:pt idx="10373">-367</cx:pt>
          <cx:pt idx="10374">-367</cx:pt>
          <cx:pt idx="10375">-365</cx:pt>
          <cx:pt idx="10376">-365</cx:pt>
          <cx:pt idx="10377">-364</cx:pt>
          <cx:pt idx="10378">-359</cx:pt>
          <cx:pt idx="10379">-355</cx:pt>
          <cx:pt idx="10380">-354</cx:pt>
          <cx:pt idx="10381">-354</cx:pt>
          <cx:pt idx="10382">-348</cx:pt>
          <cx:pt idx="10383">-348</cx:pt>
          <cx:pt idx="10384">-348</cx:pt>
          <cx:pt idx="10385">-344</cx:pt>
          <cx:pt idx="10386">-342</cx:pt>
          <cx:pt idx="10387">-337</cx:pt>
          <cx:pt idx="10388">-331</cx:pt>
          <cx:pt idx="10389">-316</cx:pt>
          <cx:pt idx="10390">-315</cx:pt>
          <cx:pt idx="10391">-315</cx:pt>
          <cx:pt idx="10392">-301</cx:pt>
          <cx:pt idx="10393">-300</cx:pt>
          <cx:pt idx="10394">-300</cx:pt>
          <cx:pt idx="10395">-296</cx:pt>
          <cx:pt idx="10396">-290</cx:pt>
          <cx:pt idx="10397">-289</cx:pt>
          <cx:pt idx="10398">-277</cx:pt>
          <cx:pt idx="10399">-276</cx:pt>
          <cx:pt idx="10400">-276</cx:pt>
          <cx:pt idx="10401">-273</cx:pt>
          <cx:pt idx="10402">-267</cx:pt>
          <cx:pt idx="10403">-265</cx:pt>
          <cx:pt idx="10404">-265</cx:pt>
          <cx:pt idx="10405">-259</cx:pt>
          <cx:pt idx="10406">-254</cx:pt>
          <cx:pt idx="10407">-253</cx:pt>
          <cx:pt idx="10408">-252</cx:pt>
          <cx:pt idx="10409">-251</cx:pt>
          <cx:pt idx="10410">-249</cx:pt>
          <cx:pt idx="10411">-248</cx:pt>
          <cx:pt idx="10412">-245</cx:pt>
          <cx:pt idx="10413">-244</cx:pt>
          <cx:pt idx="10414">-243</cx:pt>
          <cx:pt idx="10415">-240</cx:pt>
          <cx:pt idx="10416">-238</cx:pt>
          <cx:pt idx="10417">-232</cx:pt>
          <cx:pt idx="10418">-232</cx:pt>
          <cx:pt idx="10419">-230</cx:pt>
          <cx:pt idx="10420">-223</cx:pt>
          <cx:pt idx="10421">-222</cx:pt>
          <cx:pt idx="10422">-221</cx:pt>
          <cx:pt idx="10423">-217</cx:pt>
          <cx:pt idx="10424">-212</cx:pt>
          <cx:pt idx="10425">-209</cx:pt>
          <cx:pt idx="10426">-205</cx:pt>
          <cx:pt idx="10427">-198</cx:pt>
          <cx:pt idx="10428">-196</cx:pt>
          <cx:pt idx="10429">-195</cx:pt>
          <cx:pt idx="10430">-194</cx:pt>
          <cx:pt idx="10431">-192</cx:pt>
          <cx:pt idx="10432">-190</cx:pt>
          <cx:pt idx="10433">-188</cx:pt>
          <cx:pt idx="10434">-187</cx:pt>
          <cx:pt idx="10435">-186</cx:pt>
          <cx:pt idx="10436">-183</cx:pt>
          <cx:pt idx="10437">-179</cx:pt>
          <cx:pt idx="10438">-178</cx:pt>
          <cx:pt idx="10439">-177</cx:pt>
          <cx:pt idx="10440">-176</cx:pt>
          <cx:pt idx="10441">-173</cx:pt>
          <cx:pt idx="10442">-172</cx:pt>
          <cx:pt idx="10443">-167</cx:pt>
          <cx:pt idx="10444">-161</cx:pt>
          <cx:pt idx="10445">-158</cx:pt>
          <cx:pt idx="10446">-151</cx:pt>
          <cx:pt idx="10447">-145</cx:pt>
          <cx:pt idx="10448">-143</cx:pt>
          <cx:pt idx="10449">-140</cx:pt>
          <cx:pt idx="10450">-138</cx:pt>
          <cx:pt idx="10451">-132</cx:pt>
          <cx:pt idx="10452">-130</cx:pt>
          <cx:pt idx="10453">-129</cx:pt>
          <cx:pt idx="10454">-124</cx:pt>
          <cx:pt idx="10455">-122</cx:pt>
          <cx:pt idx="10456">-121</cx:pt>
          <cx:pt idx="10457">-120</cx:pt>
          <cx:pt idx="10458">-118</cx:pt>
          <cx:pt idx="10459">-116</cx:pt>
          <cx:pt idx="10460">-116</cx:pt>
          <cx:pt idx="10461">-114</cx:pt>
          <cx:pt idx="10462">-112</cx:pt>
          <cx:pt idx="10463">-111</cx:pt>
          <cx:pt idx="10464">-111</cx:pt>
          <cx:pt idx="10465">-110</cx:pt>
          <cx:pt idx="10466">-107</cx:pt>
          <cx:pt idx="10467">-107</cx:pt>
          <cx:pt idx="10468">-100</cx:pt>
          <cx:pt idx="10469">-98</cx:pt>
          <cx:pt idx="10470">-95</cx:pt>
          <cx:pt idx="10471">-95</cx:pt>
          <cx:pt idx="10472">-86</cx:pt>
          <cx:pt idx="10473">-84</cx:pt>
          <cx:pt idx="10474">-82</cx:pt>
          <cx:pt idx="10475">-82</cx:pt>
          <cx:pt idx="10476">-79</cx:pt>
          <cx:pt idx="10477">-79</cx:pt>
          <cx:pt idx="10478">-77</cx:pt>
          <cx:pt idx="10479">-76</cx:pt>
          <cx:pt idx="10480">-74</cx:pt>
          <cx:pt idx="10481">-71</cx:pt>
          <cx:pt idx="10482">-70</cx:pt>
          <cx:pt idx="10483">-65</cx:pt>
          <cx:pt idx="10484">-64</cx:pt>
          <cx:pt idx="10485">-62</cx:pt>
          <cx:pt idx="10486">-59</cx:pt>
          <cx:pt idx="10487">-56</cx:pt>
          <cx:pt idx="10488">-50</cx:pt>
          <cx:pt idx="10489">-50</cx:pt>
          <cx:pt idx="10490">-44</cx:pt>
          <cx:pt idx="10491">-44</cx:pt>
          <cx:pt idx="10492">-41</cx:pt>
          <cx:pt idx="10493">-36</cx:pt>
          <cx:pt idx="10494">-34</cx:pt>
          <cx:pt idx="10495">-34</cx:pt>
          <cx:pt idx="10496">-33</cx:pt>
          <cx:pt idx="10497">-32</cx:pt>
          <cx:pt idx="10498">-31</cx:pt>
          <cx:pt idx="10499">-30</cx:pt>
          <cx:pt idx="10500">-26</cx:pt>
          <cx:pt idx="10501">-25</cx:pt>
          <cx:pt idx="10502">-25</cx:pt>
          <cx:pt idx="10503">-21</cx:pt>
          <cx:pt idx="10504">-20</cx:pt>
          <cx:pt idx="10505">-12</cx:pt>
          <cx:pt idx="10506">-11</cx:pt>
          <cx:pt idx="10507">-10</cx:pt>
          <cx:pt idx="10508">-4</cx:pt>
          <cx:pt idx="10509">-3</cx:pt>
          <cx:pt idx="10510">-3</cx:pt>
          <cx:pt idx="10511">-2</cx:pt>
          <cx:pt idx="10512">-51892</cx:pt>
          <cx:pt idx="10513">-46347</cx:pt>
          <cx:pt idx="10514">-41458</cx:pt>
          <cx:pt idx="10515">-40856</cx:pt>
          <cx:pt idx="10516">-39663</cx:pt>
          <cx:pt idx="10517">-33124</cx:pt>
          <cx:pt idx="10518">-33072</cx:pt>
          <cx:pt idx="10519">-32712</cx:pt>
          <cx:pt idx="10520">-31097</cx:pt>
          <cx:pt idx="10521">-30001</cx:pt>
          <cx:pt idx="10522">-29810</cx:pt>
          <cx:pt idx="10523">-28794</cx:pt>
          <cx:pt idx="10524">-27628</cx:pt>
          <cx:pt idx="10525">-27260</cx:pt>
          <cx:pt idx="10526">-26866</cx:pt>
          <cx:pt idx="10527">-26820</cx:pt>
          <cx:pt idx="10528">-24504</cx:pt>
          <cx:pt idx="10529">-23030</cx:pt>
          <cx:pt idx="10530">-22601</cx:pt>
          <cx:pt idx="10531">-22312</cx:pt>
          <cx:pt idx="10532">-20829</cx:pt>
          <cx:pt idx="10533">-19806</cx:pt>
          <cx:pt idx="10534">-19751</cx:pt>
          <cx:pt idx="10535">-19474</cx:pt>
          <cx:pt idx="10536">-19239</cx:pt>
          <cx:pt idx="10537">-17718</cx:pt>
          <cx:pt idx="10538">-17619</cx:pt>
          <cx:pt idx="10539">-17067</cx:pt>
          <cx:pt idx="10540">-16415</cx:pt>
          <cx:pt idx="10541">-16230</cx:pt>
          <cx:pt idx="10542">-16010</cx:pt>
          <cx:pt idx="10543">-15777</cx:pt>
          <cx:pt idx="10544">-15653</cx:pt>
          <cx:pt idx="10545">-15511</cx:pt>
          <cx:pt idx="10546">-14905</cx:pt>
          <cx:pt idx="10547">-14823</cx:pt>
          <cx:pt idx="10548">-14727</cx:pt>
          <cx:pt idx="10549">-14427</cx:pt>
          <cx:pt idx="10550">-14384</cx:pt>
          <cx:pt idx="10551">-14293</cx:pt>
          <cx:pt idx="10552">-14097</cx:pt>
          <cx:pt idx="10553">-14060</cx:pt>
          <cx:pt idx="10554">-13882</cx:pt>
          <cx:pt idx="10555">-13699</cx:pt>
          <cx:pt idx="10556">-13240</cx:pt>
          <cx:pt idx="10557">-13177</cx:pt>
          <cx:pt idx="10558">-12594</cx:pt>
          <cx:pt idx="10559">-12535</cx:pt>
          <cx:pt idx="10560">-12461</cx:pt>
          <cx:pt idx="10561">-12201</cx:pt>
          <cx:pt idx="10562">-12149</cx:pt>
          <cx:pt idx="10563">-12007</cx:pt>
          <cx:pt idx="10564">-11869</cx:pt>
          <cx:pt idx="10565">-11794</cx:pt>
          <cx:pt idx="10566">-11715</cx:pt>
          <cx:pt idx="10567">-11643</cx:pt>
          <cx:pt idx="10568">-11481</cx:pt>
          <cx:pt idx="10569">-11386</cx:pt>
          <cx:pt idx="10570">-11372</cx:pt>
          <cx:pt idx="10571">-11363</cx:pt>
          <cx:pt idx="10572">-11351</cx:pt>
          <cx:pt idx="10573">-11040</cx:pt>
          <cx:pt idx="10574">-10905</cx:pt>
          <cx:pt idx="10575">-10891</cx:pt>
          <cx:pt idx="10576">-10783</cx:pt>
          <cx:pt idx="10577">-10288</cx:pt>
          <cx:pt idx="10578">-10229</cx:pt>
          <cx:pt idx="10579">-10200</cx:pt>
          <cx:pt idx="10580">-10150</cx:pt>
          <cx:pt idx="10581">-10119</cx:pt>
          <cx:pt idx="10582">-10021</cx:pt>
          <cx:pt idx="10583">-9998</cx:pt>
          <cx:pt idx="10584">-9983</cx:pt>
          <cx:pt idx="10585">-9953</cx:pt>
          <cx:pt idx="10586">-9926</cx:pt>
          <cx:pt idx="10587">-9738</cx:pt>
          <cx:pt idx="10588">-9330</cx:pt>
          <cx:pt idx="10589">-9311</cx:pt>
          <cx:pt idx="10590">-9243</cx:pt>
          <cx:pt idx="10591">-9131</cx:pt>
          <cx:pt idx="10592">-9089</cx:pt>
          <cx:pt idx="10593">-8825</cx:pt>
          <cx:pt idx="10594">-8796</cx:pt>
          <cx:pt idx="10595">-8627</cx:pt>
          <cx:pt idx="10596">-8427</cx:pt>
          <cx:pt idx="10597">-8406</cx:pt>
          <cx:pt idx="10598">-8300</cx:pt>
          <cx:pt idx="10599">-8294</cx:pt>
          <cx:pt idx="10600">-8285</cx:pt>
          <cx:pt idx="10601">-8256</cx:pt>
          <cx:pt idx="10602">-8131</cx:pt>
          <cx:pt idx="10603">-8096</cx:pt>
          <cx:pt idx="10604">-8080</cx:pt>
          <cx:pt idx="10605">-8057</cx:pt>
          <cx:pt idx="10606">-8049</cx:pt>
          <cx:pt idx="10607">-8041</cx:pt>
          <cx:pt idx="10608">-8019</cx:pt>
          <cx:pt idx="10609">-7920</cx:pt>
          <cx:pt idx="10610">-7885</cx:pt>
          <cx:pt idx="10611">-7862</cx:pt>
          <cx:pt idx="10612">-7857</cx:pt>
          <cx:pt idx="10613">-7740</cx:pt>
          <cx:pt idx="10614">-7691</cx:pt>
          <cx:pt idx="10615">-7684</cx:pt>
          <cx:pt idx="10616">-7609</cx:pt>
          <cx:pt idx="10617">-7575</cx:pt>
          <cx:pt idx="10618">-7553</cx:pt>
          <cx:pt idx="10619">-7351</cx:pt>
          <cx:pt idx="10620">-7288</cx:pt>
          <cx:pt idx="10621">-7194</cx:pt>
          <cx:pt idx="10622">-7154</cx:pt>
          <cx:pt idx="10623">-7149</cx:pt>
          <cx:pt idx="10624">-7079</cx:pt>
          <cx:pt idx="10625">-7071</cx:pt>
          <cx:pt idx="10626">-7029</cx:pt>
          <cx:pt idx="10627">-7019</cx:pt>
          <cx:pt idx="10628">-6920</cx:pt>
          <cx:pt idx="10629">-6910</cx:pt>
          <cx:pt idx="10630">-6904</cx:pt>
          <cx:pt idx="10631">-6829</cx:pt>
          <cx:pt idx="10632">-6812</cx:pt>
          <cx:pt idx="10633">-6806</cx:pt>
          <cx:pt idx="10634">-6739</cx:pt>
          <cx:pt idx="10635">-6724</cx:pt>
          <cx:pt idx="10636">-6698</cx:pt>
          <cx:pt idx="10637">-6670</cx:pt>
          <cx:pt idx="10638">-6490</cx:pt>
          <cx:pt idx="10639">-6443</cx:pt>
          <cx:pt idx="10640">-6433</cx:pt>
          <cx:pt idx="10641">-6404</cx:pt>
          <cx:pt idx="10642">-6388</cx:pt>
          <cx:pt idx="10643">-6367</cx:pt>
          <cx:pt idx="10644">-6334</cx:pt>
          <cx:pt idx="10645">-6330</cx:pt>
          <cx:pt idx="10646">-6250</cx:pt>
          <cx:pt idx="10647">-6240</cx:pt>
          <cx:pt idx="10648">-6226</cx:pt>
          <cx:pt idx="10649">-6199</cx:pt>
          <cx:pt idx="10650">-6188</cx:pt>
          <cx:pt idx="10651">-6111</cx:pt>
          <cx:pt idx="10652">-6106</cx:pt>
          <cx:pt idx="10653">-6102</cx:pt>
          <cx:pt idx="10654">-6102</cx:pt>
          <cx:pt idx="10655">-6098</cx:pt>
          <cx:pt idx="10656">-6053</cx:pt>
          <cx:pt idx="10657">-6031</cx:pt>
          <cx:pt idx="10658">-6023</cx:pt>
          <cx:pt idx="10659">-5962</cx:pt>
          <cx:pt idx="10660">-5932</cx:pt>
          <cx:pt idx="10661">-5914</cx:pt>
          <cx:pt idx="10662">-5906</cx:pt>
          <cx:pt idx="10663">-5895</cx:pt>
          <cx:pt idx="10664">-5885</cx:pt>
          <cx:pt idx="10665">-5883</cx:pt>
          <cx:pt idx="10666">-5779</cx:pt>
          <cx:pt idx="10667">-5739</cx:pt>
          <cx:pt idx="10668">-5723</cx:pt>
          <cx:pt idx="10669">-5707</cx:pt>
          <cx:pt idx="10670">-5669</cx:pt>
          <cx:pt idx="10671">-5662</cx:pt>
          <cx:pt idx="10672">-5659</cx:pt>
          <cx:pt idx="10673">-5652</cx:pt>
          <cx:pt idx="10674">-5632</cx:pt>
          <cx:pt idx="10675">-5601</cx:pt>
          <cx:pt idx="10676">-5589</cx:pt>
          <cx:pt idx="10677">-5571</cx:pt>
          <cx:pt idx="10678">-5452</cx:pt>
          <cx:pt idx="10679">-5408</cx:pt>
          <cx:pt idx="10680">-5400</cx:pt>
          <cx:pt idx="10681">-5373</cx:pt>
          <cx:pt idx="10682">-5364</cx:pt>
          <cx:pt idx="10683">-5332</cx:pt>
          <cx:pt idx="10684">-5312</cx:pt>
          <cx:pt idx="10685">-5310</cx:pt>
          <cx:pt idx="10686">-5296</cx:pt>
          <cx:pt idx="10687">-5252</cx:pt>
          <cx:pt idx="10688">-5252</cx:pt>
          <cx:pt idx="10689">-5223</cx:pt>
          <cx:pt idx="10690">-5195</cx:pt>
          <cx:pt idx="10691">-5193</cx:pt>
          <cx:pt idx="10692">-5172</cx:pt>
          <cx:pt idx="10693">-5153</cx:pt>
          <cx:pt idx="10694">-5148</cx:pt>
          <cx:pt idx="10695">-5109</cx:pt>
          <cx:pt idx="10696">-5084</cx:pt>
          <cx:pt idx="10697">-5074</cx:pt>
          <cx:pt idx="10698">-5054</cx:pt>
          <cx:pt idx="10699">-5025</cx:pt>
          <cx:pt idx="10700">-4981</cx:pt>
          <cx:pt idx="10701">-4967</cx:pt>
          <cx:pt idx="10702">-4943</cx:pt>
          <cx:pt idx="10703">-4932</cx:pt>
          <cx:pt idx="10704">-4898</cx:pt>
          <cx:pt idx="10705">-4881</cx:pt>
          <cx:pt idx="10706">-4861</cx:pt>
          <cx:pt idx="10707">-4799</cx:pt>
          <cx:pt idx="10708">-4790</cx:pt>
          <cx:pt idx="10709">-4761</cx:pt>
          <cx:pt idx="10710">-4744</cx:pt>
          <cx:pt idx="10711">-4741</cx:pt>
          <cx:pt idx="10712">-4718</cx:pt>
          <cx:pt idx="10713">-4711</cx:pt>
          <cx:pt idx="10714">-4665</cx:pt>
          <cx:pt idx="10715">-4661</cx:pt>
          <cx:pt idx="10716">-4621</cx:pt>
          <cx:pt idx="10717">-4590</cx:pt>
          <cx:pt idx="10718">-4584</cx:pt>
          <cx:pt idx="10719">-4521</cx:pt>
          <cx:pt idx="10720">-4514</cx:pt>
          <cx:pt idx="10721">-4502</cx:pt>
          <cx:pt idx="10722">-4456</cx:pt>
          <cx:pt idx="10723">-4449</cx:pt>
          <cx:pt idx="10724">-4432</cx:pt>
          <cx:pt idx="10725">-4364</cx:pt>
          <cx:pt idx="10726">-4259</cx:pt>
          <cx:pt idx="10727">-4259</cx:pt>
          <cx:pt idx="10728">-4242</cx:pt>
          <cx:pt idx="10729">-4228</cx:pt>
          <cx:pt idx="10730">-4200</cx:pt>
          <cx:pt idx="10731">-4197</cx:pt>
          <cx:pt idx="10732">-4183</cx:pt>
          <cx:pt idx="10733">-4137</cx:pt>
          <cx:pt idx="10734">-4134</cx:pt>
          <cx:pt idx="10735">-4120</cx:pt>
          <cx:pt idx="10736">-4084</cx:pt>
          <cx:pt idx="10737">-4010</cx:pt>
          <cx:pt idx="10738">-3980</cx:pt>
          <cx:pt idx="10739">-3975</cx:pt>
          <cx:pt idx="10740">-3922</cx:pt>
          <cx:pt idx="10741">-3897</cx:pt>
          <cx:pt idx="10742">-3883</cx:pt>
          <cx:pt idx="10743">-3813</cx:pt>
          <cx:pt idx="10744">-3795</cx:pt>
          <cx:pt idx="10745">-3759</cx:pt>
          <cx:pt idx="10746">-3752</cx:pt>
          <cx:pt idx="10747">-3687</cx:pt>
          <cx:pt idx="10748">-3651</cx:pt>
          <cx:pt idx="10749">-3597</cx:pt>
          <cx:pt idx="10750">-3586</cx:pt>
          <cx:pt idx="10751">-3573</cx:pt>
          <cx:pt idx="10752">-3559</cx:pt>
          <cx:pt idx="10753">-3548</cx:pt>
          <cx:pt idx="10754">-3524</cx:pt>
          <cx:pt idx="10755">-3520</cx:pt>
          <cx:pt idx="10756">-3497</cx:pt>
          <cx:pt idx="10757">-3493</cx:pt>
          <cx:pt idx="10758">-3487</cx:pt>
          <cx:pt idx="10759">-3464</cx:pt>
          <cx:pt idx="10760">-3455</cx:pt>
          <cx:pt idx="10761">-3455</cx:pt>
          <cx:pt idx="10762">-3434</cx:pt>
          <cx:pt idx="10763">-3391</cx:pt>
          <cx:pt idx="10764">-3347</cx:pt>
          <cx:pt idx="10765">-3347</cx:pt>
          <cx:pt idx="10766">-3339</cx:pt>
          <cx:pt idx="10767">-3338</cx:pt>
          <cx:pt idx="10768">-3323</cx:pt>
          <cx:pt idx="10769">-3314</cx:pt>
          <cx:pt idx="10770">-3312</cx:pt>
          <cx:pt idx="10771">-3295</cx:pt>
          <cx:pt idx="10772">-3271</cx:pt>
          <cx:pt idx="10773">-3253</cx:pt>
          <cx:pt idx="10774">-3243</cx:pt>
          <cx:pt idx="10775">-3238</cx:pt>
          <cx:pt idx="10776">-3236</cx:pt>
          <cx:pt idx="10777">-3193</cx:pt>
          <cx:pt idx="10778">-3150</cx:pt>
          <cx:pt idx="10779">-3120</cx:pt>
          <cx:pt idx="10780">-3118</cx:pt>
          <cx:pt idx="10781">-3116</cx:pt>
          <cx:pt idx="10782">-3087</cx:pt>
          <cx:pt idx="10783">-3083</cx:pt>
          <cx:pt idx="10784">-3062</cx:pt>
          <cx:pt idx="10785">-3044</cx:pt>
          <cx:pt idx="10786">-3021</cx:pt>
          <cx:pt idx="10787">-3001</cx:pt>
          <cx:pt idx="10788">-2997</cx:pt>
          <cx:pt idx="10789">-2972</cx:pt>
          <cx:pt idx="10790">-2955</cx:pt>
          <cx:pt idx="10791">-2943</cx:pt>
          <cx:pt idx="10792">-2925</cx:pt>
          <cx:pt idx="10793">-2924</cx:pt>
          <cx:pt idx="10794">-2921</cx:pt>
          <cx:pt idx="10795">-2916</cx:pt>
          <cx:pt idx="10796">-2909</cx:pt>
          <cx:pt idx="10797">-2898</cx:pt>
          <cx:pt idx="10798">-2894</cx:pt>
          <cx:pt idx="10799">-2885</cx:pt>
          <cx:pt idx="10800">-2869</cx:pt>
          <cx:pt idx="10801">-2864</cx:pt>
          <cx:pt idx="10802">-2846</cx:pt>
          <cx:pt idx="10803">-2799</cx:pt>
          <cx:pt idx="10804">-2785</cx:pt>
          <cx:pt idx="10805">-2783</cx:pt>
          <cx:pt idx="10806">-2771</cx:pt>
          <cx:pt idx="10807">-2770</cx:pt>
          <cx:pt idx="10808">-2762</cx:pt>
          <cx:pt idx="10809">-2759</cx:pt>
          <cx:pt idx="10810">-2755</cx:pt>
          <cx:pt idx="10811">-2722</cx:pt>
          <cx:pt idx="10812">-2705</cx:pt>
          <cx:pt idx="10813">-2652</cx:pt>
          <cx:pt idx="10814">-2648</cx:pt>
          <cx:pt idx="10815">-2648</cx:pt>
          <cx:pt idx="10816">-2607</cx:pt>
          <cx:pt idx="10817">-2599</cx:pt>
          <cx:pt idx="10818">-2563</cx:pt>
          <cx:pt idx="10819">-2507</cx:pt>
          <cx:pt idx="10820">-2505</cx:pt>
          <cx:pt idx="10821">-2479</cx:pt>
          <cx:pt idx="10822">-2463</cx:pt>
          <cx:pt idx="10823">-2446</cx:pt>
          <cx:pt idx="10824">-2443</cx:pt>
          <cx:pt idx="10825">-2400</cx:pt>
          <cx:pt idx="10826">-2391</cx:pt>
          <cx:pt idx="10827">-2386</cx:pt>
          <cx:pt idx="10828">-2368</cx:pt>
          <cx:pt idx="10829">-2340</cx:pt>
          <cx:pt idx="10830">-2327</cx:pt>
          <cx:pt idx="10831">-2304</cx:pt>
          <cx:pt idx="10832">-2286</cx:pt>
          <cx:pt idx="10833">-2286</cx:pt>
          <cx:pt idx="10834">-2285</cx:pt>
          <cx:pt idx="10835">-2279</cx:pt>
          <cx:pt idx="10836">-2278</cx:pt>
          <cx:pt idx="10837">-2257</cx:pt>
          <cx:pt idx="10838">-2257</cx:pt>
          <cx:pt idx="10839">-2257</cx:pt>
          <cx:pt idx="10840">-2257</cx:pt>
          <cx:pt idx="10841">-2249</cx:pt>
          <cx:pt idx="10842">-2248</cx:pt>
          <cx:pt idx="10843">-2242</cx:pt>
          <cx:pt idx="10844">-2242</cx:pt>
          <cx:pt idx="10845">-2240</cx:pt>
          <cx:pt idx="10846">-2232</cx:pt>
          <cx:pt idx="10847">-2230</cx:pt>
          <cx:pt idx="10848">-2222</cx:pt>
          <cx:pt idx="10849">-2210</cx:pt>
          <cx:pt idx="10850">-2152</cx:pt>
          <cx:pt idx="10851">-2139</cx:pt>
          <cx:pt idx="10852">-2137</cx:pt>
          <cx:pt idx="10853">-2131</cx:pt>
          <cx:pt idx="10854">-2123</cx:pt>
          <cx:pt idx="10855">-2120</cx:pt>
          <cx:pt idx="10856">-2120</cx:pt>
          <cx:pt idx="10857">-2114</cx:pt>
          <cx:pt idx="10858">-2101</cx:pt>
          <cx:pt idx="10859">-2097</cx:pt>
          <cx:pt idx="10860">-2076</cx:pt>
          <cx:pt idx="10861">-2071</cx:pt>
          <cx:pt idx="10862">-2061</cx:pt>
          <cx:pt idx="10863">-2058</cx:pt>
          <cx:pt idx="10864">-2051</cx:pt>
          <cx:pt idx="10865">-2047</cx:pt>
          <cx:pt idx="10866">-2042</cx:pt>
          <cx:pt idx="10867">-2038</cx:pt>
          <cx:pt idx="10868">-2034</cx:pt>
          <cx:pt idx="10869">-2016</cx:pt>
          <cx:pt idx="10870">-2012</cx:pt>
          <cx:pt idx="10871">-2008</cx:pt>
          <cx:pt idx="10872">-1998</cx:pt>
          <cx:pt idx="10873">-1996</cx:pt>
          <cx:pt idx="10874">-1978</cx:pt>
          <cx:pt idx="10875">-1961</cx:pt>
          <cx:pt idx="10876">-1947</cx:pt>
          <cx:pt idx="10877">-1939</cx:pt>
          <cx:pt idx="10878">-1937</cx:pt>
          <cx:pt idx="10879">-1937</cx:pt>
          <cx:pt idx="10880">-1936</cx:pt>
          <cx:pt idx="10881">-1931</cx:pt>
          <cx:pt idx="10882">-1928</cx:pt>
          <cx:pt idx="10883">-1923</cx:pt>
          <cx:pt idx="10884">-1904</cx:pt>
          <cx:pt idx="10885">-1904</cx:pt>
          <cx:pt idx="10886">-1904</cx:pt>
          <cx:pt idx="10887">-1897</cx:pt>
          <cx:pt idx="10888">-1896</cx:pt>
          <cx:pt idx="10889">-1891</cx:pt>
          <cx:pt idx="10890">-1888</cx:pt>
          <cx:pt idx="10891">-1873</cx:pt>
          <cx:pt idx="10892">-1863</cx:pt>
          <cx:pt idx="10893">-1859</cx:pt>
          <cx:pt idx="10894">-1844</cx:pt>
          <cx:pt idx="10895">-1844</cx:pt>
          <cx:pt idx="10896">-1838</cx:pt>
          <cx:pt idx="10897">-1826</cx:pt>
          <cx:pt idx="10898">-1804</cx:pt>
          <cx:pt idx="10899">-1804</cx:pt>
          <cx:pt idx="10900">-1801</cx:pt>
          <cx:pt idx="10901">-1797</cx:pt>
          <cx:pt idx="10902">-1791</cx:pt>
          <cx:pt idx="10903">-1781</cx:pt>
          <cx:pt idx="10904">-1781</cx:pt>
          <cx:pt idx="10905">-1772</cx:pt>
          <cx:pt idx="10906">-1770</cx:pt>
          <cx:pt idx="10907">-1751</cx:pt>
          <cx:pt idx="10908">-1747</cx:pt>
          <cx:pt idx="10909">-1745</cx:pt>
          <cx:pt idx="10910">-1741</cx:pt>
          <cx:pt idx="10911">-1739</cx:pt>
          <cx:pt idx="10912">-1735</cx:pt>
          <cx:pt idx="10913">-1734</cx:pt>
          <cx:pt idx="10914">-1721</cx:pt>
          <cx:pt idx="10915">-1715</cx:pt>
          <cx:pt idx="10916">-1706</cx:pt>
          <cx:pt idx="10917">-1700</cx:pt>
          <cx:pt idx="10918">-1692</cx:pt>
          <cx:pt idx="10919">-1680</cx:pt>
          <cx:pt idx="10920">-1655</cx:pt>
          <cx:pt idx="10921">-1650</cx:pt>
          <cx:pt idx="10922">-1642</cx:pt>
          <cx:pt idx="10923">-1641</cx:pt>
          <cx:pt idx="10924">-1629</cx:pt>
          <cx:pt idx="10925">-1619</cx:pt>
          <cx:pt idx="10926">-1608</cx:pt>
          <cx:pt idx="10927">-1602</cx:pt>
          <cx:pt idx="10928">-1595</cx:pt>
          <cx:pt idx="10929">-1595</cx:pt>
          <cx:pt idx="10930">-1588</cx:pt>
          <cx:pt idx="10931">-1583</cx:pt>
          <cx:pt idx="10932">-1573</cx:pt>
          <cx:pt idx="10933">-1571</cx:pt>
          <cx:pt idx="10934">-1565</cx:pt>
          <cx:pt idx="10935">-1559</cx:pt>
          <cx:pt idx="10936">-1559</cx:pt>
          <cx:pt idx="10937">-1557</cx:pt>
          <cx:pt idx="10938">-1553</cx:pt>
          <cx:pt idx="10939">-1546</cx:pt>
          <cx:pt idx="10940">-1545</cx:pt>
          <cx:pt idx="10941">-1535</cx:pt>
          <cx:pt idx="10942">-1533</cx:pt>
          <cx:pt idx="10943">-1528</cx:pt>
          <cx:pt idx="10944">-1519</cx:pt>
          <cx:pt idx="10945">-1517</cx:pt>
          <cx:pt idx="10946">-1515</cx:pt>
          <cx:pt idx="10947">-1515</cx:pt>
          <cx:pt idx="10948">-1511</cx:pt>
          <cx:pt idx="10949">-1494</cx:pt>
          <cx:pt idx="10950">-1485</cx:pt>
          <cx:pt idx="10951">-1479</cx:pt>
          <cx:pt idx="10952">-1472</cx:pt>
          <cx:pt idx="10953">-1470</cx:pt>
          <cx:pt idx="10954">-1467</cx:pt>
          <cx:pt idx="10955">-1465</cx:pt>
          <cx:pt idx="10956">-1459</cx:pt>
          <cx:pt idx="10957">-1458</cx:pt>
          <cx:pt idx="10958">-1439</cx:pt>
          <cx:pt idx="10959">-1433</cx:pt>
          <cx:pt idx="10960">-1427</cx:pt>
          <cx:pt idx="10961">-1425</cx:pt>
          <cx:pt idx="10962">-1422</cx:pt>
          <cx:pt idx="10963">-1420</cx:pt>
          <cx:pt idx="10964">-1417</cx:pt>
          <cx:pt idx="10965">-1405</cx:pt>
          <cx:pt idx="10966">-1400</cx:pt>
          <cx:pt idx="10967">-1399</cx:pt>
          <cx:pt idx="10968">-1397</cx:pt>
          <cx:pt idx="10969">-1389</cx:pt>
          <cx:pt idx="10970">-1374</cx:pt>
          <cx:pt idx="10971">-1365</cx:pt>
          <cx:pt idx="10972">-1354</cx:pt>
          <cx:pt idx="10973">-1332</cx:pt>
          <cx:pt idx="10974">-1329</cx:pt>
          <cx:pt idx="10975">-1313</cx:pt>
          <cx:pt idx="10976">-1311</cx:pt>
          <cx:pt idx="10977">-1310</cx:pt>
          <cx:pt idx="10978">-1301</cx:pt>
          <cx:pt idx="10979">-1298</cx:pt>
          <cx:pt idx="10980">-1295</cx:pt>
          <cx:pt idx="10981">-1294</cx:pt>
          <cx:pt idx="10982">-1288</cx:pt>
          <cx:pt idx="10983">-1287</cx:pt>
          <cx:pt idx="10984">-1286</cx:pt>
          <cx:pt idx="10985">-1284</cx:pt>
          <cx:pt idx="10986">-1280</cx:pt>
          <cx:pt idx="10987">-1279</cx:pt>
          <cx:pt idx="10988">-1279</cx:pt>
          <cx:pt idx="10989">-1274</cx:pt>
          <cx:pt idx="10990">-1263</cx:pt>
          <cx:pt idx="10991">-1253</cx:pt>
          <cx:pt idx="10992">-1237</cx:pt>
          <cx:pt idx="10993">-1235</cx:pt>
          <cx:pt idx="10994">-1231</cx:pt>
          <cx:pt idx="10995">-1224</cx:pt>
          <cx:pt idx="10996">-1223</cx:pt>
          <cx:pt idx="10997">-1219</cx:pt>
          <cx:pt idx="10998">-1218</cx:pt>
          <cx:pt idx="10999">-1214</cx:pt>
          <cx:pt idx="11000">-1214</cx:pt>
          <cx:pt idx="11001">-1208</cx:pt>
          <cx:pt idx="11002">-1207</cx:pt>
          <cx:pt idx="11003">-1207</cx:pt>
          <cx:pt idx="11004">-1205</cx:pt>
          <cx:pt idx="11005">-1197</cx:pt>
          <cx:pt idx="11006">-1192</cx:pt>
          <cx:pt idx="11007">-1189</cx:pt>
          <cx:pt idx="11008">-1181</cx:pt>
          <cx:pt idx="11009">-1175</cx:pt>
          <cx:pt idx="11010">-1164</cx:pt>
          <cx:pt idx="11011">-1160</cx:pt>
          <cx:pt idx="11012">-1160</cx:pt>
          <cx:pt idx="11013">-1156</cx:pt>
          <cx:pt idx="11014">-1155</cx:pt>
          <cx:pt idx="11015">-1155</cx:pt>
          <cx:pt idx="11016">-1152</cx:pt>
          <cx:pt idx="11017">-1151</cx:pt>
          <cx:pt idx="11018">-1147</cx:pt>
          <cx:pt idx="11019">-1140</cx:pt>
          <cx:pt idx="11020">-1131</cx:pt>
          <cx:pt idx="11021">-1127</cx:pt>
          <cx:pt idx="11022">-1124</cx:pt>
          <cx:pt idx="11023">-1116</cx:pt>
          <cx:pt idx="11024">-1115</cx:pt>
          <cx:pt idx="11025">-1106</cx:pt>
          <cx:pt idx="11026">-1091</cx:pt>
          <cx:pt idx="11027">-1088</cx:pt>
          <cx:pt idx="11028">-1078</cx:pt>
          <cx:pt idx="11029">-1078</cx:pt>
          <cx:pt idx="11030">-1070</cx:pt>
          <cx:pt idx="11031">-1064</cx:pt>
          <cx:pt idx="11032">-1061</cx:pt>
          <cx:pt idx="11033">-1060</cx:pt>
          <cx:pt idx="11034">-1054</cx:pt>
          <cx:pt idx="11035">-1054</cx:pt>
          <cx:pt idx="11036">-1048</cx:pt>
          <cx:pt idx="11037">-1034</cx:pt>
          <cx:pt idx="11038">-1034</cx:pt>
          <cx:pt idx="11039">-1032</cx:pt>
          <cx:pt idx="11040">-1030</cx:pt>
          <cx:pt idx="11041">-1020</cx:pt>
          <cx:pt idx="11042">-1013</cx:pt>
          <cx:pt idx="11043">-1011</cx:pt>
          <cx:pt idx="11044">-1010</cx:pt>
          <cx:pt idx="11045">-1008</cx:pt>
          <cx:pt idx="11046">-1007</cx:pt>
          <cx:pt idx="11047">-993</cx:pt>
          <cx:pt idx="11048">-984</cx:pt>
          <cx:pt idx="11049">-980</cx:pt>
          <cx:pt idx="11050">-978</cx:pt>
          <cx:pt idx="11051">-975</cx:pt>
          <cx:pt idx="11052">-972</cx:pt>
          <cx:pt idx="11053">-967</cx:pt>
          <cx:pt idx="11054">-966</cx:pt>
          <cx:pt idx="11055">-965</cx:pt>
          <cx:pt idx="11056">-959</cx:pt>
          <cx:pt idx="11057">-955</cx:pt>
          <cx:pt idx="11058">-955</cx:pt>
          <cx:pt idx="11059">-945</cx:pt>
          <cx:pt idx="11060">-944</cx:pt>
          <cx:pt idx="11061">-941</cx:pt>
          <cx:pt idx="11062">-924</cx:pt>
          <cx:pt idx="11063">-917</cx:pt>
          <cx:pt idx="11064">-909</cx:pt>
          <cx:pt idx="11065">-904</cx:pt>
          <cx:pt idx="11066">-902</cx:pt>
          <cx:pt idx="11067">-900</cx:pt>
          <cx:pt idx="11068">-899</cx:pt>
          <cx:pt idx="11069">-899</cx:pt>
          <cx:pt idx="11070">-896</cx:pt>
          <cx:pt idx="11071">-895</cx:pt>
          <cx:pt idx="11072">-890</cx:pt>
          <cx:pt idx="11073">-889</cx:pt>
          <cx:pt idx="11074">-888</cx:pt>
          <cx:pt idx="11075">-885</cx:pt>
          <cx:pt idx="11076">-879</cx:pt>
          <cx:pt idx="11077">-879</cx:pt>
          <cx:pt idx="11078">-861</cx:pt>
          <cx:pt idx="11079">-858</cx:pt>
          <cx:pt idx="11080">-856</cx:pt>
          <cx:pt idx="11081">-854</cx:pt>
          <cx:pt idx="11082">-851</cx:pt>
          <cx:pt idx="11083">-846</cx:pt>
          <cx:pt idx="11084">-843</cx:pt>
          <cx:pt idx="11085">-842</cx:pt>
          <cx:pt idx="11086">-842</cx:pt>
          <cx:pt idx="11087">-837</cx:pt>
          <cx:pt idx="11088">-831</cx:pt>
          <cx:pt idx="11089">-820</cx:pt>
          <cx:pt idx="11090">-818</cx:pt>
          <cx:pt idx="11091">-815</cx:pt>
          <cx:pt idx="11092">-808</cx:pt>
          <cx:pt idx="11093">-803</cx:pt>
          <cx:pt idx="11094">-802</cx:pt>
          <cx:pt idx="11095">-797</cx:pt>
          <cx:pt idx="11096">-786</cx:pt>
          <cx:pt idx="11097">-785</cx:pt>
          <cx:pt idx="11098">-785</cx:pt>
          <cx:pt idx="11099">-783</cx:pt>
          <cx:pt idx="11100">-780</cx:pt>
          <cx:pt idx="11101">-780</cx:pt>
          <cx:pt idx="11102">-779</cx:pt>
          <cx:pt idx="11103">-773</cx:pt>
          <cx:pt idx="11104">-764</cx:pt>
          <cx:pt idx="11105">-759</cx:pt>
          <cx:pt idx="11106">-758</cx:pt>
          <cx:pt idx="11107">-750</cx:pt>
          <cx:pt idx="11108">-743</cx:pt>
          <cx:pt idx="11109">-727</cx:pt>
          <cx:pt idx="11110">-727</cx:pt>
          <cx:pt idx="11111">-725</cx:pt>
          <cx:pt idx="11112">-712</cx:pt>
          <cx:pt idx="11113">-711</cx:pt>
          <cx:pt idx="11114">-709</cx:pt>
          <cx:pt idx="11115">-706</cx:pt>
          <cx:pt idx="11116">-702</cx:pt>
          <cx:pt idx="11117">-697</cx:pt>
          <cx:pt idx="11118">-692</cx:pt>
          <cx:pt idx="11119">-688</cx:pt>
          <cx:pt idx="11120">-687</cx:pt>
          <cx:pt idx="11121">-685</cx:pt>
          <cx:pt idx="11122">-680</cx:pt>
          <cx:pt idx="11123">-678</cx:pt>
          <cx:pt idx="11124">-676</cx:pt>
          <cx:pt idx="11125">-673</cx:pt>
          <cx:pt idx="11126">-671</cx:pt>
          <cx:pt idx="11127">-657</cx:pt>
          <cx:pt idx="11128">-652</cx:pt>
          <cx:pt idx="11129">-649</cx:pt>
          <cx:pt idx="11130">-646</cx:pt>
          <cx:pt idx="11131">-643</cx:pt>
          <cx:pt idx="11132">-639</cx:pt>
          <cx:pt idx="11133">-634</cx:pt>
          <cx:pt idx="11134">-622</cx:pt>
          <cx:pt idx="11135">-617</cx:pt>
          <cx:pt idx="11136">-617</cx:pt>
          <cx:pt idx="11137">-615</cx:pt>
          <cx:pt idx="11138">-610</cx:pt>
          <cx:pt idx="11139">-610</cx:pt>
          <cx:pt idx="11140">-608</cx:pt>
          <cx:pt idx="11141">-599</cx:pt>
          <cx:pt idx="11142">-594</cx:pt>
          <cx:pt idx="11143">-593</cx:pt>
          <cx:pt idx="11144">-590</cx:pt>
          <cx:pt idx="11145">-590</cx:pt>
          <cx:pt idx="11146">-586</cx:pt>
          <cx:pt idx="11147">-580</cx:pt>
          <cx:pt idx="11148">-574</cx:pt>
          <cx:pt idx="11149">-573</cx:pt>
          <cx:pt idx="11150">-569</cx:pt>
          <cx:pt idx="11151">-564</cx:pt>
          <cx:pt idx="11152">-563</cx:pt>
          <cx:pt idx="11153">-558</cx:pt>
          <cx:pt idx="11154">-556</cx:pt>
          <cx:pt idx="11155">-553</cx:pt>
          <cx:pt idx="11156">-552</cx:pt>
          <cx:pt idx="11157">-551</cx:pt>
          <cx:pt idx="11158">-538</cx:pt>
          <cx:pt idx="11159">-536</cx:pt>
          <cx:pt idx="11160">-526</cx:pt>
          <cx:pt idx="11161">-523</cx:pt>
          <cx:pt idx="11162">-522</cx:pt>
          <cx:pt idx="11163">-521</cx:pt>
          <cx:pt idx="11164">-516</cx:pt>
          <cx:pt idx="11165">-515</cx:pt>
          <cx:pt idx="11166">-514</cx:pt>
          <cx:pt idx="11167">-511</cx:pt>
          <cx:pt idx="11168">-509</cx:pt>
          <cx:pt idx="11169">-508</cx:pt>
          <cx:pt idx="11170">-503</cx:pt>
          <cx:pt idx="11171">-502</cx:pt>
          <cx:pt idx="11172">-501</cx:pt>
          <cx:pt idx="11173">-493</cx:pt>
          <cx:pt idx="11174">-485</cx:pt>
          <cx:pt idx="11175">-480</cx:pt>
          <cx:pt idx="11176">-479</cx:pt>
          <cx:pt idx="11177">-479</cx:pt>
          <cx:pt idx="11178">-466</cx:pt>
          <cx:pt idx="11179">-462</cx:pt>
          <cx:pt idx="11180">-454</cx:pt>
          <cx:pt idx="11181">-452</cx:pt>
          <cx:pt idx="11182">-450</cx:pt>
          <cx:pt idx="11183">-447</cx:pt>
          <cx:pt idx="11184">-445</cx:pt>
          <cx:pt idx="11185">-443</cx:pt>
          <cx:pt idx="11186">-442</cx:pt>
          <cx:pt idx="11187">-435</cx:pt>
          <cx:pt idx="11188">-429</cx:pt>
          <cx:pt idx="11189">-420</cx:pt>
          <cx:pt idx="11190">-413</cx:pt>
          <cx:pt idx="11191">-413</cx:pt>
          <cx:pt idx="11192">-406</cx:pt>
          <cx:pt idx="11193">-404</cx:pt>
          <cx:pt idx="11194">-403</cx:pt>
          <cx:pt idx="11195">-400</cx:pt>
          <cx:pt idx="11196">-394</cx:pt>
          <cx:pt idx="11197">-393</cx:pt>
          <cx:pt idx="11198">-392</cx:pt>
          <cx:pt idx="11199">-384</cx:pt>
          <cx:pt idx="11200">-381</cx:pt>
          <cx:pt idx="11201">-380</cx:pt>
          <cx:pt idx="11202">-378</cx:pt>
          <cx:pt idx="11203">-374</cx:pt>
          <cx:pt idx="11204">-362</cx:pt>
          <cx:pt idx="11205">-360</cx:pt>
          <cx:pt idx="11206">-359</cx:pt>
          <cx:pt idx="11207">-356</cx:pt>
          <cx:pt idx="11208">-355</cx:pt>
          <cx:pt idx="11209">-346</cx:pt>
          <cx:pt idx="11210">-344</cx:pt>
          <cx:pt idx="11211">-342</cx:pt>
          <cx:pt idx="11212">-341</cx:pt>
          <cx:pt idx="11213">-331</cx:pt>
          <cx:pt idx="11214">-329</cx:pt>
          <cx:pt idx="11215">-318</cx:pt>
          <cx:pt idx="11216">-314</cx:pt>
          <cx:pt idx="11217">-311</cx:pt>
          <cx:pt idx="11218">-309</cx:pt>
          <cx:pt idx="11219">-300</cx:pt>
          <cx:pt idx="11220">-296</cx:pt>
          <cx:pt idx="11221">-291</cx:pt>
          <cx:pt idx="11222">-291</cx:pt>
          <cx:pt idx="11223">-283</cx:pt>
          <cx:pt idx="11224">-283</cx:pt>
          <cx:pt idx="11225">-280</cx:pt>
          <cx:pt idx="11226">-277</cx:pt>
          <cx:pt idx="11227">-276</cx:pt>
          <cx:pt idx="11228">-274</cx:pt>
          <cx:pt idx="11229">-274</cx:pt>
          <cx:pt idx="11230">-274</cx:pt>
          <cx:pt idx="11231">-274</cx:pt>
          <cx:pt idx="11232">-268</cx:pt>
          <cx:pt idx="11233">-266</cx:pt>
          <cx:pt idx="11234">-261</cx:pt>
          <cx:pt idx="11235">-261</cx:pt>
          <cx:pt idx="11236">-254</cx:pt>
          <cx:pt idx="11237">-249</cx:pt>
          <cx:pt idx="11238">-248</cx:pt>
          <cx:pt idx="11239">-246</cx:pt>
          <cx:pt idx="11240">-245</cx:pt>
          <cx:pt idx="11241">-241</cx:pt>
          <cx:pt idx="11242">-238</cx:pt>
          <cx:pt idx="11243">-228</cx:pt>
          <cx:pt idx="11244">-226</cx:pt>
          <cx:pt idx="11245">-224</cx:pt>
          <cx:pt idx="11246">-223</cx:pt>
          <cx:pt idx="11247">-217</cx:pt>
          <cx:pt idx="11248">-203</cx:pt>
          <cx:pt idx="11249">-202</cx:pt>
          <cx:pt idx="11250">-197</cx:pt>
          <cx:pt idx="11251">-194</cx:pt>
          <cx:pt idx="11252">-188</cx:pt>
          <cx:pt idx="11253">-185</cx:pt>
          <cx:pt idx="11254">-179</cx:pt>
          <cx:pt idx="11255">-177</cx:pt>
          <cx:pt idx="11256">-175</cx:pt>
          <cx:pt idx="11257">-175</cx:pt>
          <cx:pt idx="11258">-175</cx:pt>
          <cx:pt idx="11259">-169</cx:pt>
          <cx:pt idx="11260">-164</cx:pt>
          <cx:pt idx="11261">-152</cx:pt>
          <cx:pt idx="11262">-151</cx:pt>
          <cx:pt idx="11263">-142</cx:pt>
          <cx:pt idx="11264">-136</cx:pt>
          <cx:pt idx="11265">-127</cx:pt>
          <cx:pt idx="11266">-127</cx:pt>
          <cx:pt idx="11267">-126</cx:pt>
          <cx:pt idx="11268">-119</cx:pt>
          <cx:pt idx="11269">-97</cx:pt>
          <cx:pt idx="11270">-96</cx:pt>
          <cx:pt idx="11271">-95</cx:pt>
          <cx:pt idx="11272">-92</cx:pt>
          <cx:pt idx="11273">-81</cx:pt>
          <cx:pt idx="11274">-80</cx:pt>
          <cx:pt idx="11275">-78</cx:pt>
          <cx:pt idx="11276">-74</cx:pt>
          <cx:pt idx="11277">-71</cx:pt>
          <cx:pt idx="11278">-70</cx:pt>
          <cx:pt idx="11279">-63</cx:pt>
          <cx:pt idx="11280">-61</cx:pt>
          <cx:pt idx="11281">-48</cx:pt>
          <cx:pt idx="11282">-45</cx:pt>
          <cx:pt idx="11283">-45</cx:pt>
          <cx:pt idx="11284">-41</cx:pt>
          <cx:pt idx="11285">-40</cx:pt>
          <cx:pt idx="11286">-37</cx:pt>
          <cx:pt idx="11287">-35</cx:pt>
          <cx:pt idx="11288">-29</cx:pt>
          <cx:pt idx="11289">-26</cx:pt>
          <cx:pt idx="11290">-24</cx:pt>
          <cx:pt idx="11291">-23</cx:pt>
          <cx:pt idx="11292">-22</cx:pt>
          <cx:pt idx="11293">-20</cx:pt>
          <cx:pt idx="11294">-15</cx:pt>
          <cx:pt idx="11295">-15</cx:pt>
          <cx:pt idx="11296">-14</cx:pt>
          <cx:pt idx="11297">-6</cx:pt>
          <cx:pt idx="11298">-94071</cx:pt>
          <cx:pt idx="11299">-72779</cx:pt>
          <cx:pt idx="11300">-46723</cx:pt>
          <cx:pt idx="11301">-43041</cx:pt>
          <cx:pt idx="11302">-41944</cx:pt>
          <cx:pt idx="11303">-39498</cx:pt>
          <cx:pt idx="11304">-37258</cx:pt>
          <cx:pt idx="11305">-35920</cx:pt>
          <cx:pt idx="11306">-34982</cx:pt>
          <cx:pt idx="11307">-33838</cx:pt>
          <cx:pt idx="11308">-30900</cx:pt>
          <cx:pt idx="11309">-28911</cx:pt>
          <cx:pt idx="11310">-27208</cx:pt>
          <cx:pt idx="11311">-26037</cx:pt>
          <cx:pt idx="11312">-24830</cx:pt>
          <cx:pt idx="11313">-24623</cx:pt>
          <cx:pt idx="11314">-24025</cx:pt>
          <cx:pt idx="11315">-23410</cx:pt>
          <cx:pt idx="11316">-23301</cx:pt>
          <cx:pt idx="11317">-23047</cx:pt>
          <cx:pt idx="11318">-22778</cx:pt>
          <cx:pt idx="11319">-22456</cx:pt>
          <cx:pt idx="11320">-22333</cx:pt>
          <cx:pt idx="11321">-21961</cx:pt>
          <cx:pt idx="11322">-21895</cx:pt>
          <cx:pt idx="11323">-21520</cx:pt>
          <cx:pt idx="11324">-21182</cx:pt>
          <cx:pt idx="11325">-21155</cx:pt>
          <cx:pt idx="11326">-20842</cx:pt>
          <cx:pt idx="11327">-20645</cx:pt>
          <cx:pt idx="11328">-20593</cx:pt>
          <cx:pt idx="11329">-20203</cx:pt>
          <cx:pt idx="11330">-19929</cx:pt>
          <cx:pt idx="11331">-19534</cx:pt>
          <cx:pt idx="11332">-19465</cx:pt>
          <cx:pt idx="11333">-19252</cx:pt>
          <cx:pt idx="11334">-18909</cx:pt>
          <cx:pt idx="11335">-18704</cx:pt>
          <cx:pt idx="11336">-18674</cx:pt>
          <cx:pt idx="11337">-18532</cx:pt>
          <cx:pt idx="11338">-18523</cx:pt>
          <cx:pt idx="11339">-18476</cx:pt>
          <cx:pt idx="11340">-18135</cx:pt>
          <cx:pt idx="11341">-18085</cx:pt>
          <cx:pt idx="11342">-17544</cx:pt>
          <cx:pt idx="11343">-17517</cx:pt>
          <cx:pt idx="11344">-16889</cx:pt>
          <cx:pt idx="11345">-16799</cx:pt>
          <cx:pt idx="11346">-16640</cx:pt>
          <cx:pt idx="11347">-16628</cx:pt>
          <cx:pt idx="11348">-16602</cx:pt>
          <cx:pt idx="11349">-16531</cx:pt>
          <cx:pt idx="11350">-16465</cx:pt>
          <cx:pt idx="11351">-16390</cx:pt>
          <cx:pt idx="11352">-16260</cx:pt>
          <cx:pt idx="11353">-16081</cx:pt>
          <cx:pt idx="11354">-15964</cx:pt>
          <cx:pt idx="11355">-15901</cx:pt>
          <cx:pt idx="11356">-15860</cx:pt>
          <cx:pt idx="11357">-15718</cx:pt>
          <cx:pt idx="11358">-15542</cx:pt>
          <cx:pt idx="11359">-15535</cx:pt>
          <cx:pt idx="11360">-15527</cx:pt>
          <cx:pt idx="11361">-15464</cx:pt>
          <cx:pt idx="11362">-15351</cx:pt>
          <cx:pt idx="11363">-15103</cx:pt>
          <cx:pt idx="11364">-15097</cx:pt>
          <cx:pt idx="11365">-15097</cx:pt>
          <cx:pt idx="11366">-15007</cx:pt>
          <cx:pt idx="11367">-14975</cx:pt>
          <cx:pt idx="11368">-14720</cx:pt>
          <cx:pt idx="11369">-14692</cx:pt>
          <cx:pt idx="11370">-14635</cx:pt>
          <cx:pt idx="11371">-14591</cx:pt>
          <cx:pt idx="11372">-14128</cx:pt>
          <cx:pt idx="11373">-14124</cx:pt>
          <cx:pt idx="11374">-14078</cx:pt>
          <cx:pt idx="11375">-14031</cx:pt>
          <cx:pt idx="11376">-14021</cx:pt>
          <cx:pt idx="11377">-13998</cx:pt>
          <cx:pt idx="11378">-13708</cx:pt>
          <cx:pt idx="11379">-13575</cx:pt>
          <cx:pt idx="11380">-13403</cx:pt>
          <cx:pt idx="11381">-13350</cx:pt>
          <cx:pt idx="11382">-13100</cx:pt>
          <cx:pt idx="11383">-13075</cx:pt>
          <cx:pt idx="11384">-13054</cx:pt>
          <cx:pt idx="11385">-12919</cx:pt>
          <cx:pt idx="11386">-12898</cx:pt>
          <cx:pt idx="11387">-12645</cx:pt>
          <cx:pt idx="11388">-12615</cx:pt>
          <cx:pt idx="11389">-12601</cx:pt>
          <cx:pt idx="11390">-12541</cx:pt>
          <cx:pt idx="11391">-12497</cx:pt>
          <cx:pt idx="11392">-12492</cx:pt>
          <cx:pt idx="11393">-12479</cx:pt>
          <cx:pt idx="11394">-12474</cx:pt>
          <cx:pt idx="11395">-12473</cx:pt>
          <cx:pt idx="11396">-12377</cx:pt>
          <cx:pt idx="11397">-12321</cx:pt>
          <cx:pt idx="11398">-12262</cx:pt>
          <cx:pt idx="11399">-12240</cx:pt>
          <cx:pt idx="11400">-12181</cx:pt>
          <cx:pt idx="11401">-12134</cx:pt>
          <cx:pt idx="11402">-12023</cx:pt>
          <cx:pt idx="11403">-11865</cx:pt>
          <cx:pt idx="11404">-11651</cx:pt>
          <cx:pt idx="11405">-11618</cx:pt>
          <cx:pt idx="11406">-11583</cx:pt>
          <cx:pt idx="11407">-11405</cx:pt>
          <cx:pt idx="11408">-11313</cx:pt>
          <cx:pt idx="11409">-11309</cx:pt>
          <cx:pt idx="11410">-11305</cx:pt>
          <cx:pt idx="11411">-11273</cx:pt>
          <cx:pt idx="11412">-11228</cx:pt>
          <cx:pt idx="11413">-11151</cx:pt>
          <cx:pt idx="11414">-11069</cx:pt>
          <cx:pt idx="11415">-11061</cx:pt>
          <cx:pt idx="11416">-11004</cx:pt>
          <cx:pt idx="11417">-10836</cx:pt>
          <cx:pt idx="11418">-10798</cx:pt>
          <cx:pt idx="11419">-10745</cx:pt>
          <cx:pt idx="11420">-10681</cx:pt>
          <cx:pt idx="11421">-10672</cx:pt>
          <cx:pt idx="11422">-10612</cx:pt>
          <cx:pt idx="11423">-10490</cx:pt>
          <cx:pt idx="11424">-10329</cx:pt>
          <cx:pt idx="11425">-10328</cx:pt>
          <cx:pt idx="11426">-10311</cx:pt>
          <cx:pt idx="11427">-10189</cx:pt>
          <cx:pt idx="11428">-10164</cx:pt>
          <cx:pt idx="11429">-10156</cx:pt>
          <cx:pt idx="11430">-10127</cx:pt>
          <cx:pt idx="11431">-9837</cx:pt>
          <cx:pt idx="11432">-9836</cx:pt>
          <cx:pt idx="11433">-9798</cx:pt>
          <cx:pt idx="11434">-9798</cx:pt>
          <cx:pt idx="11435">-9784</cx:pt>
          <cx:pt idx="11436">-9716</cx:pt>
          <cx:pt idx="11437">-9707</cx:pt>
          <cx:pt idx="11438">-9618</cx:pt>
          <cx:pt idx="11439">-9600</cx:pt>
          <cx:pt idx="11440">-9553</cx:pt>
          <cx:pt idx="11441">-9537</cx:pt>
          <cx:pt idx="11442">-9505</cx:pt>
          <cx:pt idx="11443">-9503</cx:pt>
          <cx:pt idx="11444">-9438</cx:pt>
          <cx:pt idx="11445">-9328</cx:pt>
          <cx:pt idx="11446">-9230</cx:pt>
          <cx:pt idx="11447">-9224</cx:pt>
          <cx:pt idx="11448">-9127</cx:pt>
          <cx:pt idx="11449">-9123</cx:pt>
          <cx:pt idx="11450">-9116</cx:pt>
          <cx:pt idx="11451">-9096</cx:pt>
          <cx:pt idx="11452">-9079</cx:pt>
          <cx:pt idx="11453">-9037</cx:pt>
          <cx:pt idx="11454">-9037</cx:pt>
          <cx:pt idx="11455">-9003</cx:pt>
          <cx:pt idx="11456">-8980</cx:pt>
          <cx:pt idx="11457">-8940</cx:pt>
          <cx:pt idx="11458">-8934</cx:pt>
          <cx:pt idx="11459">-8931</cx:pt>
          <cx:pt idx="11460">-8915</cx:pt>
          <cx:pt idx="11461">-8827</cx:pt>
          <cx:pt idx="11462">-8646</cx:pt>
          <cx:pt idx="11463">-8610</cx:pt>
          <cx:pt idx="11464">-8583</cx:pt>
          <cx:pt idx="11465">-8519</cx:pt>
          <cx:pt idx="11466">-8486</cx:pt>
          <cx:pt idx="11467">-8441</cx:pt>
          <cx:pt idx="11468">-8422</cx:pt>
          <cx:pt idx="11469">-8410</cx:pt>
          <cx:pt idx="11470">-8379</cx:pt>
          <cx:pt idx="11471">-8332</cx:pt>
          <cx:pt idx="11472">-8283</cx:pt>
          <cx:pt idx="11473">-8264</cx:pt>
          <cx:pt idx="11474">-8259</cx:pt>
          <cx:pt idx="11475">-8220</cx:pt>
          <cx:pt idx="11476">-8190</cx:pt>
          <cx:pt idx="11477">-8185</cx:pt>
          <cx:pt idx="11478">-8127</cx:pt>
          <cx:pt idx="11479">-8101</cx:pt>
          <cx:pt idx="11480">-8052</cx:pt>
          <cx:pt idx="11481">-8034</cx:pt>
          <cx:pt idx="11482">-7995</cx:pt>
          <cx:pt idx="11483">-7942</cx:pt>
          <cx:pt idx="11484">-7926</cx:pt>
          <cx:pt idx="11485">-7889</cx:pt>
          <cx:pt idx="11486">-7839</cx:pt>
          <cx:pt idx="11487">-7829</cx:pt>
          <cx:pt idx="11488">-7783</cx:pt>
          <cx:pt idx="11489">-7751</cx:pt>
          <cx:pt idx="11490">-7718</cx:pt>
          <cx:pt idx="11491">-7676</cx:pt>
          <cx:pt idx="11492">-7671</cx:pt>
          <cx:pt idx="11493">-7640</cx:pt>
          <cx:pt idx="11494">-7588</cx:pt>
          <cx:pt idx="11495">-7552</cx:pt>
          <cx:pt idx="11496">-7545</cx:pt>
          <cx:pt idx="11497">-7518</cx:pt>
          <cx:pt idx="11498">-7515</cx:pt>
          <cx:pt idx="11499">-7484</cx:pt>
          <cx:pt idx="11500">-7477</cx:pt>
          <cx:pt idx="11501">-7430</cx:pt>
          <cx:pt idx="11502">-7429</cx:pt>
          <cx:pt idx="11503">-7276</cx:pt>
          <cx:pt idx="11504">-7253</cx:pt>
          <cx:pt idx="11505">-7210</cx:pt>
          <cx:pt idx="11506">-7206</cx:pt>
          <cx:pt idx="11507">-7205</cx:pt>
          <cx:pt idx="11508">-7187</cx:pt>
          <cx:pt idx="11509">-7167</cx:pt>
          <cx:pt idx="11510">-7151</cx:pt>
          <cx:pt idx="11511">-7103</cx:pt>
          <cx:pt idx="11512">-7037</cx:pt>
          <cx:pt idx="11513">-6924</cx:pt>
          <cx:pt idx="11514">-6920</cx:pt>
          <cx:pt idx="11515">-6883</cx:pt>
          <cx:pt idx="11516">-6878</cx:pt>
          <cx:pt idx="11517">-6877</cx:pt>
          <cx:pt idx="11518">-6865</cx:pt>
          <cx:pt idx="11519">-6862</cx:pt>
          <cx:pt idx="11520">-6851</cx:pt>
          <cx:pt idx="11521">-6835</cx:pt>
          <cx:pt idx="11522">-6824</cx:pt>
          <cx:pt idx="11523">-6799</cx:pt>
          <cx:pt idx="11524">-6703</cx:pt>
          <cx:pt idx="11525">-6678</cx:pt>
          <cx:pt idx="11526">-6648</cx:pt>
          <cx:pt idx="11527">-6616</cx:pt>
          <cx:pt idx="11528">-6584</cx:pt>
          <cx:pt idx="11529">-6558</cx:pt>
          <cx:pt idx="11530">-6502</cx:pt>
          <cx:pt idx="11531">-6493</cx:pt>
          <cx:pt idx="11532">-6489</cx:pt>
          <cx:pt idx="11533">-6453</cx:pt>
          <cx:pt idx="11534">-6431</cx:pt>
          <cx:pt idx="11535">-6406</cx:pt>
          <cx:pt idx="11536">-6399</cx:pt>
          <cx:pt idx="11537">-6393</cx:pt>
          <cx:pt idx="11538">-6381</cx:pt>
          <cx:pt idx="11539">-6373</cx:pt>
          <cx:pt idx="11540">-6357</cx:pt>
          <cx:pt idx="11541">-6355</cx:pt>
          <cx:pt idx="11542">-6330</cx:pt>
          <cx:pt idx="11543">-6330</cx:pt>
          <cx:pt idx="11544">-6319</cx:pt>
          <cx:pt idx="11545">-6309</cx:pt>
          <cx:pt idx="11546">-6308</cx:pt>
          <cx:pt idx="11547">-6288</cx:pt>
          <cx:pt idx="11548">-6278</cx:pt>
          <cx:pt idx="11549">-6254</cx:pt>
          <cx:pt idx="11550">-6207</cx:pt>
          <cx:pt idx="11551">-6198</cx:pt>
          <cx:pt idx="11552">-6105</cx:pt>
          <cx:pt idx="11553">-6100</cx:pt>
          <cx:pt idx="11554">-6088</cx:pt>
          <cx:pt idx="11555">-6065</cx:pt>
          <cx:pt idx="11556">-6051</cx:pt>
          <cx:pt idx="11557">-6048</cx:pt>
          <cx:pt idx="11558">-6044</cx:pt>
          <cx:pt idx="11559">-6041</cx:pt>
          <cx:pt idx="11560">-6035</cx:pt>
          <cx:pt idx="11561">-6022</cx:pt>
          <cx:pt idx="11562">-6011</cx:pt>
          <cx:pt idx="11563">-5993</cx:pt>
          <cx:pt idx="11564">-5992</cx:pt>
          <cx:pt idx="11565">-5986</cx:pt>
          <cx:pt idx="11566">-5948</cx:pt>
          <cx:pt idx="11567">-5928</cx:pt>
          <cx:pt idx="11568">-5908</cx:pt>
          <cx:pt idx="11569">-5900</cx:pt>
          <cx:pt idx="11570">-5863</cx:pt>
          <cx:pt idx="11571">-5838</cx:pt>
          <cx:pt idx="11572">-5830</cx:pt>
          <cx:pt idx="11573">-5830</cx:pt>
          <cx:pt idx="11574">-5819</cx:pt>
          <cx:pt idx="11575">-5807</cx:pt>
          <cx:pt idx="11576">-5798</cx:pt>
          <cx:pt idx="11577">-5757</cx:pt>
          <cx:pt idx="11578">-5726</cx:pt>
          <cx:pt idx="11579">-5723</cx:pt>
          <cx:pt idx="11580">-5704</cx:pt>
          <cx:pt idx="11581">-5703</cx:pt>
          <cx:pt idx="11582">-5690</cx:pt>
          <cx:pt idx="11583">-5689</cx:pt>
          <cx:pt idx="11584">-5656</cx:pt>
          <cx:pt idx="11585">-5635</cx:pt>
          <cx:pt idx="11586">-5630</cx:pt>
          <cx:pt idx="11587">-5600</cx:pt>
          <cx:pt idx="11588">-5594</cx:pt>
          <cx:pt idx="11589">-5590</cx:pt>
          <cx:pt idx="11590">-5555</cx:pt>
          <cx:pt idx="11591">-5505</cx:pt>
          <cx:pt idx="11592">-5493</cx:pt>
          <cx:pt idx="11593">-5460</cx:pt>
          <cx:pt idx="11594">-5402</cx:pt>
          <cx:pt idx="11595">-5369</cx:pt>
          <cx:pt idx="11596">-5362</cx:pt>
          <cx:pt idx="11597">-5342</cx:pt>
          <cx:pt idx="11598">-5335</cx:pt>
          <cx:pt idx="11599">-5319</cx:pt>
          <cx:pt idx="11600">-5276</cx:pt>
          <cx:pt idx="11601">-5271</cx:pt>
          <cx:pt idx="11602">-5243</cx:pt>
          <cx:pt idx="11603">-5239</cx:pt>
          <cx:pt idx="11604">-5239</cx:pt>
          <cx:pt idx="11605">-5228</cx:pt>
          <cx:pt idx="11606">-5227</cx:pt>
          <cx:pt idx="11607">-5221</cx:pt>
          <cx:pt idx="11608">-5216</cx:pt>
          <cx:pt idx="11609">-5183</cx:pt>
          <cx:pt idx="11610">-5179</cx:pt>
          <cx:pt idx="11611">-5119</cx:pt>
          <cx:pt idx="11612">-5118</cx:pt>
          <cx:pt idx="11613">-5114</cx:pt>
          <cx:pt idx="11614">-5086</cx:pt>
          <cx:pt idx="11615">-5083</cx:pt>
          <cx:pt idx="11616">-5054</cx:pt>
          <cx:pt idx="11617">-5053</cx:pt>
          <cx:pt idx="11618">-5040</cx:pt>
          <cx:pt idx="11619">-5038</cx:pt>
          <cx:pt idx="11620">-5021</cx:pt>
          <cx:pt idx="11621">-5021</cx:pt>
          <cx:pt idx="11622">-4966</cx:pt>
          <cx:pt idx="11623">-4956</cx:pt>
          <cx:pt idx="11624">-4953</cx:pt>
          <cx:pt idx="11625">-4952</cx:pt>
          <cx:pt idx="11626">-4939</cx:pt>
          <cx:pt idx="11627">-4909</cx:pt>
          <cx:pt idx="11628">-4898</cx:pt>
          <cx:pt idx="11629">-4894</cx:pt>
          <cx:pt idx="11630">-4888</cx:pt>
          <cx:pt idx="11631">-4878</cx:pt>
          <cx:pt idx="11632">-4872</cx:pt>
          <cx:pt idx="11633">-4867</cx:pt>
          <cx:pt idx="11634">-4857</cx:pt>
          <cx:pt idx="11635">-4845</cx:pt>
          <cx:pt idx="11636">-4833</cx:pt>
          <cx:pt idx="11637">-4813</cx:pt>
          <cx:pt idx="11638">-4801</cx:pt>
          <cx:pt idx="11639">-4776</cx:pt>
          <cx:pt idx="11640">-4774</cx:pt>
          <cx:pt idx="11641">-4764</cx:pt>
          <cx:pt idx="11642">-4760</cx:pt>
          <cx:pt idx="11643">-4720</cx:pt>
          <cx:pt idx="11644">-4636</cx:pt>
          <cx:pt idx="11645">-4636</cx:pt>
          <cx:pt idx="11646">-4635</cx:pt>
          <cx:pt idx="11647">-4628</cx:pt>
          <cx:pt idx="11648">-4609</cx:pt>
          <cx:pt idx="11649">-4608</cx:pt>
          <cx:pt idx="11650">-4603</cx:pt>
          <cx:pt idx="11651">-4600</cx:pt>
          <cx:pt idx="11652">-4576</cx:pt>
          <cx:pt idx="11653">-4546</cx:pt>
          <cx:pt idx="11654">-4500</cx:pt>
          <cx:pt idx="11655">-4482</cx:pt>
          <cx:pt idx="11656">-4479</cx:pt>
          <cx:pt idx="11657">-4478</cx:pt>
          <cx:pt idx="11658">-4466</cx:pt>
          <cx:pt idx="11659">-4461</cx:pt>
          <cx:pt idx="11660">-4460</cx:pt>
          <cx:pt idx="11661">-4456</cx:pt>
          <cx:pt idx="11662">-4437</cx:pt>
          <cx:pt idx="11663">-4435</cx:pt>
          <cx:pt idx="11664">-4423</cx:pt>
          <cx:pt idx="11665">-4423</cx:pt>
          <cx:pt idx="11666">-4409</cx:pt>
          <cx:pt idx="11667">-4403</cx:pt>
          <cx:pt idx="11668">-4402</cx:pt>
          <cx:pt idx="11669">-4388</cx:pt>
          <cx:pt idx="11670">-4388</cx:pt>
          <cx:pt idx="11671">-4354</cx:pt>
          <cx:pt idx="11672">-4335</cx:pt>
          <cx:pt idx="11673">-4328</cx:pt>
          <cx:pt idx="11674">-4316</cx:pt>
          <cx:pt idx="11675">-4313</cx:pt>
          <cx:pt idx="11676">-4299</cx:pt>
          <cx:pt idx="11677">-4281</cx:pt>
          <cx:pt idx="11678">-4254</cx:pt>
          <cx:pt idx="11679">-4218</cx:pt>
          <cx:pt idx="11680">-4211</cx:pt>
          <cx:pt idx="11681">-4208</cx:pt>
          <cx:pt idx="11682">-4198</cx:pt>
          <cx:pt idx="11683">-4184</cx:pt>
          <cx:pt idx="11684">-4142</cx:pt>
          <cx:pt idx="11685">-4134</cx:pt>
          <cx:pt idx="11686">-4133</cx:pt>
          <cx:pt idx="11687">-4124</cx:pt>
          <cx:pt idx="11688">-4100</cx:pt>
          <cx:pt idx="11689">-4097</cx:pt>
          <cx:pt idx="11690">-4090</cx:pt>
          <cx:pt idx="11691">-4087</cx:pt>
          <cx:pt idx="11692">-4079</cx:pt>
          <cx:pt idx="11693">-4056</cx:pt>
          <cx:pt idx="11694">-4053</cx:pt>
          <cx:pt idx="11695">-4047</cx:pt>
          <cx:pt idx="11696">-4043</cx:pt>
          <cx:pt idx="11697">-3990</cx:pt>
          <cx:pt idx="11698">-3970</cx:pt>
          <cx:pt idx="11699">-3965</cx:pt>
          <cx:pt idx="11700">-3935</cx:pt>
          <cx:pt idx="11701">-3928</cx:pt>
          <cx:pt idx="11702">-3913</cx:pt>
          <cx:pt idx="11703">-3912</cx:pt>
          <cx:pt idx="11704">-3898</cx:pt>
          <cx:pt idx="11705">-3897</cx:pt>
          <cx:pt idx="11706">-3893</cx:pt>
          <cx:pt idx="11707">-3859</cx:pt>
          <cx:pt idx="11708">-3857</cx:pt>
          <cx:pt idx="11709">-3835</cx:pt>
          <cx:pt idx="11710">-3828</cx:pt>
          <cx:pt idx="11711">-3819</cx:pt>
          <cx:pt idx="11712">-3812</cx:pt>
          <cx:pt idx="11713">-3804</cx:pt>
          <cx:pt idx="11714">-3801</cx:pt>
          <cx:pt idx="11715">-3787</cx:pt>
          <cx:pt idx="11716">-3772</cx:pt>
          <cx:pt idx="11717">-3770</cx:pt>
          <cx:pt idx="11718">-3765</cx:pt>
          <cx:pt idx="11719">-3755</cx:pt>
          <cx:pt idx="11720">-3752</cx:pt>
          <cx:pt idx="11721">-3725</cx:pt>
          <cx:pt idx="11722">-3721</cx:pt>
          <cx:pt idx="11723">-3682</cx:pt>
          <cx:pt idx="11724">-3681</cx:pt>
          <cx:pt idx="11725">-3668</cx:pt>
          <cx:pt idx="11726">-3651</cx:pt>
          <cx:pt idx="11727">-3642</cx:pt>
          <cx:pt idx="11728">-3639</cx:pt>
          <cx:pt idx="11729">-3604</cx:pt>
          <cx:pt idx="11730">-3590</cx:pt>
          <cx:pt idx="11731">-3570</cx:pt>
          <cx:pt idx="11732">-3567</cx:pt>
          <cx:pt idx="11733">-3565</cx:pt>
          <cx:pt idx="11734">-3540</cx:pt>
          <cx:pt idx="11735">-3513</cx:pt>
          <cx:pt idx="11736">-3497</cx:pt>
          <cx:pt idx="11737">-3496</cx:pt>
          <cx:pt idx="11738">-3488</cx:pt>
          <cx:pt idx="11739">-3448</cx:pt>
          <cx:pt idx="11740">-3437</cx:pt>
          <cx:pt idx="11741">-3433</cx:pt>
          <cx:pt idx="11742">-3430</cx:pt>
          <cx:pt idx="11743">-3410</cx:pt>
          <cx:pt idx="11744">-3395</cx:pt>
          <cx:pt idx="11745">-3387</cx:pt>
          <cx:pt idx="11746">-3375</cx:pt>
          <cx:pt idx="11747">-3374</cx:pt>
          <cx:pt idx="11748">-3367</cx:pt>
          <cx:pt idx="11749">-3366</cx:pt>
          <cx:pt idx="11750">-3353</cx:pt>
          <cx:pt idx="11751">-3340</cx:pt>
          <cx:pt idx="11752">-3318</cx:pt>
          <cx:pt idx="11753">-3317</cx:pt>
          <cx:pt idx="11754">-3308</cx:pt>
          <cx:pt idx="11755">-3258</cx:pt>
          <cx:pt idx="11756">-3255</cx:pt>
          <cx:pt idx="11757">-3251</cx:pt>
          <cx:pt idx="11758">-3245</cx:pt>
          <cx:pt idx="11759">-3230</cx:pt>
          <cx:pt idx="11760">-3228</cx:pt>
          <cx:pt idx="11761">-3214</cx:pt>
          <cx:pt idx="11762">-3193</cx:pt>
          <cx:pt idx="11763">-3192</cx:pt>
          <cx:pt idx="11764">-3185</cx:pt>
          <cx:pt idx="11765">-3171</cx:pt>
          <cx:pt idx="11766">-3149</cx:pt>
          <cx:pt idx="11767">-3140</cx:pt>
          <cx:pt idx="11768">-3140</cx:pt>
          <cx:pt idx="11769">-3139</cx:pt>
          <cx:pt idx="11770">-3137</cx:pt>
          <cx:pt idx="11771">-3115</cx:pt>
          <cx:pt idx="11772">-3113</cx:pt>
          <cx:pt idx="11773">-3101</cx:pt>
          <cx:pt idx="11774">-3092</cx:pt>
          <cx:pt idx="11775">-3081</cx:pt>
          <cx:pt idx="11776">-3079</cx:pt>
          <cx:pt idx="11777">-3078</cx:pt>
          <cx:pt idx="11778">-3072</cx:pt>
          <cx:pt idx="11779">-3072</cx:pt>
          <cx:pt idx="11780">-3064</cx:pt>
          <cx:pt idx="11781">-3050</cx:pt>
          <cx:pt idx="11782">-3035</cx:pt>
          <cx:pt idx="11783">-3017</cx:pt>
          <cx:pt idx="11784">-3015</cx:pt>
          <cx:pt idx="11785">-3013</cx:pt>
          <cx:pt idx="11786">-3012</cx:pt>
          <cx:pt idx="11787">-3011</cx:pt>
          <cx:pt idx="11788">-3003</cx:pt>
          <cx:pt idx="11789">-3001</cx:pt>
          <cx:pt idx="11790">-2990</cx:pt>
          <cx:pt idx="11791">-2984</cx:pt>
          <cx:pt idx="11792">-2979</cx:pt>
          <cx:pt idx="11793">-2977</cx:pt>
          <cx:pt idx="11794">-2971</cx:pt>
          <cx:pt idx="11795">-2969</cx:pt>
          <cx:pt idx="11796">-2968</cx:pt>
          <cx:pt idx="11797">-2968</cx:pt>
          <cx:pt idx="11798">-2956</cx:pt>
          <cx:pt idx="11799">-2945</cx:pt>
          <cx:pt idx="11800">-2928</cx:pt>
          <cx:pt idx="11801">-2914</cx:pt>
          <cx:pt idx="11802">-2908</cx:pt>
          <cx:pt idx="11803">-2902</cx:pt>
          <cx:pt idx="11804">-2899</cx:pt>
          <cx:pt idx="11805">-2894</cx:pt>
          <cx:pt idx="11806">-2887</cx:pt>
          <cx:pt idx="11807">-2886</cx:pt>
          <cx:pt idx="11808">-2883</cx:pt>
          <cx:pt idx="11809">-2866</cx:pt>
          <cx:pt idx="11810">-2840</cx:pt>
          <cx:pt idx="11811">-2839</cx:pt>
          <cx:pt idx="11812">-2836</cx:pt>
          <cx:pt idx="11813">-2835</cx:pt>
          <cx:pt idx="11814">-2811</cx:pt>
          <cx:pt idx="11815">-2799</cx:pt>
          <cx:pt idx="11816">-2784</cx:pt>
          <cx:pt idx="11817">-2778</cx:pt>
          <cx:pt idx="11818">-2777</cx:pt>
          <cx:pt idx="11819">-2777</cx:pt>
          <cx:pt idx="11820">-2766</cx:pt>
          <cx:pt idx="11821">-2762</cx:pt>
          <cx:pt idx="11822">-2761</cx:pt>
          <cx:pt idx="11823">-2744</cx:pt>
          <cx:pt idx="11824">-2739</cx:pt>
          <cx:pt idx="11825">-2720</cx:pt>
          <cx:pt idx="11826">-2713</cx:pt>
          <cx:pt idx="11827">-2707</cx:pt>
          <cx:pt idx="11828">-2693</cx:pt>
          <cx:pt idx="11829">-2674</cx:pt>
          <cx:pt idx="11830">-2674</cx:pt>
          <cx:pt idx="11831">-2669</cx:pt>
          <cx:pt idx="11832">-2666</cx:pt>
          <cx:pt idx="11833">-2664</cx:pt>
          <cx:pt idx="11834">-2664</cx:pt>
          <cx:pt idx="11835">-2661</cx:pt>
          <cx:pt idx="11836">-2655</cx:pt>
          <cx:pt idx="11837">-2649</cx:pt>
          <cx:pt idx="11838">-2640</cx:pt>
          <cx:pt idx="11839">-2640</cx:pt>
          <cx:pt idx="11840">-2632</cx:pt>
          <cx:pt idx="11841">-2630</cx:pt>
          <cx:pt idx="11842">-2630</cx:pt>
          <cx:pt idx="11843">-2630</cx:pt>
          <cx:pt idx="11844">-2628</cx:pt>
          <cx:pt idx="11845">-2620</cx:pt>
          <cx:pt idx="11846">-2609</cx:pt>
          <cx:pt idx="11847">-2606</cx:pt>
          <cx:pt idx="11848">-2601</cx:pt>
          <cx:pt idx="11849">-2592</cx:pt>
          <cx:pt idx="11850">-2568</cx:pt>
          <cx:pt idx="11851">-2568</cx:pt>
          <cx:pt idx="11852">-2566</cx:pt>
          <cx:pt idx="11853">-2562</cx:pt>
          <cx:pt idx="11854">-2557</cx:pt>
          <cx:pt idx="11855">-2550</cx:pt>
          <cx:pt idx="11856">-2550</cx:pt>
          <cx:pt idx="11857">-2550</cx:pt>
          <cx:pt idx="11858">-2536</cx:pt>
          <cx:pt idx="11859">-2532</cx:pt>
          <cx:pt idx="11860">-2531</cx:pt>
          <cx:pt idx="11861">-2530</cx:pt>
          <cx:pt idx="11862">-2520</cx:pt>
          <cx:pt idx="11863">-2501</cx:pt>
          <cx:pt idx="11864">-2500</cx:pt>
          <cx:pt idx="11865">-2486</cx:pt>
          <cx:pt idx="11866">-2482</cx:pt>
          <cx:pt idx="11867">-2478</cx:pt>
          <cx:pt idx="11868">-2477</cx:pt>
          <cx:pt idx="11869">-2477</cx:pt>
          <cx:pt idx="11870">-2470</cx:pt>
          <cx:pt idx="11871">-2469</cx:pt>
          <cx:pt idx="11872">-2465</cx:pt>
          <cx:pt idx="11873">-2454</cx:pt>
          <cx:pt idx="11874">-2446</cx:pt>
          <cx:pt idx="11875">-2429</cx:pt>
          <cx:pt idx="11876">-2421</cx:pt>
          <cx:pt idx="11877">-2420</cx:pt>
          <cx:pt idx="11878">-2418</cx:pt>
          <cx:pt idx="11879">-2414</cx:pt>
          <cx:pt idx="11880">-2412</cx:pt>
          <cx:pt idx="11881">-2403</cx:pt>
          <cx:pt idx="11882">-2391</cx:pt>
          <cx:pt idx="11883">-2386</cx:pt>
          <cx:pt idx="11884">-2374</cx:pt>
          <cx:pt idx="11885">-2371</cx:pt>
          <cx:pt idx="11886">-2357</cx:pt>
          <cx:pt idx="11887">-2353</cx:pt>
          <cx:pt idx="11888">-2352</cx:pt>
          <cx:pt idx="11889">-2349</cx:pt>
          <cx:pt idx="11890">-2333</cx:pt>
          <cx:pt idx="11891">-2332</cx:pt>
          <cx:pt idx="11892">-2324</cx:pt>
          <cx:pt idx="11893">-2313</cx:pt>
          <cx:pt idx="11894">-2313</cx:pt>
          <cx:pt idx="11895">-2312</cx:pt>
          <cx:pt idx="11896">-2308</cx:pt>
          <cx:pt idx="11897">-2308</cx:pt>
          <cx:pt idx="11898">-2302</cx:pt>
          <cx:pt idx="11899">-2296</cx:pt>
          <cx:pt idx="11900">-2290</cx:pt>
          <cx:pt idx="11901">-2254</cx:pt>
          <cx:pt idx="11902">-2250</cx:pt>
          <cx:pt idx="11903">-2249</cx:pt>
          <cx:pt idx="11904">-2245</cx:pt>
          <cx:pt idx="11905">-2243</cx:pt>
          <cx:pt idx="11906">-2240</cx:pt>
          <cx:pt idx="11907">-2239</cx:pt>
          <cx:pt idx="11908">-2229</cx:pt>
          <cx:pt idx="11909">-2229</cx:pt>
          <cx:pt idx="11910">-2228</cx:pt>
          <cx:pt idx="11911">-2216</cx:pt>
          <cx:pt idx="11912">-2212</cx:pt>
          <cx:pt idx="11913">-2211</cx:pt>
          <cx:pt idx="11914">-2201</cx:pt>
          <cx:pt idx="11915">-2188</cx:pt>
          <cx:pt idx="11916">-2188</cx:pt>
          <cx:pt idx="11917">-2174</cx:pt>
          <cx:pt idx="11918">-2159</cx:pt>
          <cx:pt idx="11919">-2144</cx:pt>
          <cx:pt idx="11920">-2104</cx:pt>
          <cx:pt idx="11921">-2099</cx:pt>
          <cx:pt idx="11922">-2097</cx:pt>
          <cx:pt idx="11923">-2093</cx:pt>
          <cx:pt idx="11924">-2092</cx:pt>
          <cx:pt idx="11925">-2090</cx:pt>
          <cx:pt idx="11926">-2089</cx:pt>
          <cx:pt idx="11927">-2072</cx:pt>
          <cx:pt idx="11928">-2071</cx:pt>
          <cx:pt idx="11929">-2059</cx:pt>
          <cx:pt idx="11930">-2056</cx:pt>
          <cx:pt idx="11931">-2053</cx:pt>
          <cx:pt idx="11932">-2053</cx:pt>
          <cx:pt idx="11933">-2050</cx:pt>
          <cx:pt idx="11934">-2045</cx:pt>
          <cx:pt idx="11935">-2043</cx:pt>
          <cx:pt idx="11936">-2024</cx:pt>
          <cx:pt idx="11937">-2024</cx:pt>
          <cx:pt idx="11938">-2021</cx:pt>
          <cx:pt idx="11939">-2014</cx:pt>
          <cx:pt idx="11940">-2014</cx:pt>
          <cx:pt idx="11941">-2008</cx:pt>
          <cx:pt idx="11942">-2007</cx:pt>
          <cx:pt idx="11943">-2000</cx:pt>
          <cx:pt idx="11944">-1999</cx:pt>
          <cx:pt idx="11945">-1998</cx:pt>
          <cx:pt idx="11946">-1998</cx:pt>
          <cx:pt idx="11947">-1993</cx:pt>
          <cx:pt idx="11948">-1993</cx:pt>
          <cx:pt idx="11949">-1986</cx:pt>
          <cx:pt idx="11950">-1982</cx:pt>
          <cx:pt idx="11951">-1980</cx:pt>
          <cx:pt idx="11952">-1962</cx:pt>
          <cx:pt idx="11953">-1959</cx:pt>
          <cx:pt idx="11954">-1956</cx:pt>
          <cx:pt idx="11955">-1954</cx:pt>
          <cx:pt idx="11956">-1947</cx:pt>
          <cx:pt idx="11957">-1941</cx:pt>
          <cx:pt idx="11958">-1939</cx:pt>
          <cx:pt idx="11959">-1933</cx:pt>
          <cx:pt idx="11960">-1930</cx:pt>
          <cx:pt idx="11961">-1928</cx:pt>
          <cx:pt idx="11962">-1916</cx:pt>
          <cx:pt idx="11963">-1911</cx:pt>
          <cx:pt idx="11964">-1906</cx:pt>
          <cx:pt idx="11965">-1902</cx:pt>
          <cx:pt idx="11966">-1900</cx:pt>
          <cx:pt idx="11967">-1896</cx:pt>
          <cx:pt idx="11968">-1894</cx:pt>
          <cx:pt idx="11969">-1882</cx:pt>
          <cx:pt idx="11970">-1874</cx:pt>
          <cx:pt idx="11971">-1863</cx:pt>
          <cx:pt idx="11972">-1855</cx:pt>
          <cx:pt idx="11973">-1827</cx:pt>
          <cx:pt idx="11974">-1825</cx:pt>
          <cx:pt idx="11975">-1824</cx:pt>
          <cx:pt idx="11976">-1817</cx:pt>
          <cx:pt idx="11977">-1813</cx:pt>
          <cx:pt idx="11978">-1807</cx:pt>
          <cx:pt idx="11979">-1806</cx:pt>
          <cx:pt idx="11980">-1804</cx:pt>
          <cx:pt idx="11981">-1795</cx:pt>
          <cx:pt idx="11982">-1786</cx:pt>
          <cx:pt idx="11983">-1776</cx:pt>
          <cx:pt idx="11984">-1776</cx:pt>
          <cx:pt idx="11985">-1769</cx:pt>
          <cx:pt idx="11986">-1768</cx:pt>
          <cx:pt idx="11987">-1766</cx:pt>
          <cx:pt idx="11988">-1764</cx:pt>
          <cx:pt idx="11989">-1762</cx:pt>
          <cx:pt idx="11990">-1755</cx:pt>
          <cx:pt idx="11991">-1754</cx:pt>
          <cx:pt idx="11992">-1754</cx:pt>
          <cx:pt idx="11993">-1752</cx:pt>
          <cx:pt idx="11994">-1744</cx:pt>
          <cx:pt idx="11995">-1741</cx:pt>
          <cx:pt idx="11996">-1737</cx:pt>
          <cx:pt idx="11997">-1737</cx:pt>
          <cx:pt idx="11998">-1730</cx:pt>
          <cx:pt idx="11999">-1716</cx:pt>
          <cx:pt idx="12000">-1715</cx:pt>
          <cx:pt idx="12001">-1715</cx:pt>
          <cx:pt idx="12002">-1713</cx:pt>
          <cx:pt idx="12003">-1711</cx:pt>
          <cx:pt idx="12004">-1705</cx:pt>
          <cx:pt idx="12005">-1701</cx:pt>
          <cx:pt idx="12006">-1699</cx:pt>
          <cx:pt idx="12007">-1695</cx:pt>
          <cx:pt idx="12008">-1693</cx:pt>
          <cx:pt idx="12009">-1690</cx:pt>
          <cx:pt idx="12010">-1689</cx:pt>
          <cx:pt idx="12011">-1684</cx:pt>
          <cx:pt idx="12012">-1681</cx:pt>
          <cx:pt idx="12013">-1680</cx:pt>
          <cx:pt idx="12014">-1674</cx:pt>
          <cx:pt idx="12015">-1673</cx:pt>
          <cx:pt idx="12016">-1672</cx:pt>
          <cx:pt idx="12017">-1671</cx:pt>
          <cx:pt idx="12018">-1670</cx:pt>
          <cx:pt idx="12019">-1670</cx:pt>
          <cx:pt idx="12020">-1658</cx:pt>
          <cx:pt idx="12021">-1657</cx:pt>
          <cx:pt idx="12022">-1653</cx:pt>
          <cx:pt idx="12023">-1652</cx:pt>
          <cx:pt idx="12024">-1650</cx:pt>
          <cx:pt idx="12025">-1644</cx:pt>
          <cx:pt idx="12026">-1642</cx:pt>
          <cx:pt idx="12027">-1640</cx:pt>
          <cx:pt idx="12028">-1638</cx:pt>
          <cx:pt idx="12029">-1638</cx:pt>
          <cx:pt idx="12030">-1622</cx:pt>
          <cx:pt idx="12031">-1617</cx:pt>
          <cx:pt idx="12032">-1616</cx:pt>
          <cx:pt idx="12033">-1603</cx:pt>
          <cx:pt idx="12034">-1593</cx:pt>
          <cx:pt idx="12035">-1589</cx:pt>
          <cx:pt idx="12036">-1588</cx:pt>
          <cx:pt idx="12037">-1581</cx:pt>
          <cx:pt idx="12038">-1581</cx:pt>
          <cx:pt idx="12039">-1581</cx:pt>
          <cx:pt idx="12040">-1580</cx:pt>
          <cx:pt idx="12041">-1579</cx:pt>
          <cx:pt idx="12042">-1576</cx:pt>
          <cx:pt idx="12043">-1568</cx:pt>
          <cx:pt idx="12044">-1566</cx:pt>
          <cx:pt idx="12045">-1563</cx:pt>
          <cx:pt idx="12046">-1554</cx:pt>
          <cx:pt idx="12047">-1554</cx:pt>
          <cx:pt idx="12048">-1552</cx:pt>
          <cx:pt idx="12049">-1549</cx:pt>
          <cx:pt idx="12050">-1545</cx:pt>
          <cx:pt idx="12051">-1534</cx:pt>
          <cx:pt idx="12052">-1532</cx:pt>
          <cx:pt idx="12053">-1529</cx:pt>
          <cx:pt idx="12054">-1529</cx:pt>
          <cx:pt idx="12055">-1528</cx:pt>
          <cx:pt idx="12056">-1527</cx:pt>
          <cx:pt idx="12057">-1521</cx:pt>
          <cx:pt idx="12058">-1516</cx:pt>
          <cx:pt idx="12059">-1516</cx:pt>
          <cx:pt idx="12060">-1516</cx:pt>
          <cx:pt idx="12061">-1511</cx:pt>
          <cx:pt idx="12062">-1510</cx:pt>
          <cx:pt idx="12063">-1507</cx:pt>
          <cx:pt idx="12064">-1504</cx:pt>
          <cx:pt idx="12065">-1501</cx:pt>
          <cx:pt idx="12066">-1501</cx:pt>
          <cx:pt idx="12067">-1494</cx:pt>
          <cx:pt idx="12068">-1491</cx:pt>
          <cx:pt idx="12069">-1483</cx:pt>
          <cx:pt idx="12070">-1481</cx:pt>
          <cx:pt idx="12071">-1480</cx:pt>
          <cx:pt idx="12072">-1471</cx:pt>
          <cx:pt idx="12073">-1468</cx:pt>
          <cx:pt idx="12074">-1464</cx:pt>
          <cx:pt idx="12075">-1463</cx:pt>
          <cx:pt idx="12076">-1460</cx:pt>
          <cx:pt idx="12077">-1460</cx:pt>
          <cx:pt idx="12078">-1455</cx:pt>
          <cx:pt idx="12079">-1453</cx:pt>
          <cx:pt idx="12080">-1446</cx:pt>
          <cx:pt idx="12081">-1444</cx:pt>
          <cx:pt idx="12082">-1444</cx:pt>
          <cx:pt idx="12083">-1442</cx:pt>
          <cx:pt idx="12084">-1440</cx:pt>
          <cx:pt idx="12085">-1436</cx:pt>
          <cx:pt idx="12086">-1433</cx:pt>
          <cx:pt idx="12087">-1430</cx:pt>
          <cx:pt idx="12088">-1430</cx:pt>
          <cx:pt idx="12089">-1418</cx:pt>
          <cx:pt idx="12090">-1412</cx:pt>
          <cx:pt idx="12091">-1409</cx:pt>
          <cx:pt idx="12092">-1408</cx:pt>
          <cx:pt idx="12093">-1403</cx:pt>
          <cx:pt idx="12094">-1392</cx:pt>
          <cx:pt idx="12095">-1390</cx:pt>
          <cx:pt idx="12096">-1390</cx:pt>
          <cx:pt idx="12097">-1389</cx:pt>
          <cx:pt idx="12098">-1387</cx:pt>
          <cx:pt idx="12099">-1386</cx:pt>
          <cx:pt idx="12100">-1383</cx:pt>
          <cx:pt idx="12101">-1376</cx:pt>
          <cx:pt idx="12102">-1372</cx:pt>
          <cx:pt idx="12103">-1371</cx:pt>
          <cx:pt idx="12104">-1361</cx:pt>
          <cx:pt idx="12105">-1357</cx:pt>
          <cx:pt idx="12106">-1356</cx:pt>
          <cx:pt idx="12107">-1350</cx:pt>
          <cx:pt idx="12108">-1345</cx:pt>
          <cx:pt idx="12109">-1339</cx:pt>
          <cx:pt idx="12110">-1330</cx:pt>
          <cx:pt idx="12111">-1328</cx:pt>
          <cx:pt idx="12112">-1327</cx:pt>
          <cx:pt idx="12113">-1325</cx:pt>
          <cx:pt idx="12114">-1313</cx:pt>
          <cx:pt idx="12115">-1309</cx:pt>
          <cx:pt idx="12116">-1307</cx:pt>
          <cx:pt idx="12117">-1301</cx:pt>
          <cx:pt idx="12118">-1301</cx:pt>
          <cx:pt idx="12119">-1298</cx:pt>
          <cx:pt idx="12120">-1289</cx:pt>
          <cx:pt idx="12121">-1289</cx:pt>
          <cx:pt idx="12122">-1288</cx:pt>
          <cx:pt idx="12123">-1286</cx:pt>
          <cx:pt idx="12124">-1276</cx:pt>
          <cx:pt idx="12125">-1276</cx:pt>
          <cx:pt idx="12126">-1269</cx:pt>
          <cx:pt idx="12127">-1265</cx:pt>
          <cx:pt idx="12128">-1262</cx:pt>
          <cx:pt idx="12129">-1255</cx:pt>
          <cx:pt idx="12130">-1255</cx:pt>
          <cx:pt idx="12131">-1254</cx:pt>
          <cx:pt idx="12132">-1251</cx:pt>
          <cx:pt idx="12133">-1242</cx:pt>
          <cx:pt idx="12134">-1241</cx:pt>
          <cx:pt idx="12135">-1228</cx:pt>
          <cx:pt idx="12136">-1227</cx:pt>
          <cx:pt idx="12137">-1227</cx:pt>
          <cx:pt idx="12138">-1225</cx:pt>
          <cx:pt idx="12139">-1219</cx:pt>
          <cx:pt idx="12140">-1216</cx:pt>
          <cx:pt idx="12141">-1206</cx:pt>
          <cx:pt idx="12142">-1203</cx:pt>
          <cx:pt idx="12143">-1202</cx:pt>
          <cx:pt idx="12144">-1201</cx:pt>
          <cx:pt idx="12145">-1201</cx:pt>
          <cx:pt idx="12146">-1197</cx:pt>
          <cx:pt idx="12147">-1197</cx:pt>
          <cx:pt idx="12148">-1191</cx:pt>
          <cx:pt idx="12149">-1189</cx:pt>
          <cx:pt idx="12150">-1188</cx:pt>
          <cx:pt idx="12151">-1185</cx:pt>
          <cx:pt idx="12152">-1182</cx:pt>
          <cx:pt idx="12153">-1180</cx:pt>
          <cx:pt idx="12154">-1170</cx:pt>
          <cx:pt idx="12155">-1164</cx:pt>
          <cx:pt idx="12156">-1160</cx:pt>
          <cx:pt idx="12157">-1154</cx:pt>
          <cx:pt idx="12158">-1150</cx:pt>
          <cx:pt idx="12159">-1150</cx:pt>
          <cx:pt idx="12160">-1150</cx:pt>
          <cx:pt idx="12161">-1148</cx:pt>
          <cx:pt idx="12162">-1138</cx:pt>
          <cx:pt idx="12163">-1138</cx:pt>
          <cx:pt idx="12164">-1137</cx:pt>
          <cx:pt idx="12165">-1137</cx:pt>
          <cx:pt idx="12166">-1136</cx:pt>
          <cx:pt idx="12167">-1134</cx:pt>
          <cx:pt idx="12168">-1134</cx:pt>
          <cx:pt idx="12169">-1132</cx:pt>
          <cx:pt idx="12170">-1131</cx:pt>
          <cx:pt idx="12171">-1129</cx:pt>
          <cx:pt idx="12172">-1124</cx:pt>
          <cx:pt idx="12173">-1122</cx:pt>
          <cx:pt idx="12174">-1122</cx:pt>
          <cx:pt idx="12175">-1122</cx:pt>
          <cx:pt idx="12176">-1122</cx:pt>
          <cx:pt idx="12177">-1116</cx:pt>
          <cx:pt idx="12178">-1114</cx:pt>
          <cx:pt idx="12179">-1113</cx:pt>
          <cx:pt idx="12180">-1111</cx:pt>
          <cx:pt idx="12181">-1106</cx:pt>
          <cx:pt idx="12182">-1106</cx:pt>
          <cx:pt idx="12183">-1104</cx:pt>
          <cx:pt idx="12184">-1102</cx:pt>
          <cx:pt idx="12185">-1101</cx:pt>
          <cx:pt idx="12186">-1090</cx:pt>
          <cx:pt idx="12187">-1085</cx:pt>
          <cx:pt idx="12188">-1084</cx:pt>
          <cx:pt idx="12189">-1082</cx:pt>
          <cx:pt idx="12190">-1082</cx:pt>
          <cx:pt idx="12191">-1082</cx:pt>
          <cx:pt idx="12192">-1081</cx:pt>
          <cx:pt idx="12193">-1080</cx:pt>
          <cx:pt idx="12194">-1069</cx:pt>
          <cx:pt idx="12195">-1068</cx:pt>
          <cx:pt idx="12196">-1068</cx:pt>
          <cx:pt idx="12197">-1068</cx:pt>
          <cx:pt idx="12198">-1067</cx:pt>
          <cx:pt idx="12199">-1064</cx:pt>
          <cx:pt idx="12200">-1064</cx:pt>
          <cx:pt idx="12201">-1064</cx:pt>
          <cx:pt idx="12202">-1062</cx:pt>
          <cx:pt idx="12203">-1061</cx:pt>
          <cx:pt idx="12204">-1050</cx:pt>
          <cx:pt idx="12205">-1050</cx:pt>
          <cx:pt idx="12206">-1050</cx:pt>
          <cx:pt idx="12207">-1037</cx:pt>
          <cx:pt idx="12208">-1036</cx:pt>
          <cx:pt idx="12209">-1036</cx:pt>
          <cx:pt idx="12210">-1024</cx:pt>
          <cx:pt idx="12211">-1022</cx:pt>
          <cx:pt idx="12212">-1022</cx:pt>
          <cx:pt idx="12213">-1021</cx:pt>
          <cx:pt idx="12214">-1017</cx:pt>
          <cx:pt idx="12215">-1015</cx:pt>
          <cx:pt idx="12216">-1015</cx:pt>
          <cx:pt idx="12217">-1010</cx:pt>
          <cx:pt idx="12218">-1007</cx:pt>
          <cx:pt idx="12219">-1007</cx:pt>
          <cx:pt idx="12220">-1005</cx:pt>
          <cx:pt idx="12221">-1001</cx:pt>
          <cx:pt idx="12222">-1000</cx:pt>
          <cx:pt idx="12223">-999</cx:pt>
          <cx:pt idx="12224">-998</cx:pt>
          <cx:pt idx="12225">-997</cx:pt>
          <cx:pt idx="12226">-991</cx:pt>
          <cx:pt idx="12227">-991</cx:pt>
          <cx:pt idx="12228">-990</cx:pt>
          <cx:pt idx="12229">-988</cx:pt>
          <cx:pt idx="12230">-988</cx:pt>
          <cx:pt idx="12231">-986</cx:pt>
          <cx:pt idx="12232">-985</cx:pt>
          <cx:pt idx="12233">-982</cx:pt>
          <cx:pt idx="12234">-981</cx:pt>
          <cx:pt idx="12235">-981</cx:pt>
          <cx:pt idx="12236">-977</cx:pt>
          <cx:pt idx="12237">-975</cx:pt>
          <cx:pt idx="12238">-971</cx:pt>
          <cx:pt idx="12239">-971</cx:pt>
          <cx:pt idx="12240">-968</cx:pt>
          <cx:pt idx="12241">-966</cx:pt>
          <cx:pt idx="12242">-961</cx:pt>
          <cx:pt idx="12243">-960</cx:pt>
          <cx:pt idx="12244">-958</cx:pt>
          <cx:pt idx="12245">-958</cx:pt>
          <cx:pt idx="12246">-951</cx:pt>
          <cx:pt idx="12247">-949</cx:pt>
          <cx:pt idx="12248">-941</cx:pt>
          <cx:pt idx="12249">-940</cx:pt>
          <cx:pt idx="12250">-940</cx:pt>
          <cx:pt idx="12251">-938</cx:pt>
          <cx:pt idx="12252">-937</cx:pt>
          <cx:pt idx="12253">-932</cx:pt>
          <cx:pt idx="12254">-932</cx:pt>
          <cx:pt idx="12255">-930</cx:pt>
          <cx:pt idx="12256">-924</cx:pt>
          <cx:pt idx="12257">-923</cx:pt>
          <cx:pt idx="12258">-923</cx:pt>
          <cx:pt idx="12259">-922</cx:pt>
          <cx:pt idx="12260">-919</cx:pt>
          <cx:pt idx="12261">-918</cx:pt>
          <cx:pt idx="12262">-918</cx:pt>
          <cx:pt idx="12263">-916</cx:pt>
          <cx:pt idx="12264">-908</cx:pt>
          <cx:pt idx="12265">-908</cx:pt>
          <cx:pt idx="12266">-903</cx:pt>
          <cx:pt idx="12267">-897</cx:pt>
          <cx:pt idx="12268">-893</cx:pt>
          <cx:pt idx="12269">-891</cx:pt>
          <cx:pt idx="12270">-890</cx:pt>
          <cx:pt idx="12271">-886</cx:pt>
          <cx:pt idx="12272">-875</cx:pt>
          <cx:pt idx="12273">-874</cx:pt>
          <cx:pt idx="12274">-867</cx:pt>
          <cx:pt idx="12275">-859</cx:pt>
          <cx:pt idx="12276">-858</cx:pt>
          <cx:pt idx="12277">-857</cx:pt>
          <cx:pt idx="12278">-857</cx:pt>
          <cx:pt idx="12279">-855</cx:pt>
          <cx:pt idx="12280">-853</cx:pt>
          <cx:pt idx="12281">-852</cx:pt>
          <cx:pt idx="12282">-851</cx:pt>
          <cx:pt idx="12283">-850</cx:pt>
          <cx:pt idx="12284">-848</cx:pt>
          <cx:pt idx="12285">-846</cx:pt>
          <cx:pt idx="12286">-842</cx:pt>
          <cx:pt idx="12287">-840</cx:pt>
          <cx:pt idx="12288">-839</cx:pt>
          <cx:pt idx="12289">-837</cx:pt>
          <cx:pt idx="12290">-837</cx:pt>
          <cx:pt idx="12291">-834</cx:pt>
          <cx:pt idx="12292">-833</cx:pt>
          <cx:pt idx="12293">-832</cx:pt>
          <cx:pt idx="12294">-832</cx:pt>
          <cx:pt idx="12295">-831</cx:pt>
          <cx:pt idx="12296">-831</cx:pt>
          <cx:pt idx="12297">-830</cx:pt>
          <cx:pt idx="12298">-818</cx:pt>
          <cx:pt idx="12299">-818</cx:pt>
          <cx:pt idx="12300">-817</cx:pt>
          <cx:pt idx="12301">-815</cx:pt>
          <cx:pt idx="12302">-813</cx:pt>
          <cx:pt idx="12303">-811</cx:pt>
          <cx:pt idx="12304">-808</cx:pt>
          <cx:pt idx="12305">-807</cx:pt>
          <cx:pt idx="12306">-806</cx:pt>
          <cx:pt idx="12307">-802</cx:pt>
          <cx:pt idx="12308">-799</cx:pt>
          <cx:pt idx="12309">-799</cx:pt>
          <cx:pt idx="12310">-799</cx:pt>
          <cx:pt idx="12311">-798</cx:pt>
          <cx:pt idx="12312">-796</cx:pt>
          <cx:pt idx="12313">-795</cx:pt>
          <cx:pt idx="12314">-794</cx:pt>
          <cx:pt idx="12315">-791</cx:pt>
          <cx:pt idx="12316">-791</cx:pt>
          <cx:pt idx="12317">-789</cx:pt>
          <cx:pt idx="12318">-789</cx:pt>
          <cx:pt idx="12319">-778</cx:pt>
          <cx:pt idx="12320">-778</cx:pt>
          <cx:pt idx="12321">-778</cx:pt>
          <cx:pt idx="12322">-777</cx:pt>
          <cx:pt idx="12323">-776</cx:pt>
          <cx:pt idx="12324">-772</cx:pt>
          <cx:pt idx="12325">-769</cx:pt>
          <cx:pt idx="12326">-766</cx:pt>
          <cx:pt idx="12327">-765</cx:pt>
          <cx:pt idx="12328">-763</cx:pt>
          <cx:pt idx="12329">-763</cx:pt>
          <cx:pt idx="12330">-763</cx:pt>
          <cx:pt idx="12331">-762</cx:pt>
          <cx:pt idx="12332">-762</cx:pt>
          <cx:pt idx="12333">-762</cx:pt>
          <cx:pt idx="12334">-761</cx:pt>
          <cx:pt idx="12335">-760</cx:pt>
          <cx:pt idx="12336">-759</cx:pt>
          <cx:pt idx="12337">-758</cx:pt>
          <cx:pt idx="12338">-757</cx:pt>
          <cx:pt idx="12339">-757</cx:pt>
          <cx:pt idx="12340">-755</cx:pt>
          <cx:pt idx="12341">-746</cx:pt>
          <cx:pt idx="12342">-744</cx:pt>
          <cx:pt idx="12343">-742</cx:pt>
          <cx:pt idx="12344">-739</cx:pt>
          <cx:pt idx="12345">-734</cx:pt>
          <cx:pt idx="12346">-734</cx:pt>
          <cx:pt idx="12347">-733</cx:pt>
          <cx:pt idx="12348">-728</cx:pt>
          <cx:pt idx="12349">-727</cx:pt>
          <cx:pt idx="12350">-724</cx:pt>
          <cx:pt idx="12351">-724</cx:pt>
          <cx:pt idx="12352">-724</cx:pt>
          <cx:pt idx="12353">-720</cx:pt>
          <cx:pt idx="12354">-719</cx:pt>
          <cx:pt idx="12355">-719</cx:pt>
          <cx:pt idx="12356">-717</cx:pt>
          <cx:pt idx="12357">-710</cx:pt>
          <cx:pt idx="12358">-707</cx:pt>
          <cx:pt idx="12359">-706</cx:pt>
          <cx:pt idx="12360">-706</cx:pt>
          <cx:pt idx="12361">-705</cx:pt>
          <cx:pt idx="12362">-703</cx:pt>
          <cx:pt idx="12363">-703</cx:pt>
          <cx:pt idx="12364">-700</cx:pt>
          <cx:pt idx="12365">-699</cx:pt>
          <cx:pt idx="12366">-698</cx:pt>
          <cx:pt idx="12367">-691</cx:pt>
          <cx:pt idx="12368">-689</cx:pt>
          <cx:pt idx="12369">-689</cx:pt>
          <cx:pt idx="12370">-689</cx:pt>
          <cx:pt idx="12371">-683</cx:pt>
          <cx:pt idx="12372">-683</cx:pt>
          <cx:pt idx="12373">-683</cx:pt>
          <cx:pt idx="12374">-680</cx:pt>
          <cx:pt idx="12375">-677</cx:pt>
          <cx:pt idx="12376">-676</cx:pt>
          <cx:pt idx="12377">-676</cx:pt>
          <cx:pt idx="12378">-670</cx:pt>
          <cx:pt idx="12379">-669</cx:pt>
          <cx:pt idx="12380">-666</cx:pt>
          <cx:pt idx="12381">-666</cx:pt>
          <cx:pt idx="12382">-664</cx:pt>
          <cx:pt idx="12383">-663</cx:pt>
          <cx:pt idx="12384">-662</cx:pt>
          <cx:pt idx="12385">-661</cx:pt>
          <cx:pt idx="12386">-658</cx:pt>
          <cx:pt idx="12387">-657</cx:pt>
          <cx:pt idx="12388">-654</cx:pt>
          <cx:pt idx="12389">-652</cx:pt>
          <cx:pt idx="12390">-648</cx:pt>
          <cx:pt idx="12391">-645</cx:pt>
          <cx:pt idx="12392">-644</cx:pt>
          <cx:pt idx="12393">-643</cx:pt>
          <cx:pt idx="12394">-643</cx:pt>
          <cx:pt idx="12395">-642</cx:pt>
          <cx:pt idx="12396">-640</cx:pt>
          <cx:pt idx="12397">-639</cx:pt>
          <cx:pt idx="12398">-636</cx:pt>
          <cx:pt idx="12399">-635</cx:pt>
          <cx:pt idx="12400">-634</cx:pt>
          <cx:pt idx="12401">-633</cx:pt>
          <cx:pt idx="12402">-632</cx:pt>
          <cx:pt idx="12403">-632</cx:pt>
          <cx:pt idx="12404">-631</cx:pt>
          <cx:pt idx="12405">-630</cx:pt>
          <cx:pt idx="12406">-628</cx:pt>
          <cx:pt idx="12407">-626</cx:pt>
          <cx:pt idx="12408">-624</cx:pt>
          <cx:pt idx="12409">-623</cx:pt>
          <cx:pt idx="12410">-623</cx:pt>
          <cx:pt idx="12411">-621</cx:pt>
          <cx:pt idx="12412">-620</cx:pt>
          <cx:pt idx="12413">-618</cx:pt>
          <cx:pt idx="12414">-618</cx:pt>
          <cx:pt idx="12415">-617</cx:pt>
          <cx:pt idx="12416">-616</cx:pt>
          <cx:pt idx="12417">-614</cx:pt>
          <cx:pt idx="12418">-613</cx:pt>
          <cx:pt idx="12419">-613</cx:pt>
          <cx:pt idx="12420">-611</cx:pt>
          <cx:pt idx="12421">-606</cx:pt>
          <cx:pt idx="12422">-605</cx:pt>
          <cx:pt idx="12423">-603</cx:pt>
          <cx:pt idx="12424">-601</cx:pt>
          <cx:pt idx="12425">-596</cx:pt>
          <cx:pt idx="12426">-594</cx:pt>
          <cx:pt idx="12427">-594</cx:pt>
          <cx:pt idx="12428">-591</cx:pt>
          <cx:pt idx="12429">-591</cx:pt>
          <cx:pt idx="12430">-586</cx:pt>
          <cx:pt idx="12431">-586</cx:pt>
          <cx:pt idx="12432">-582</cx:pt>
          <cx:pt idx="12433">-581</cx:pt>
          <cx:pt idx="12434">-580</cx:pt>
          <cx:pt idx="12435">-579</cx:pt>
          <cx:pt idx="12436">-577</cx:pt>
          <cx:pt idx="12437">-576</cx:pt>
          <cx:pt idx="12438">-575</cx:pt>
          <cx:pt idx="12439">-571</cx:pt>
          <cx:pt idx="12440">-566</cx:pt>
          <cx:pt idx="12441">-563</cx:pt>
          <cx:pt idx="12442">-562</cx:pt>
          <cx:pt idx="12443">-560</cx:pt>
          <cx:pt idx="12444">-559</cx:pt>
          <cx:pt idx="12445">-556</cx:pt>
          <cx:pt idx="12446">-556</cx:pt>
          <cx:pt idx="12447">-554</cx:pt>
          <cx:pt idx="12448">-553</cx:pt>
          <cx:pt idx="12449">-552</cx:pt>
          <cx:pt idx="12450">-550</cx:pt>
          <cx:pt idx="12451">-549</cx:pt>
          <cx:pt idx="12452">-539</cx:pt>
          <cx:pt idx="12453">-536</cx:pt>
          <cx:pt idx="12454">-536</cx:pt>
          <cx:pt idx="12455">-535</cx:pt>
          <cx:pt idx="12456">-535</cx:pt>
          <cx:pt idx="12457">-532</cx:pt>
          <cx:pt idx="12458">-531</cx:pt>
          <cx:pt idx="12459">-530</cx:pt>
          <cx:pt idx="12460">-529</cx:pt>
          <cx:pt idx="12461">-527</cx:pt>
          <cx:pt idx="12462">-525</cx:pt>
          <cx:pt idx="12463">-521</cx:pt>
          <cx:pt idx="12464">-520</cx:pt>
          <cx:pt idx="12465">-520</cx:pt>
          <cx:pt idx="12466">-519</cx:pt>
          <cx:pt idx="12467">-519</cx:pt>
          <cx:pt idx="12468">-519</cx:pt>
          <cx:pt idx="12469">-518</cx:pt>
          <cx:pt idx="12470">-518</cx:pt>
          <cx:pt idx="12471">-518</cx:pt>
          <cx:pt idx="12472">-516</cx:pt>
          <cx:pt idx="12473">-515</cx:pt>
          <cx:pt idx="12474">-513</cx:pt>
          <cx:pt idx="12475">-501</cx:pt>
          <cx:pt idx="12476">-500</cx:pt>
          <cx:pt idx="12477">-497</cx:pt>
          <cx:pt idx="12478">-494</cx:pt>
          <cx:pt idx="12479">-489</cx:pt>
          <cx:pt idx="12480">-489</cx:pt>
          <cx:pt idx="12481">-489</cx:pt>
          <cx:pt idx="12482">-487</cx:pt>
          <cx:pt idx="12483">-484</cx:pt>
          <cx:pt idx="12484">-481</cx:pt>
          <cx:pt idx="12485">-480</cx:pt>
          <cx:pt idx="12486">-480</cx:pt>
          <cx:pt idx="12487">-478</cx:pt>
          <cx:pt idx="12488">-477</cx:pt>
          <cx:pt idx="12489">-472</cx:pt>
          <cx:pt idx="12490">-470</cx:pt>
          <cx:pt idx="12491">-469</cx:pt>
          <cx:pt idx="12492">-468</cx:pt>
          <cx:pt idx="12493">-465</cx:pt>
          <cx:pt idx="12494">-464</cx:pt>
          <cx:pt idx="12495">-463</cx:pt>
          <cx:pt idx="12496">-463</cx:pt>
          <cx:pt idx="12497">-463</cx:pt>
          <cx:pt idx="12498">-457</cx:pt>
          <cx:pt idx="12499">-457</cx:pt>
          <cx:pt idx="12500">-456</cx:pt>
          <cx:pt idx="12501">-452</cx:pt>
          <cx:pt idx="12502">-451</cx:pt>
          <cx:pt idx="12503">-450</cx:pt>
          <cx:pt idx="12504">-450</cx:pt>
          <cx:pt idx="12505">-448</cx:pt>
          <cx:pt idx="12506">-447</cx:pt>
          <cx:pt idx="12507">-439</cx:pt>
          <cx:pt idx="12508">-437</cx:pt>
          <cx:pt idx="12509">-435</cx:pt>
          <cx:pt idx="12510">-430</cx:pt>
          <cx:pt idx="12511">-428</cx:pt>
          <cx:pt idx="12512">-427</cx:pt>
          <cx:pt idx="12513">-426</cx:pt>
          <cx:pt idx="12514">-425</cx:pt>
          <cx:pt idx="12515">-424</cx:pt>
          <cx:pt idx="12516">-423</cx:pt>
          <cx:pt idx="12517">-421</cx:pt>
          <cx:pt idx="12518">-420</cx:pt>
          <cx:pt idx="12519">-419</cx:pt>
          <cx:pt idx="12520">-418</cx:pt>
          <cx:pt idx="12521">-416</cx:pt>
          <cx:pt idx="12522">-415</cx:pt>
          <cx:pt idx="12523">-414</cx:pt>
          <cx:pt idx="12524">-409</cx:pt>
          <cx:pt idx="12525">-409</cx:pt>
          <cx:pt idx="12526">-403</cx:pt>
          <cx:pt idx="12527">-403</cx:pt>
          <cx:pt idx="12528">-403</cx:pt>
          <cx:pt idx="12529">-402</cx:pt>
          <cx:pt idx="12530">-402</cx:pt>
          <cx:pt idx="12531">-400</cx:pt>
          <cx:pt idx="12532">-392</cx:pt>
          <cx:pt idx="12533">-392</cx:pt>
          <cx:pt idx="12534">-390</cx:pt>
          <cx:pt idx="12535">-388</cx:pt>
          <cx:pt idx="12536">-388</cx:pt>
          <cx:pt idx="12537">-388</cx:pt>
          <cx:pt idx="12538">-387</cx:pt>
          <cx:pt idx="12539">-386</cx:pt>
          <cx:pt idx="12540">-386</cx:pt>
          <cx:pt idx="12541">-384</cx:pt>
          <cx:pt idx="12542">-382</cx:pt>
          <cx:pt idx="12543">-379</cx:pt>
          <cx:pt idx="12544">-376</cx:pt>
          <cx:pt idx="12545">-376</cx:pt>
          <cx:pt idx="12546">-375</cx:pt>
          <cx:pt idx="12547">-374</cx:pt>
          <cx:pt idx="12548">-373</cx:pt>
          <cx:pt idx="12549">-372</cx:pt>
          <cx:pt idx="12550">-372</cx:pt>
          <cx:pt idx="12551">-372</cx:pt>
          <cx:pt idx="12552">-372</cx:pt>
          <cx:pt idx="12553">-371</cx:pt>
          <cx:pt idx="12554">-371</cx:pt>
          <cx:pt idx="12555">-371</cx:pt>
          <cx:pt idx="12556">-371</cx:pt>
          <cx:pt idx="12557">-371</cx:pt>
          <cx:pt idx="12558">-370</cx:pt>
          <cx:pt idx="12559">-368</cx:pt>
          <cx:pt idx="12560">-366</cx:pt>
          <cx:pt idx="12561">-365</cx:pt>
          <cx:pt idx="12562">-365</cx:pt>
          <cx:pt idx="12563">-365</cx:pt>
          <cx:pt idx="12564">-362</cx:pt>
          <cx:pt idx="12565">-362</cx:pt>
          <cx:pt idx="12566">-358</cx:pt>
          <cx:pt idx="12567">-357</cx:pt>
          <cx:pt idx="12568">-355</cx:pt>
          <cx:pt idx="12569">-351</cx:pt>
          <cx:pt idx="12570">-350</cx:pt>
          <cx:pt idx="12571">-348</cx:pt>
          <cx:pt idx="12572">-347</cx:pt>
          <cx:pt idx="12573">-341</cx:pt>
          <cx:pt idx="12574">-340</cx:pt>
          <cx:pt idx="12575">-338</cx:pt>
          <cx:pt idx="12576">-335</cx:pt>
          <cx:pt idx="12577">-334</cx:pt>
          <cx:pt idx="12578">-330</cx:pt>
          <cx:pt idx="12579">-330</cx:pt>
          <cx:pt idx="12580">-330</cx:pt>
          <cx:pt idx="12581">-329</cx:pt>
          <cx:pt idx="12582">-327</cx:pt>
          <cx:pt idx="12583">-326</cx:pt>
          <cx:pt idx="12584">-323</cx:pt>
          <cx:pt idx="12585">-322</cx:pt>
          <cx:pt idx="12586">-320</cx:pt>
          <cx:pt idx="12587">-317</cx:pt>
          <cx:pt idx="12588">-315</cx:pt>
          <cx:pt idx="12589">-315</cx:pt>
          <cx:pt idx="12590">-313</cx:pt>
          <cx:pt idx="12591">-313</cx:pt>
          <cx:pt idx="12592">-307</cx:pt>
          <cx:pt idx="12593">-306</cx:pt>
          <cx:pt idx="12594">-305</cx:pt>
          <cx:pt idx="12595">-302</cx:pt>
          <cx:pt idx="12596">-301</cx:pt>
          <cx:pt idx="12597">-298</cx:pt>
          <cx:pt idx="12598">-297</cx:pt>
          <cx:pt idx="12599">-296</cx:pt>
          <cx:pt idx="12600">-294</cx:pt>
          <cx:pt idx="12601">-292</cx:pt>
          <cx:pt idx="12602">-292</cx:pt>
          <cx:pt idx="12603">-292</cx:pt>
          <cx:pt idx="12604">-292</cx:pt>
          <cx:pt idx="12605">-292</cx:pt>
          <cx:pt idx="12606">-291</cx:pt>
          <cx:pt idx="12607">-288</cx:pt>
          <cx:pt idx="12608">-288</cx:pt>
          <cx:pt idx="12609">-286</cx:pt>
          <cx:pt idx="12610">-279</cx:pt>
          <cx:pt idx="12611">-278</cx:pt>
          <cx:pt idx="12612">-277</cx:pt>
          <cx:pt idx="12613">-276</cx:pt>
          <cx:pt idx="12614">-275</cx:pt>
          <cx:pt idx="12615">-274</cx:pt>
          <cx:pt idx="12616">-274</cx:pt>
          <cx:pt idx="12617">-274</cx:pt>
          <cx:pt idx="12618">-274</cx:pt>
          <cx:pt idx="12619">-272</cx:pt>
          <cx:pt idx="12620">-271</cx:pt>
          <cx:pt idx="12621">-269</cx:pt>
          <cx:pt idx="12622">-267</cx:pt>
          <cx:pt idx="12623">-266</cx:pt>
          <cx:pt idx="12624">-261</cx:pt>
          <cx:pt idx="12625">-259</cx:pt>
          <cx:pt idx="12626">-258</cx:pt>
          <cx:pt idx="12627">-256</cx:pt>
          <cx:pt idx="12628">-254</cx:pt>
          <cx:pt idx="12629">-250</cx:pt>
          <cx:pt idx="12630">-248</cx:pt>
          <cx:pt idx="12631">-247</cx:pt>
          <cx:pt idx="12632">-246</cx:pt>
          <cx:pt idx="12633">-246</cx:pt>
          <cx:pt idx="12634">-246</cx:pt>
          <cx:pt idx="12635">-244</cx:pt>
          <cx:pt idx="12636">-240</cx:pt>
          <cx:pt idx="12637">-240</cx:pt>
          <cx:pt idx="12638">-238</cx:pt>
          <cx:pt idx="12639">-236</cx:pt>
          <cx:pt idx="12640">-236</cx:pt>
          <cx:pt idx="12641">-235</cx:pt>
          <cx:pt idx="12642">-235</cx:pt>
          <cx:pt idx="12643">-230</cx:pt>
          <cx:pt idx="12644">-230</cx:pt>
          <cx:pt idx="12645">-229</cx:pt>
          <cx:pt idx="12646">-229</cx:pt>
          <cx:pt idx="12647">-227</cx:pt>
          <cx:pt idx="12648">-221</cx:pt>
          <cx:pt idx="12649">-221</cx:pt>
          <cx:pt idx="12650">-217</cx:pt>
          <cx:pt idx="12651">-217</cx:pt>
          <cx:pt idx="12652">-215</cx:pt>
          <cx:pt idx="12653">-213</cx:pt>
          <cx:pt idx="12654">-212</cx:pt>
          <cx:pt idx="12655">-212</cx:pt>
          <cx:pt idx="12656">-212</cx:pt>
          <cx:pt idx="12657">-210</cx:pt>
          <cx:pt idx="12658">-209</cx:pt>
          <cx:pt idx="12659">-208</cx:pt>
          <cx:pt idx="12660">-206</cx:pt>
          <cx:pt idx="12661">-206</cx:pt>
          <cx:pt idx="12662">-205</cx:pt>
          <cx:pt idx="12663">-205</cx:pt>
          <cx:pt idx="12664">-204</cx:pt>
          <cx:pt idx="12665">-203</cx:pt>
          <cx:pt idx="12666">-200</cx:pt>
          <cx:pt idx="12667">-199</cx:pt>
          <cx:pt idx="12668">-193</cx:pt>
          <cx:pt idx="12669">-193</cx:pt>
          <cx:pt idx="12670">-193</cx:pt>
          <cx:pt idx="12671">-192</cx:pt>
          <cx:pt idx="12672">-188</cx:pt>
          <cx:pt idx="12673">-188</cx:pt>
          <cx:pt idx="12674">-188</cx:pt>
          <cx:pt idx="12675">-186</cx:pt>
          <cx:pt idx="12676">-183</cx:pt>
          <cx:pt idx="12677">-183</cx:pt>
          <cx:pt idx="12678">-182</cx:pt>
          <cx:pt idx="12679">-182</cx:pt>
          <cx:pt idx="12680">-178</cx:pt>
          <cx:pt idx="12681">-176</cx:pt>
          <cx:pt idx="12682">-171</cx:pt>
          <cx:pt idx="12683">-168</cx:pt>
          <cx:pt idx="12684">-160</cx:pt>
          <cx:pt idx="12685">-154</cx:pt>
          <cx:pt idx="12686">-154</cx:pt>
          <cx:pt idx="12687">-154</cx:pt>
          <cx:pt idx="12688">-149</cx:pt>
          <cx:pt idx="12689">-147</cx:pt>
          <cx:pt idx="12690">-147</cx:pt>
          <cx:pt idx="12691">-147</cx:pt>
          <cx:pt idx="12692">-146</cx:pt>
          <cx:pt idx="12693">-146</cx:pt>
          <cx:pt idx="12694">-146</cx:pt>
          <cx:pt idx="12695">-144</cx:pt>
          <cx:pt idx="12696">-143</cx:pt>
          <cx:pt idx="12697">-143</cx:pt>
          <cx:pt idx="12698">-141</cx:pt>
          <cx:pt idx="12699">-139</cx:pt>
          <cx:pt idx="12700">-139</cx:pt>
          <cx:pt idx="12701">-139</cx:pt>
          <cx:pt idx="12702">-136</cx:pt>
          <cx:pt idx="12703">-135</cx:pt>
          <cx:pt idx="12704">-135</cx:pt>
          <cx:pt idx="12705">-134</cx:pt>
          <cx:pt idx="12706">-130</cx:pt>
          <cx:pt idx="12707">-130</cx:pt>
          <cx:pt idx="12708">-127</cx:pt>
          <cx:pt idx="12709">-125</cx:pt>
          <cx:pt idx="12710">-124</cx:pt>
          <cx:pt idx="12711">-123</cx:pt>
          <cx:pt idx="12712">-120</cx:pt>
          <cx:pt idx="12713">-118</cx:pt>
          <cx:pt idx="12714">-118</cx:pt>
          <cx:pt idx="12715">-118</cx:pt>
          <cx:pt idx="12716">-118</cx:pt>
          <cx:pt idx="12717">-114</cx:pt>
          <cx:pt idx="12718">-113</cx:pt>
          <cx:pt idx="12719">-110</cx:pt>
          <cx:pt idx="12720">-109</cx:pt>
          <cx:pt idx="12721">-108</cx:pt>
          <cx:pt idx="12722">-107</cx:pt>
          <cx:pt idx="12723">-106</cx:pt>
          <cx:pt idx="12724">-104</cx:pt>
          <cx:pt idx="12725">-103</cx:pt>
          <cx:pt idx="12726">-102</cx:pt>
          <cx:pt idx="12727">-100</cx:pt>
          <cx:pt idx="12728">-97</cx:pt>
          <cx:pt idx="12729">-94</cx:pt>
          <cx:pt idx="12730">-92</cx:pt>
          <cx:pt idx="12731">-88</cx:pt>
          <cx:pt idx="12732">-87</cx:pt>
          <cx:pt idx="12733">-86</cx:pt>
          <cx:pt idx="12734">-84</cx:pt>
          <cx:pt idx="12735">-82</cx:pt>
          <cx:pt idx="12736">-80</cx:pt>
          <cx:pt idx="12737">-78</cx:pt>
          <cx:pt idx="12738">-72</cx:pt>
          <cx:pt idx="12739">-70</cx:pt>
          <cx:pt idx="12740">-70</cx:pt>
          <cx:pt idx="12741">-66</cx:pt>
          <cx:pt idx="12742">-66</cx:pt>
          <cx:pt idx="12743">-64</cx:pt>
          <cx:pt idx="12744">-62</cx:pt>
          <cx:pt idx="12745">-55</cx:pt>
          <cx:pt idx="12746">-54</cx:pt>
          <cx:pt idx="12747">-52</cx:pt>
          <cx:pt idx="12748">-51</cx:pt>
          <cx:pt idx="12749">-50</cx:pt>
          <cx:pt idx="12750">-50</cx:pt>
          <cx:pt idx="12751">-47</cx:pt>
          <cx:pt idx="12752">-46</cx:pt>
          <cx:pt idx="12753">-46</cx:pt>
          <cx:pt idx="12754">-44</cx:pt>
          <cx:pt idx="12755">-40</cx:pt>
          <cx:pt idx="12756">-38</cx:pt>
          <cx:pt idx="12757">-38</cx:pt>
          <cx:pt idx="12758">-37</cx:pt>
          <cx:pt idx="12759">-34</cx:pt>
          <cx:pt idx="12760">-33</cx:pt>
          <cx:pt idx="12761">-31</cx:pt>
          <cx:pt idx="12762">-30</cx:pt>
          <cx:pt idx="12763">-28</cx:pt>
          <cx:pt idx="12764">-25</cx:pt>
          <cx:pt idx="12765">-24</cx:pt>
          <cx:pt idx="12766">-21</cx:pt>
          <cx:pt idx="12767">-20</cx:pt>
          <cx:pt idx="12768">-19</cx:pt>
          <cx:pt idx="12769">-18</cx:pt>
          <cx:pt idx="12770">-18</cx:pt>
          <cx:pt idx="12771">-17</cx:pt>
          <cx:pt idx="12772">-16</cx:pt>
          <cx:pt idx="12773">-15</cx:pt>
          <cx:pt idx="12774">-12</cx:pt>
          <cx:pt idx="12775">-11</cx:pt>
          <cx:pt idx="12776">-10</cx:pt>
          <cx:pt idx="12777">-9</cx:pt>
          <cx:pt idx="12778">-9</cx:pt>
          <cx:pt idx="12779">-8</cx:pt>
          <cx:pt idx="12780">-8</cx:pt>
          <cx:pt idx="12781">-5</cx:pt>
          <cx:pt idx="12782">-1</cx:pt>
          <cx:pt idx="12783">-58262</cx:pt>
          <cx:pt idx="12784">-52849</cx:pt>
          <cx:pt idx="12785">-51316</cx:pt>
          <cx:pt idx="12786">-45900</cx:pt>
          <cx:pt idx="12787">-44546</cx:pt>
          <cx:pt idx="12788">-41751</cx:pt>
          <cx:pt idx="12789">-35607</cx:pt>
          <cx:pt idx="12790">-34313</cx:pt>
          <cx:pt idx="12791">-33663</cx:pt>
          <cx:pt idx="12792">-32349</cx:pt>
          <cx:pt idx="12793">-32109</cx:pt>
          <cx:pt idx="12794">-31957</cx:pt>
          <cx:pt idx="12795">-29481</cx:pt>
          <cx:pt idx="12796">-28738</cx:pt>
          <cx:pt idx="12797">-28592</cx:pt>
          <cx:pt idx="12798">-28240</cx:pt>
          <cx:pt idx="12799">-28037</cx:pt>
          <cx:pt idx="12800">-27322</cx:pt>
          <cx:pt idx="12801">-27099</cx:pt>
          <cx:pt idx="12802">-25690</cx:pt>
          <cx:pt idx="12803">-24257</cx:pt>
          <cx:pt idx="12804">-24240</cx:pt>
          <cx:pt idx="12805">-22956</cx:pt>
          <cx:pt idx="12806">-22275</cx:pt>
          <cx:pt idx="12807">-22154</cx:pt>
          <cx:pt idx="12808">-21473</cx:pt>
          <cx:pt idx="12809">-21292</cx:pt>
          <cx:pt idx="12810">-21135</cx:pt>
          <cx:pt idx="12811">-20737</cx:pt>
          <cx:pt idx="12812">-20319</cx:pt>
          <cx:pt idx="12813">-19597</cx:pt>
          <cx:pt idx="12814">-19555</cx:pt>
          <cx:pt idx="12815">-19171</cx:pt>
          <cx:pt idx="12816">-18290</cx:pt>
          <cx:pt idx="12817">-18283</cx:pt>
          <cx:pt idx="12818">-18231</cx:pt>
          <cx:pt idx="12819">-17507</cx:pt>
          <cx:pt idx="12820">-16955</cx:pt>
          <cx:pt idx="12821">-16640</cx:pt>
          <cx:pt idx="12822">-16460</cx:pt>
          <cx:pt idx="12823">-16298</cx:pt>
          <cx:pt idx="12824">-16237</cx:pt>
          <cx:pt idx="12825">-16212</cx:pt>
          <cx:pt idx="12826">-15798</cx:pt>
          <cx:pt idx="12827">-15689</cx:pt>
          <cx:pt idx="12828">-15509</cx:pt>
          <cx:pt idx="12829">-15337</cx:pt>
          <cx:pt idx="12830">-14843</cx:pt>
          <cx:pt idx="12831">-14789</cx:pt>
          <cx:pt idx="12832">-14684</cx:pt>
          <cx:pt idx="12833">-14635</cx:pt>
          <cx:pt idx="12834">-14192</cx:pt>
          <cx:pt idx="12835">-14010</cx:pt>
          <cx:pt idx="12836">-14003</cx:pt>
          <cx:pt idx="12837">-13995</cx:pt>
          <cx:pt idx="12838">-13835</cx:pt>
          <cx:pt idx="12839">-13716</cx:pt>
          <cx:pt idx="12840">-13405</cx:pt>
          <cx:pt idx="12841">-13244</cx:pt>
          <cx:pt idx="12842">-13153</cx:pt>
          <cx:pt idx="12843">-13137</cx:pt>
          <cx:pt idx="12844">-13123</cx:pt>
          <cx:pt idx="12845">-13031</cx:pt>
          <cx:pt idx="12846">-13017</cx:pt>
          <cx:pt idx="12847">-12994</cx:pt>
          <cx:pt idx="12848">-12956</cx:pt>
          <cx:pt idx="12849">-12943</cx:pt>
          <cx:pt idx="12850">-12906</cx:pt>
          <cx:pt idx="12851">-12894</cx:pt>
          <cx:pt idx="12852">-12856</cx:pt>
          <cx:pt idx="12853">-12729</cx:pt>
          <cx:pt idx="12854">-12666</cx:pt>
          <cx:pt idx="12855">-12600</cx:pt>
          <cx:pt idx="12856">-12475</cx:pt>
          <cx:pt idx="12857">-12463</cx:pt>
          <cx:pt idx="12858">-12424</cx:pt>
          <cx:pt idx="12859">-12421</cx:pt>
          <cx:pt idx="12860">-12353</cx:pt>
          <cx:pt idx="12861">-12000</cx:pt>
          <cx:pt idx="12862">-11945</cx:pt>
          <cx:pt idx="12863">-11655</cx:pt>
          <cx:pt idx="12864">-11632</cx:pt>
          <cx:pt idx="12865">-11500</cx:pt>
          <cx:pt idx="12866">-11262</cx:pt>
          <cx:pt idx="12867">-11195</cx:pt>
          <cx:pt idx="12868">-11115</cx:pt>
          <cx:pt idx="12869">-11008</cx:pt>
          <cx:pt idx="12870">-10908</cx:pt>
          <cx:pt idx="12871">-10902</cx:pt>
          <cx:pt idx="12872">-10896</cx:pt>
          <cx:pt idx="12873">-10821</cx:pt>
          <cx:pt idx="12874">-10771</cx:pt>
          <cx:pt idx="12875">-10712</cx:pt>
          <cx:pt idx="12876">-10666</cx:pt>
          <cx:pt idx="12877">-10633</cx:pt>
          <cx:pt idx="12878">-10627</cx:pt>
          <cx:pt idx="12879">-10606</cx:pt>
          <cx:pt idx="12880">-10460</cx:pt>
          <cx:pt idx="12881">-10285</cx:pt>
          <cx:pt idx="12882">-10267</cx:pt>
          <cx:pt idx="12883">-10256</cx:pt>
          <cx:pt idx="12884">-10176</cx:pt>
          <cx:pt idx="12885">-10071</cx:pt>
          <cx:pt idx="12886">-10039</cx:pt>
          <cx:pt idx="12887">-9968</cx:pt>
          <cx:pt idx="12888">-9938</cx:pt>
          <cx:pt idx="12889">-9837</cx:pt>
          <cx:pt idx="12890">-9823</cx:pt>
          <cx:pt idx="12891">-9799</cx:pt>
          <cx:pt idx="12892">-9781</cx:pt>
          <cx:pt idx="12893">-9680</cx:pt>
          <cx:pt idx="12894">-9607</cx:pt>
          <cx:pt idx="12895">-9599</cx:pt>
          <cx:pt idx="12896">-9584</cx:pt>
          <cx:pt idx="12897">-9480</cx:pt>
          <cx:pt idx="12898">-9432</cx:pt>
          <cx:pt idx="12899">-9385</cx:pt>
          <cx:pt idx="12900">-9362</cx:pt>
          <cx:pt idx="12901">-9317</cx:pt>
          <cx:pt idx="12902">-9250</cx:pt>
          <cx:pt idx="12903">-9185</cx:pt>
          <cx:pt idx="12904">-9177</cx:pt>
          <cx:pt idx="12905">-9164</cx:pt>
          <cx:pt idx="12906">-9111</cx:pt>
          <cx:pt idx="12907">-9043</cx:pt>
          <cx:pt idx="12908">-9032</cx:pt>
          <cx:pt idx="12909">-8983</cx:pt>
          <cx:pt idx="12910">-8935</cx:pt>
          <cx:pt idx="12911">-8934</cx:pt>
          <cx:pt idx="12912">-8898</cx:pt>
          <cx:pt idx="12913">-8896</cx:pt>
          <cx:pt idx="12914">-8844</cx:pt>
          <cx:pt idx="12915">-8812</cx:pt>
          <cx:pt idx="12916">-8773</cx:pt>
          <cx:pt idx="12917">-8660</cx:pt>
          <cx:pt idx="12918">-8581</cx:pt>
          <cx:pt idx="12919">-8573</cx:pt>
          <cx:pt idx="12920">-8564</cx:pt>
          <cx:pt idx="12921">-8399</cx:pt>
          <cx:pt idx="12922">-8264</cx:pt>
          <cx:pt idx="12923">-8195</cx:pt>
          <cx:pt idx="12924">-8133</cx:pt>
          <cx:pt idx="12925">-8097</cx:pt>
          <cx:pt idx="12926">-8094</cx:pt>
          <cx:pt idx="12927">-8073</cx:pt>
          <cx:pt idx="12928">-8071</cx:pt>
          <cx:pt idx="12929">-8038</cx:pt>
          <cx:pt idx="12930">-8034</cx:pt>
          <cx:pt idx="12931">-8024</cx:pt>
          <cx:pt idx="12932">-7999</cx:pt>
          <cx:pt idx="12933">-7929</cx:pt>
          <cx:pt idx="12934">-7924</cx:pt>
          <cx:pt idx="12935">-7918</cx:pt>
          <cx:pt idx="12936">-7908</cx:pt>
          <cx:pt idx="12937">-7897</cx:pt>
          <cx:pt idx="12938">-7780</cx:pt>
          <cx:pt idx="12939">-7771</cx:pt>
          <cx:pt idx="12940">-7767</cx:pt>
          <cx:pt idx="12941">-7766</cx:pt>
          <cx:pt idx="12942">-7749</cx:pt>
          <cx:pt idx="12943">-7695</cx:pt>
          <cx:pt idx="12944">-7656</cx:pt>
          <cx:pt idx="12945">-7645</cx:pt>
          <cx:pt idx="12946">-7621</cx:pt>
          <cx:pt idx="12947">-7467</cx:pt>
          <cx:pt idx="12948">-7415</cx:pt>
          <cx:pt idx="12949">-7406</cx:pt>
          <cx:pt idx="12950">-7394</cx:pt>
          <cx:pt idx="12951">-7391</cx:pt>
          <cx:pt idx="12952">-7337</cx:pt>
          <cx:pt idx="12953">-7250</cx:pt>
          <cx:pt idx="12954">-7189</cx:pt>
          <cx:pt idx="12955">-7172</cx:pt>
          <cx:pt idx="12956">-7167</cx:pt>
          <cx:pt idx="12957">-7107</cx:pt>
          <cx:pt idx="12958">-7099</cx:pt>
          <cx:pt idx="12959">-7083</cx:pt>
          <cx:pt idx="12960">-7079</cx:pt>
          <cx:pt idx="12961">-7066</cx:pt>
          <cx:pt idx="12962">-7050</cx:pt>
          <cx:pt idx="12963">-7038</cx:pt>
          <cx:pt idx="12964">-7027</cx:pt>
          <cx:pt idx="12965">-6994</cx:pt>
          <cx:pt idx="12966">-6960</cx:pt>
          <cx:pt idx="12967">-6930</cx:pt>
          <cx:pt idx="12968">-6922</cx:pt>
          <cx:pt idx="12969">-6912</cx:pt>
          <cx:pt idx="12970">-6893</cx:pt>
          <cx:pt idx="12971">-6893</cx:pt>
          <cx:pt idx="12972">-6872</cx:pt>
          <cx:pt idx="12973">-6863</cx:pt>
          <cx:pt idx="12974">-6794</cx:pt>
          <cx:pt idx="12975">-6756</cx:pt>
          <cx:pt idx="12976">-6747</cx:pt>
          <cx:pt idx="12977">-6716</cx:pt>
          <cx:pt idx="12978">-6716</cx:pt>
          <cx:pt idx="12979">-6690</cx:pt>
          <cx:pt idx="12980">-6689</cx:pt>
          <cx:pt idx="12981">-6675</cx:pt>
          <cx:pt idx="12982">-6658</cx:pt>
          <cx:pt idx="12983">-6573</cx:pt>
          <cx:pt idx="12984">-6566</cx:pt>
          <cx:pt idx="12985">-6550</cx:pt>
          <cx:pt idx="12986">-6525</cx:pt>
          <cx:pt idx="12987">-6518</cx:pt>
          <cx:pt idx="12988">-6511</cx:pt>
          <cx:pt idx="12989">-6499</cx:pt>
          <cx:pt idx="12990">-6447</cx:pt>
          <cx:pt idx="12991">-6439</cx:pt>
          <cx:pt idx="12992">-6406</cx:pt>
          <cx:pt idx="12993">-6395</cx:pt>
          <cx:pt idx="12994">-6391</cx:pt>
          <cx:pt idx="12995">-6356</cx:pt>
          <cx:pt idx="12996">-6320</cx:pt>
          <cx:pt idx="12997">-6313</cx:pt>
          <cx:pt idx="12998">-6311</cx:pt>
          <cx:pt idx="12999">-6241</cx:pt>
          <cx:pt idx="13000">-6236</cx:pt>
          <cx:pt idx="13001">-6231</cx:pt>
          <cx:pt idx="13002">-6217</cx:pt>
          <cx:pt idx="13003">-6169</cx:pt>
          <cx:pt idx="13004">-6045</cx:pt>
          <cx:pt idx="13005">-6019</cx:pt>
          <cx:pt idx="13006">-5968</cx:pt>
          <cx:pt idx="13007">-5956</cx:pt>
          <cx:pt idx="13008">-5955</cx:pt>
          <cx:pt idx="13009">-5914</cx:pt>
          <cx:pt idx="13010">-5910</cx:pt>
          <cx:pt idx="13011">-5900</cx:pt>
          <cx:pt idx="13012">-5799</cx:pt>
          <cx:pt idx="13013">-5793</cx:pt>
          <cx:pt idx="13014">-5774</cx:pt>
          <cx:pt idx="13015">-5753</cx:pt>
          <cx:pt idx="13016">-5744</cx:pt>
          <cx:pt idx="13017">-5744</cx:pt>
          <cx:pt idx="13018">-5729</cx:pt>
          <cx:pt idx="13019">-5679</cx:pt>
          <cx:pt idx="13020">-5677</cx:pt>
          <cx:pt idx="13021">-5668</cx:pt>
          <cx:pt idx="13022">-5658</cx:pt>
          <cx:pt idx="13023">-5649</cx:pt>
          <cx:pt idx="13024">-5611</cx:pt>
          <cx:pt idx="13025">-5585</cx:pt>
          <cx:pt idx="13026">-5538</cx:pt>
          <cx:pt idx="13027">-5514</cx:pt>
          <cx:pt idx="13028">-5480</cx:pt>
          <cx:pt idx="13029">-5471</cx:pt>
          <cx:pt idx="13030">-5453</cx:pt>
          <cx:pt idx="13031">-5412</cx:pt>
          <cx:pt idx="13032">-5372</cx:pt>
          <cx:pt idx="13033">-5372</cx:pt>
          <cx:pt idx="13034">-5344</cx:pt>
          <cx:pt idx="13035">-5339</cx:pt>
          <cx:pt idx="13036">-5327</cx:pt>
          <cx:pt idx="13037">-5301</cx:pt>
          <cx:pt idx="13038">-5291</cx:pt>
          <cx:pt idx="13039">-5263</cx:pt>
          <cx:pt idx="13040">-5255</cx:pt>
          <cx:pt idx="13041">-5243</cx:pt>
          <cx:pt idx="13042">-5237</cx:pt>
          <cx:pt idx="13043">-5230</cx:pt>
          <cx:pt idx="13044">-5227</cx:pt>
          <cx:pt idx="13045">-5190</cx:pt>
          <cx:pt idx="13046">-5186</cx:pt>
          <cx:pt idx="13047">-5177</cx:pt>
          <cx:pt idx="13048">-5143</cx:pt>
          <cx:pt idx="13049">-5138</cx:pt>
          <cx:pt idx="13050">-5109</cx:pt>
          <cx:pt idx="13051">-5077</cx:pt>
          <cx:pt idx="13052">-5036</cx:pt>
          <cx:pt idx="13053">-5018</cx:pt>
          <cx:pt idx="13054">-5016</cx:pt>
          <cx:pt idx="13055">-4983</cx:pt>
          <cx:pt idx="13056">-4983</cx:pt>
          <cx:pt idx="13057">-4972</cx:pt>
          <cx:pt idx="13058">-4946</cx:pt>
          <cx:pt idx="13059">-4933</cx:pt>
          <cx:pt idx="13060">-4928</cx:pt>
          <cx:pt idx="13061">-4908</cx:pt>
          <cx:pt idx="13062">-4893</cx:pt>
          <cx:pt idx="13063">-4892</cx:pt>
          <cx:pt idx="13064">-4879</cx:pt>
          <cx:pt idx="13065">-4856</cx:pt>
          <cx:pt idx="13066">-4843</cx:pt>
          <cx:pt idx="13067">-4836</cx:pt>
          <cx:pt idx="13068">-4833</cx:pt>
          <cx:pt idx="13069">-4801</cx:pt>
          <cx:pt idx="13070">-4798</cx:pt>
          <cx:pt idx="13071">-4797</cx:pt>
          <cx:pt idx="13072">-4775</cx:pt>
          <cx:pt idx="13073">-4766</cx:pt>
          <cx:pt idx="13074">-4706</cx:pt>
          <cx:pt idx="13075">-4699</cx:pt>
          <cx:pt idx="13076">-4689</cx:pt>
          <cx:pt idx="13077">-4678</cx:pt>
          <cx:pt idx="13078">-4656</cx:pt>
          <cx:pt idx="13079">-4645</cx:pt>
          <cx:pt idx="13080">-4644</cx:pt>
          <cx:pt idx="13081">-4642</cx:pt>
          <cx:pt idx="13082">-4638</cx:pt>
          <cx:pt idx="13083">-4622</cx:pt>
          <cx:pt idx="13084">-4622</cx:pt>
          <cx:pt idx="13085">-4596</cx:pt>
          <cx:pt idx="13086">-4594</cx:pt>
          <cx:pt idx="13087">-4567</cx:pt>
          <cx:pt idx="13088">-4554</cx:pt>
          <cx:pt idx="13089">-4550</cx:pt>
          <cx:pt idx="13090">-4547</cx:pt>
          <cx:pt idx="13091">-4543</cx:pt>
          <cx:pt idx="13092">-4537</cx:pt>
          <cx:pt idx="13093">-4530</cx:pt>
          <cx:pt idx="13094">-4519</cx:pt>
          <cx:pt idx="13095">-4487</cx:pt>
          <cx:pt idx="13096">-4480</cx:pt>
          <cx:pt idx="13097">-4474</cx:pt>
          <cx:pt idx="13098">-4474</cx:pt>
          <cx:pt idx="13099">-4464</cx:pt>
          <cx:pt idx="13100">-4453</cx:pt>
          <cx:pt idx="13101">-4450</cx:pt>
          <cx:pt idx="13102">-4448</cx:pt>
          <cx:pt idx="13103">-4411</cx:pt>
          <cx:pt idx="13104">-4406</cx:pt>
          <cx:pt idx="13105">-4344</cx:pt>
          <cx:pt idx="13106">-4277</cx:pt>
          <cx:pt idx="13107">-4250</cx:pt>
          <cx:pt idx="13108">-4243</cx:pt>
          <cx:pt idx="13109">-4242</cx:pt>
          <cx:pt idx="13110">-4161</cx:pt>
          <cx:pt idx="13111">-4137</cx:pt>
          <cx:pt idx="13112">-4136</cx:pt>
          <cx:pt idx="13113">-4126</cx:pt>
          <cx:pt idx="13114">-4120</cx:pt>
          <cx:pt idx="13115">-4104</cx:pt>
          <cx:pt idx="13116">-4093</cx:pt>
          <cx:pt idx="13117">-4049</cx:pt>
          <cx:pt idx="13118">-4033</cx:pt>
          <cx:pt idx="13119">-4030</cx:pt>
          <cx:pt idx="13120">-4022</cx:pt>
          <cx:pt idx="13121">-4020</cx:pt>
          <cx:pt idx="13122">-4019</cx:pt>
          <cx:pt idx="13123">-3997</cx:pt>
          <cx:pt idx="13124">-3987</cx:pt>
          <cx:pt idx="13125">-3984</cx:pt>
          <cx:pt idx="13126">-3974</cx:pt>
          <cx:pt idx="13127">-3936</cx:pt>
          <cx:pt idx="13128">-3920</cx:pt>
          <cx:pt idx="13129">-3918</cx:pt>
          <cx:pt idx="13130">-3910</cx:pt>
          <cx:pt idx="13131">-3905</cx:pt>
          <cx:pt idx="13132">-3886</cx:pt>
          <cx:pt idx="13133">-3876</cx:pt>
          <cx:pt idx="13134">-3867</cx:pt>
          <cx:pt idx="13135">-3860</cx:pt>
          <cx:pt idx="13136">-3859</cx:pt>
          <cx:pt idx="13137">-3841</cx:pt>
          <cx:pt idx="13138">-3831</cx:pt>
          <cx:pt idx="13139">-3829</cx:pt>
          <cx:pt idx="13140">-3829</cx:pt>
          <cx:pt idx="13141">-3812</cx:pt>
          <cx:pt idx="13142">-3808</cx:pt>
          <cx:pt idx="13143">-3798</cx:pt>
          <cx:pt idx="13144">-3796</cx:pt>
          <cx:pt idx="13145">-3765</cx:pt>
          <cx:pt idx="13146">-3758</cx:pt>
          <cx:pt idx="13147">-3757</cx:pt>
          <cx:pt idx="13148">-3751</cx:pt>
          <cx:pt idx="13149">-3738</cx:pt>
          <cx:pt idx="13150">-3723</cx:pt>
          <cx:pt idx="13151">-3721</cx:pt>
          <cx:pt idx="13152">-3701</cx:pt>
          <cx:pt idx="13153">-3698</cx:pt>
          <cx:pt idx="13154">-3677</cx:pt>
          <cx:pt idx="13155">-3666</cx:pt>
          <cx:pt idx="13156">-3657</cx:pt>
          <cx:pt idx="13157">-3657</cx:pt>
          <cx:pt idx="13158">-3622</cx:pt>
          <cx:pt idx="13159">-3620</cx:pt>
          <cx:pt idx="13160">-3577</cx:pt>
          <cx:pt idx="13161">-3570</cx:pt>
          <cx:pt idx="13162">-3566</cx:pt>
          <cx:pt idx="13163">-3553</cx:pt>
          <cx:pt idx="13164">-3552</cx:pt>
          <cx:pt idx="13165">-3536</cx:pt>
          <cx:pt idx="13166">-3494</cx:pt>
          <cx:pt idx="13167">-3481</cx:pt>
          <cx:pt idx="13168">-3454</cx:pt>
          <cx:pt idx="13169">-3440</cx:pt>
          <cx:pt idx="13170">-3438</cx:pt>
          <cx:pt idx="13171">-3436</cx:pt>
          <cx:pt idx="13172">-3430</cx:pt>
          <cx:pt idx="13173">-3426</cx:pt>
          <cx:pt idx="13174">-3397</cx:pt>
          <cx:pt idx="13175">-3391</cx:pt>
          <cx:pt idx="13176">-3390</cx:pt>
          <cx:pt idx="13177">-3382</cx:pt>
          <cx:pt idx="13178">-3379</cx:pt>
          <cx:pt idx="13179">-3379</cx:pt>
          <cx:pt idx="13180">-3359</cx:pt>
          <cx:pt idx="13181">-3337</cx:pt>
          <cx:pt idx="13182">-3332</cx:pt>
          <cx:pt idx="13183">-3286</cx:pt>
          <cx:pt idx="13184">-3284</cx:pt>
          <cx:pt idx="13185">-3278</cx:pt>
          <cx:pt idx="13186">-3276</cx:pt>
          <cx:pt idx="13187">-3269</cx:pt>
          <cx:pt idx="13188">-3267</cx:pt>
          <cx:pt idx="13189">-3251</cx:pt>
          <cx:pt idx="13190">-3248</cx:pt>
          <cx:pt idx="13191">-3204</cx:pt>
          <cx:pt idx="13192">-3181</cx:pt>
          <cx:pt idx="13193">-3176</cx:pt>
          <cx:pt idx="13194">-3175</cx:pt>
          <cx:pt idx="13195">-3171</cx:pt>
          <cx:pt idx="13196">-3170</cx:pt>
          <cx:pt idx="13197">-3154</cx:pt>
          <cx:pt idx="13198">-3148</cx:pt>
          <cx:pt idx="13199">-3146</cx:pt>
          <cx:pt idx="13200">-3130</cx:pt>
          <cx:pt idx="13201">-3110</cx:pt>
          <cx:pt idx="13202">-3105</cx:pt>
          <cx:pt idx="13203">-3103</cx:pt>
          <cx:pt idx="13204">-3095</cx:pt>
          <cx:pt idx="13205">-3085</cx:pt>
          <cx:pt idx="13206">-3084</cx:pt>
          <cx:pt idx="13207">-3083</cx:pt>
          <cx:pt idx="13208">-3078</cx:pt>
          <cx:pt idx="13209">-3074</cx:pt>
          <cx:pt idx="13210">-3070</cx:pt>
          <cx:pt idx="13211">-3053</cx:pt>
          <cx:pt idx="13212">-3051</cx:pt>
          <cx:pt idx="13213">-3046</cx:pt>
          <cx:pt idx="13214">-3044</cx:pt>
          <cx:pt idx="13215">-3042</cx:pt>
          <cx:pt idx="13216">-3042</cx:pt>
          <cx:pt idx="13217">-3038</cx:pt>
          <cx:pt idx="13218">-3010</cx:pt>
          <cx:pt idx="13219">-2994</cx:pt>
          <cx:pt idx="13220">-2984</cx:pt>
          <cx:pt idx="13221">-2959</cx:pt>
          <cx:pt idx="13222">-2942</cx:pt>
          <cx:pt idx="13223">-2941</cx:pt>
          <cx:pt idx="13224">-2934</cx:pt>
          <cx:pt idx="13225">-2934</cx:pt>
          <cx:pt idx="13226">-2931</cx:pt>
          <cx:pt idx="13227">-2921</cx:pt>
          <cx:pt idx="13228">-2919</cx:pt>
          <cx:pt idx="13229">-2918</cx:pt>
          <cx:pt idx="13230">-2917</cx:pt>
          <cx:pt idx="13231">-2916</cx:pt>
          <cx:pt idx="13232">-2913</cx:pt>
          <cx:pt idx="13233">-2912</cx:pt>
          <cx:pt idx="13234">-2908</cx:pt>
          <cx:pt idx="13235">-2907</cx:pt>
          <cx:pt idx="13236">-2907</cx:pt>
          <cx:pt idx="13237">-2905</cx:pt>
          <cx:pt idx="13238">-2895</cx:pt>
          <cx:pt idx="13239">-2891</cx:pt>
          <cx:pt idx="13240">-2887</cx:pt>
          <cx:pt idx="13241">-2880</cx:pt>
          <cx:pt idx="13242">-2839</cx:pt>
          <cx:pt idx="13243">-2838</cx:pt>
          <cx:pt idx="13244">-2803</cx:pt>
          <cx:pt idx="13245">-2788</cx:pt>
          <cx:pt idx="13246">-2779</cx:pt>
          <cx:pt idx="13247">-2740</cx:pt>
          <cx:pt idx="13248">-2738</cx:pt>
          <cx:pt idx="13249">-2737</cx:pt>
          <cx:pt idx="13250">-2732</cx:pt>
          <cx:pt idx="13251">-2729</cx:pt>
          <cx:pt idx="13252">-2722</cx:pt>
          <cx:pt idx="13253">-2712</cx:pt>
          <cx:pt idx="13254">-2706</cx:pt>
          <cx:pt idx="13255">-2701</cx:pt>
          <cx:pt idx="13256">-2692</cx:pt>
          <cx:pt idx="13257">-2685</cx:pt>
          <cx:pt idx="13258">-2683</cx:pt>
          <cx:pt idx="13259">-2669</cx:pt>
          <cx:pt idx="13260">-2668</cx:pt>
          <cx:pt idx="13261">-2654</cx:pt>
          <cx:pt idx="13262">-2649</cx:pt>
          <cx:pt idx="13263">-2641</cx:pt>
          <cx:pt idx="13264">-2628</cx:pt>
          <cx:pt idx="13265">-2616</cx:pt>
          <cx:pt idx="13266">-2615</cx:pt>
          <cx:pt idx="13267">-2615</cx:pt>
          <cx:pt idx="13268">-2608</cx:pt>
          <cx:pt idx="13269">-2592</cx:pt>
          <cx:pt idx="13270">-2564</cx:pt>
          <cx:pt idx="13271">-2564</cx:pt>
          <cx:pt idx="13272">-2563</cx:pt>
          <cx:pt idx="13273">-2548</cx:pt>
          <cx:pt idx="13274">-2538</cx:pt>
          <cx:pt idx="13275">-2537</cx:pt>
          <cx:pt idx="13276">-2520</cx:pt>
          <cx:pt idx="13277">-2507</cx:pt>
          <cx:pt idx="13278">-2505</cx:pt>
          <cx:pt idx="13279">-2498</cx:pt>
          <cx:pt idx="13280">-2497</cx:pt>
          <cx:pt idx="13281">-2497</cx:pt>
          <cx:pt idx="13282">-2494</cx:pt>
          <cx:pt idx="13283">-2492</cx:pt>
          <cx:pt idx="13284">-2488</cx:pt>
          <cx:pt idx="13285">-2482</cx:pt>
          <cx:pt idx="13286">-2477</cx:pt>
          <cx:pt idx="13287">-2464</cx:pt>
          <cx:pt idx="13288">-2464</cx:pt>
          <cx:pt idx="13289">-2463</cx:pt>
          <cx:pt idx="13290">-2459</cx:pt>
          <cx:pt idx="13291">-2450</cx:pt>
          <cx:pt idx="13292">-2446</cx:pt>
          <cx:pt idx="13293">-2438</cx:pt>
          <cx:pt idx="13294">-2427</cx:pt>
          <cx:pt idx="13295">-2412</cx:pt>
          <cx:pt idx="13296">-2394</cx:pt>
          <cx:pt idx="13297">-2391</cx:pt>
          <cx:pt idx="13298">-2367</cx:pt>
          <cx:pt idx="13299">-2346</cx:pt>
          <cx:pt idx="13300">-2345</cx:pt>
          <cx:pt idx="13301">-2339</cx:pt>
          <cx:pt idx="13302">-2333</cx:pt>
          <cx:pt idx="13303">-2308</cx:pt>
          <cx:pt idx="13304">-2293</cx:pt>
          <cx:pt idx="13305">-2284</cx:pt>
          <cx:pt idx="13306">-2275</cx:pt>
          <cx:pt idx="13307">-2275</cx:pt>
          <cx:pt idx="13308">-2269</cx:pt>
          <cx:pt idx="13309">-2268</cx:pt>
          <cx:pt idx="13310">-2257</cx:pt>
          <cx:pt idx="13311">-2256</cx:pt>
          <cx:pt idx="13312">-2255</cx:pt>
          <cx:pt idx="13313">-2255</cx:pt>
          <cx:pt idx="13314">-2252</cx:pt>
          <cx:pt idx="13315">-2249</cx:pt>
          <cx:pt idx="13316">-2246</cx:pt>
          <cx:pt idx="13317">-2240</cx:pt>
          <cx:pt idx="13318">-2235</cx:pt>
          <cx:pt idx="13319">-2220</cx:pt>
          <cx:pt idx="13320">-2219</cx:pt>
          <cx:pt idx="13321">-2216</cx:pt>
          <cx:pt idx="13322">-2215</cx:pt>
          <cx:pt idx="13323">-2210</cx:pt>
          <cx:pt idx="13324">-2201</cx:pt>
          <cx:pt idx="13325">-2201</cx:pt>
          <cx:pt idx="13326">-2199</cx:pt>
          <cx:pt idx="13327">-2187</cx:pt>
          <cx:pt idx="13328">-2185</cx:pt>
          <cx:pt idx="13329">-2183</cx:pt>
          <cx:pt idx="13330">-2172</cx:pt>
          <cx:pt idx="13331">-2164</cx:pt>
          <cx:pt idx="13332">-2161</cx:pt>
          <cx:pt idx="13333">-2160</cx:pt>
          <cx:pt idx="13334">-2142</cx:pt>
          <cx:pt idx="13335">-2134</cx:pt>
          <cx:pt idx="13336">-2134</cx:pt>
          <cx:pt idx="13337">-2132</cx:pt>
          <cx:pt idx="13338">-2128</cx:pt>
          <cx:pt idx="13339">-2120</cx:pt>
          <cx:pt idx="13340">-2114</cx:pt>
          <cx:pt idx="13341">-2099</cx:pt>
          <cx:pt idx="13342">-2091</cx:pt>
          <cx:pt idx="13343">-2089</cx:pt>
          <cx:pt idx="13344">-2069</cx:pt>
          <cx:pt idx="13345">-2069</cx:pt>
          <cx:pt idx="13346">-2062</cx:pt>
          <cx:pt idx="13347">-2053</cx:pt>
          <cx:pt idx="13348">-2052</cx:pt>
          <cx:pt idx="13349">-2034</cx:pt>
          <cx:pt idx="13350">-2031</cx:pt>
          <cx:pt idx="13351">-2030</cx:pt>
          <cx:pt idx="13352">-2027</cx:pt>
          <cx:pt idx="13353">-2002</cx:pt>
          <cx:pt idx="13354">-1995</cx:pt>
          <cx:pt idx="13355">-1993</cx:pt>
          <cx:pt idx="13356">-1979</cx:pt>
          <cx:pt idx="13357">-1977</cx:pt>
          <cx:pt idx="13358">-1972</cx:pt>
          <cx:pt idx="13359">-1967</cx:pt>
          <cx:pt idx="13360">-1963</cx:pt>
          <cx:pt idx="13361">-1960</cx:pt>
          <cx:pt idx="13362">-1945</cx:pt>
          <cx:pt idx="13363">-1939</cx:pt>
          <cx:pt idx="13364">-1932</cx:pt>
          <cx:pt idx="13365">-1929</cx:pt>
          <cx:pt idx="13366">-1922</cx:pt>
          <cx:pt idx="13367">-1917</cx:pt>
          <cx:pt idx="13368">-1913</cx:pt>
          <cx:pt idx="13369">-1906</cx:pt>
          <cx:pt idx="13370">-1904</cx:pt>
          <cx:pt idx="13371">-1902</cx:pt>
          <cx:pt idx="13372">-1902</cx:pt>
          <cx:pt idx="13373">-1895</cx:pt>
          <cx:pt idx="13374">-1884</cx:pt>
          <cx:pt idx="13375">-1882</cx:pt>
          <cx:pt idx="13376">-1875</cx:pt>
          <cx:pt idx="13377">-1869</cx:pt>
          <cx:pt idx="13378">-1853</cx:pt>
          <cx:pt idx="13379">-1852</cx:pt>
          <cx:pt idx="13380">-1849</cx:pt>
          <cx:pt idx="13381">-1847</cx:pt>
          <cx:pt idx="13382">-1829</cx:pt>
          <cx:pt idx="13383">-1829</cx:pt>
          <cx:pt idx="13384">-1827</cx:pt>
          <cx:pt idx="13385">-1826</cx:pt>
          <cx:pt idx="13386">-1824</cx:pt>
          <cx:pt idx="13387">-1823</cx:pt>
          <cx:pt idx="13388">-1809</cx:pt>
          <cx:pt idx="13389">-1788</cx:pt>
          <cx:pt idx="13390">-1786</cx:pt>
          <cx:pt idx="13391">-1781</cx:pt>
          <cx:pt idx="13392">-1778</cx:pt>
          <cx:pt idx="13393">-1776</cx:pt>
          <cx:pt idx="13394">-1772</cx:pt>
          <cx:pt idx="13395">-1770</cx:pt>
          <cx:pt idx="13396">-1766</cx:pt>
          <cx:pt idx="13397">-1764</cx:pt>
          <cx:pt idx="13398">-1763</cx:pt>
          <cx:pt idx="13399">-1752</cx:pt>
          <cx:pt idx="13400">-1752</cx:pt>
          <cx:pt idx="13401">-1736</cx:pt>
          <cx:pt idx="13402">-1733</cx:pt>
          <cx:pt idx="13403">-1728</cx:pt>
          <cx:pt idx="13404">-1719</cx:pt>
          <cx:pt idx="13405">-1709</cx:pt>
          <cx:pt idx="13406">-1706</cx:pt>
          <cx:pt idx="13407">-1703</cx:pt>
          <cx:pt idx="13408">-1703</cx:pt>
          <cx:pt idx="13409">-1702</cx:pt>
          <cx:pt idx="13410">-1700</cx:pt>
          <cx:pt idx="13411">-1692</cx:pt>
          <cx:pt idx="13412">-1692</cx:pt>
          <cx:pt idx="13413">-1689</cx:pt>
          <cx:pt idx="13414">-1687</cx:pt>
          <cx:pt idx="13415">-1674</cx:pt>
          <cx:pt idx="13416">-1673</cx:pt>
          <cx:pt idx="13417">-1671</cx:pt>
          <cx:pt idx="13418">-1664</cx:pt>
          <cx:pt idx="13419">-1660</cx:pt>
          <cx:pt idx="13420">-1658</cx:pt>
          <cx:pt idx="13421">-1650</cx:pt>
          <cx:pt idx="13422">-1648</cx:pt>
          <cx:pt idx="13423">-1646</cx:pt>
          <cx:pt idx="13424">-1646</cx:pt>
          <cx:pt idx="13425">-1644</cx:pt>
          <cx:pt idx="13426">-1638</cx:pt>
          <cx:pt idx="13427">-1631</cx:pt>
          <cx:pt idx="13428">-1630</cx:pt>
          <cx:pt idx="13429">-1621</cx:pt>
          <cx:pt idx="13430">-1587</cx:pt>
          <cx:pt idx="13431">-1584</cx:pt>
          <cx:pt idx="13432">-1581</cx:pt>
          <cx:pt idx="13433">-1581</cx:pt>
          <cx:pt idx="13434">-1580</cx:pt>
          <cx:pt idx="13435">-1573</cx:pt>
          <cx:pt idx="13436">-1568</cx:pt>
          <cx:pt idx="13437">-1560</cx:pt>
          <cx:pt idx="13438">-1550</cx:pt>
          <cx:pt idx="13439">-1545</cx:pt>
          <cx:pt idx="13440">-1545</cx:pt>
          <cx:pt idx="13441">-1534</cx:pt>
          <cx:pt idx="13442">-1532</cx:pt>
          <cx:pt idx="13443">-1532</cx:pt>
          <cx:pt idx="13444">-1519</cx:pt>
          <cx:pt idx="13445">-1510</cx:pt>
          <cx:pt idx="13446">-1504</cx:pt>
          <cx:pt idx="13447">-1503</cx:pt>
          <cx:pt idx="13448">-1503</cx:pt>
          <cx:pt idx="13449">-1497</cx:pt>
          <cx:pt idx="13450">-1490</cx:pt>
          <cx:pt idx="13451">-1490</cx:pt>
          <cx:pt idx="13452">-1490</cx:pt>
          <cx:pt idx="13453">-1486</cx:pt>
          <cx:pt idx="13454">-1476</cx:pt>
          <cx:pt idx="13455">-1476</cx:pt>
          <cx:pt idx="13456">-1474</cx:pt>
          <cx:pt idx="13457">-1474</cx:pt>
          <cx:pt idx="13458">-1472</cx:pt>
          <cx:pt idx="13459">-1461</cx:pt>
          <cx:pt idx="13460">-1460</cx:pt>
          <cx:pt idx="13461">-1458</cx:pt>
          <cx:pt idx="13462">-1458</cx:pt>
          <cx:pt idx="13463">-1451</cx:pt>
          <cx:pt idx="13464">-1443</cx:pt>
          <cx:pt idx="13465">-1439</cx:pt>
          <cx:pt idx="13466">-1428</cx:pt>
          <cx:pt idx="13467">-1424</cx:pt>
          <cx:pt idx="13468">-1423</cx:pt>
          <cx:pt idx="13469">-1414</cx:pt>
          <cx:pt idx="13470">-1411</cx:pt>
          <cx:pt idx="13471">-1399</cx:pt>
          <cx:pt idx="13472">-1388</cx:pt>
          <cx:pt idx="13473">-1382</cx:pt>
          <cx:pt idx="13474">-1381</cx:pt>
          <cx:pt idx="13475">-1377</cx:pt>
          <cx:pt idx="13476">-1376</cx:pt>
          <cx:pt idx="13477">-1375</cx:pt>
          <cx:pt idx="13478">-1373</cx:pt>
          <cx:pt idx="13479">-1372</cx:pt>
          <cx:pt idx="13480">-1372</cx:pt>
          <cx:pt idx="13481">-1369</cx:pt>
          <cx:pt idx="13482">-1369</cx:pt>
          <cx:pt idx="13483">-1363</cx:pt>
          <cx:pt idx="13484">-1360</cx:pt>
          <cx:pt idx="13485">-1355</cx:pt>
          <cx:pt idx="13486">-1340</cx:pt>
          <cx:pt idx="13487">-1329</cx:pt>
          <cx:pt idx="13488">-1329</cx:pt>
          <cx:pt idx="13489">-1324</cx:pt>
          <cx:pt idx="13490">-1323</cx:pt>
          <cx:pt idx="13491">-1322</cx:pt>
          <cx:pt idx="13492">-1318</cx:pt>
          <cx:pt idx="13493">-1313</cx:pt>
          <cx:pt idx="13494">-1313</cx:pt>
          <cx:pt idx="13495">-1313</cx:pt>
          <cx:pt idx="13496">-1305</cx:pt>
          <cx:pt idx="13497">-1303</cx:pt>
          <cx:pt idx="13498">-1301</cx:pt>
          <cx:pt idx="13499">-1298</cx:pt>
          <cx:pt idx="13500">-1296</cx:pt>
          <cx:pt idx="13501">-1295</cx:pt>
          <cx:pt idx="13502">-1292</cx:pt>
          <cx:pt idx="13503">-1290</cx:pt>
          <cx:pt idx="13504">-1287</cx:pt>
          <cx:pt idx="13505">-1287</cx:pt>
          <cx:pt idx="13506">-1282</cx:pt>
          <cx:pt idx="13507">-1275</cx:pt>
          <cx:pt idx="13508">-1272</cx:pt>
          <cx:pt idx="13509">-1265</cx:pt>
          <cx:pt idx="13510">-1263</cx:pt>
          <cx:pt idx="13511">-1261</cx:pt>
          <cx:pt idx="13512">-1258</cx:pt>
          <cx:pt idx="13513">-1254</cx:pt>
          <cx:pt idx="13514">-1249</cx:pt>
          <cx:pt idx="13515">-1240</cx:pt>
          <cx:pt idx="13516">-1237</cx:pt>
          <cx:pt idx="13517">-1227</cx:pt>
          <cx:pt idx="13518">-1225</cx:pt>
          <cx:pt idx="13519">-1223</cx:pt>
          <cx:pt idx="13520">-1222</cx:pt>
          <cx:pt idx="13521">-1220</cx:pt>
          <cx:pt idx="13522">-1215</cx:pt>
          <cx:pt idx="13523">-1214</cx:pt>
          <cx:pt idx="13524">-1203</cx:pt>
          <cx:pt idx="13525">-1203</cx:pt>
          <cx:pt idx="13526">-1195</cx:pt>
          <cx:pt idx="13527">-1195</cx:pt>
          <cx:pt idx="13528">-1192</cx:pt>
          <cx:pt idx="13529">-1185</cx:pt>
          <cx:pt idx="13530">-1185</cx:pt>
          <cx:pt idx="13531">-1182</cx:pt>
          <cx:pt idx="13532">-1180</cx:pt>
          <cx:pt idx="13533">-1179</cx:pt>
          <cx:pt idx="13534">-1170</cx:pt>
          <cx:pt idx="13535">-1168</cx:pt>
          <cx:pt idx="13536">-1162</cx:pt>
          <cx:pt idx="13537">-1162</cx:pt>
          <cx:pt idx="13538">-1160</cx:pt>
          <cx:pt idx="13539">-1160</cx:pt>
          <cx:pt idx="13540">-1157</cx:pt>
          <cx:pt idx="13541">-1148</cx:pt>
          <cx:pt idx="13542">-1147</cx:pt>
          <cx:pt idx="13543">-1137</cx:pt>
          <cx:pt idx="13544">-1135</cx:pt>
          <cx:pt idx="13545">-1133</cx:pt>
          <cx:pt idx="13546">-1126</cx:pt>
          <cx:pt idx="13547">-1126</cx:pt>
          <cx:pt idx="13548">-1124</cx:pt>
          <cx:pt idx="13549">-1120</cx:pt>
          <cx:pt idx="13550">-1117</cx:pt>
          <cx:pt idx="13551">-1114</cx:pt>
          <cx:pt idx="13552">-1105</cx:pt>
          <cx:pt idx="13553">-1101</cx:pt>
          <cx:pt idx="13554">-1098</cx:pt>
          <cx:pt idx="13555">-1097</cx:pt>
          <cx:pt idx="13556">-1096</cx:pt>
          <cx:pt idx="13557">-1091</cx:pt>
          <cx:pt idx="13558">-1086</cx:pt>
          <cx:pt idx="13559">-1085</cx:pt>
          <cx:pt idx="13560">-1082</cx:pt>
          <cx:pt idx="13561">-1077</cx:pt>
          <cx:pt idx="13562">-1064</cx:pt>
          <cx:pt idx="13563">-1063</cx:pt>
          <cx:pt idx="13564">-1059</cx:pt>
          <cx:pt idx="13565">-1058</cx:pt>
          <cx:pt idx="13566">-1057</cx:pt>
          <cx:pt idx="13567">-1054</cx:pt>
          <cx:pt idx="13568">-1054</cx:pt>
          <cx:pt idx="13569">-1051</cx:pt>
          <cx:pt idx="13570">-1050</cx:pt>
          <cx:pt idx="13571">-1049</cx:pt>
          <cx:pt idx="13572">-1047</cx:pt>
          <cx:pt idx="13573">-1045</cx:pt>
          <cx:pt idx="13574">-1042</cx:pt>
          <cx:pt idx="13575">-1042</cx:pt>
          <cx:pt idx="13576">-1036</cx:pt>
          <cx:pt idx="13577">-1030</cx:pt>
          <cx:pt idx="13578">-1029</cx:pt>
          <cx:pt idx="13579">-1027</cx:pt>
          <cx:pt idx="13580">-1026</cx:pt>
          <cx:pt idx="13581">-1024</cx:pt>
          <cx:pt idx="13582">-1011</cx:pt>
          <cx:pt idx="13583">-1008</cx:pt>
          <cx:pt idx="13584">-1008</cx:pt>
          <cx:pt idx="13585">-1006</cx:pt>
          <cx:pt idx="13586">-1000</cx:pt>
          <cx:pt idx="13587">-997</cx:pt>
          <cx:pt idx="13588">-993</cx:pt>
          <cx:pt idx="13589">-990</cx:pt>
          <cx:pt idx="13590">-989</cx:pt>
          <cx:pt idx="13591">-987</cx:pt>
          <cx:pt idx="13592">-985</cx:pt>
          <cx:pt idx="13593">-982</cx:pt>
          <cx:pt idx="13594">-982</cx:pt>
          <cx:pt idx="13595">-981</cx:pt>
          <cx:pt idx="13596">-981</cx:pt>
          <cx:pt idx="13597">-975</cx:pt>
          <cx:pt idx="13598">-974</cx:pt>
          <cx:pt idx="13599">-973</cx:pt>
          <cx:pt idx="13600">-971</cx:pt>
          <cx:pt idx="13601">-971</cx:pt>
          <cx:pt idx="13602">-970</cx:pt>
          <cx:pt idx="13603">-968</cx:pt>
          <cx:pt idx="13604">-964</cx:pt>
          <cx:pt idx="13605">-964</cx:pt>
          <cx:pt idx="13606">-962</cx:pt>
          <cx:pt idx="13607">-960</cx:pt>
          <cx:pt idx="13608">-960</cx:pt>
          <cx:pt idx="13609">-957</cx:pt>
          <cx:pt idx="13610">-947</cx:pt>
          <cx:pt idx="13611">-946</cx:pt>
          <cx:pt idx="13612">-935</cx:pt>
          <cx:pt idx="13613">-932</cx:pt>
          <cx:pt idx="13614">-927</cx:pt>
          <cx:pt idx="13615">-925</cx:pt>
          <cx:pt idx="13616">-923</cx:pt>
          <cx:pt idx="13617">-921</cx:pt>
          <cx:pt idx="13618">-921</cx:pt>
          <cx:pt idx="13619">-920</cx:pt>
          <cx:pt idx="13620">-917</cx:pt>
          <cx:pt idx="13621">-913</cx:pt>
          <cx:pt idx="13622">-912</cx:pt>
          <cx:pt idx="13623">-905</cx:pt>
          <cx:pt idx="13624">-900</cx:pt>
          <cx:pt idx="13625">-897</cx:pt>
          <cx:pt idx="13626">-895</cx:pt>
          <cx:pt idx="13627">-894</cx:pt>
          <cx:pt idx="13628">-893</cx:pt>
          <cx:pt idx="13629">-893</cx:pt>
          <cx:pt idx="13630">-891</cx:pt>
          <cx:pt idx="13631">-890</cx:pt>
          <cx:pt idx="13632">-889</cx:pt>
          <cx:pt idx="13633">-888</cx:pt>
          <cx:pt idx="13634">-884</cx:pt>
          <cx:pt idx="13635">-882</cx:pt>
          <cx:pt idx="13636">-878</cx:pt>
          <cx:pt idx="13637">-874</cx:pt>
          <cx:pt idx="13638">-873</cx:pt>
          <cx:pt idx="13639">-872</cx:pt>
          <cx:pt idx="13640">-872</cx:pt>
          <cx:pt idx="13641">-871</cx:pt>
          <cx:pt idx="13642">-870</cx:pt>
          <cx:pt idx="13643">-869</cx:pt>
          <cx:pt idx="13644">-869</cx:pt>
          <cx:pt idx="13645">-868</cx:pt>
          <cx:pt idx="13646">-868</cx:pt>
          <cx:pt idx="13647">-862</cx:pt>
          <cx:pt idx="13648">-861</cx:pt>
          <cx:pt idx="13649">-858</cx:pt>
          <cx:pt idx="13650">-858</cx:pt>
          <cx:pt idx="13651">-856</cx:pt>
          <cx:pt idx="13652">-855</cx:pt>
          <cx:pt idx="13653">-854</cx:pt>
          <cx:pt idx="13654">-854</cx:pt>
          <cx:pt idx="13655">-854</cx:pt>
          <cx:pt idx="13656">-853</cx:pt>
          <cx:pt idx="13657">-853</cx:pt>
          <cx:pt idx="13658">-848</cx:pt>
          <cx:pt idx="13659">-848</cx:pt>
          <cx:pt idx="13660">-843</cx:pt>
          <cx:pt idx="13661">-843</cx:pt>
          <cx:pt idx="13662">-831</cx:pt>
          <cx:pt idx="13663">-826</cx:pt>
          <cx:pt idx="13664">-826</cx:pt>
          <cx:pt idx="13665">-824</cx:pt>
          <cx:pt idx="13666">-823</cx:pt>
          <cx:pt idx="13667">-822</cx:pt>
          <cx:pt idx="13668">-818</cx:pt>
          <cx:pt idx="13669">-818</cx:pt>
          <cx:pt idx="13670">-811</cx:pt>
          <cx:pt idx="13671">-809</cx:pt>
          <cx:pt idx="13672">-809</cx:pt>
          <cx:pt idx="13673">-807</cx:pt>
          <cx:pt idx="13674">-807</cx:pt>
          <cx:pt idx="13675">-796</cx:pt>
          <cx:pt idx="13676">-790</cx:pt>
          <cx:pt idx="13677">-788</cx:pt>
          <cx:pt idx="13678">-785</cx:pt>
          <cx:pt idx="13679">-783</cx:pt>
          <cx:pt idx="13680">-781</cx:pt>
          <cx:pt idx="13681">-779</cx:pt>
          <cx:pt idx="13682">-777</cx:pt>
          <cx:pt idx="13683">-777</cx:pt>
          <cx:pt idx="13684">-777</cx:pt>
          <cx:pt idx="13685">-774</cx:pt>
          <cx:pt idx="13686">-773</cx:pt>
          <cx:pt idx="13687">-773</cx:pt>
          <cx:pt idx="13688">-772</cx:pt>
          <cx:pt idx="13689">-771</cx:pt>
          <cx:pt idx="13690">-767</cx:pt>
          <cx:pt idx="13691">-766</cx:pt>
          <cx:pt idx="13692">-766</cx:pt>
          <cx:pt idx="13693">-758</cx:pt>
          <cx:pt idx="13694">-757</cx:pt>
          <cx:pt idx="13695">-755</cx:pt>
          <cx:pt idx="13696">-752</cx:pt>
          <cx:pt idx="13697">-748</cx:pt>
          <cx:pt idx="13698">-746</cx:pt>
          <cx:pt idx="13699">-745</cx:pt>
          <cx:pt idx="13700">-745</cx:pt>
          <cx:pt idx="13701">-740</cx:pt>
          <cx:pt idx="13702">-738</cx:pt>
          <cx:pt idx="13703">-734</cx:pt>
          <cx:pt idx="13704">-733</cx:pt>
          <cx:pt idx="13705">-730</cx:pt>
          <cx:pt idx="13706">-727</cx:pt>
          <cx:pt idx="13707">-727</cx:pt>
          <cx:pt idx="13708">-720</cx:pt>
          <cx:pt idx="13709">-717</cx:pt>
          <cx:pt idx="13710">-713</cx:pt>
          <cx:pt idx="13711">-711</cx:pt>
          <cx:pt idx="13712">-709</cx:pt>
          <cx:pt idx="13713">-709</cx:pt>
          <cx:pt idx="13714">-709</cx:pt>
          <cx:pt idx="13715">-703</cx:pt>
          <cx:pt idx="13716">-702</cx:pt>
          <cx:pt idx="13717">-702</cx:pt>
          <cx:pt idx="13718">-701</cx:pt>
          <cx:pt idx="13719">-695</cx:pt>
          <cx:pt idx="13720">-694</cx:pt>
          <cx:pt idx="13721">-691</cx:pt>
          <cx:pt idx="13722">-687</cx:pt>
          <cx:pt idx="13723">-684</cx:pt>
          <cx:pt idx="13724">-681</cx:pt>
          <cx:pt idx="13725">-681</cx:pt>
          <cx:pt idx="13726">-681</cx:pt>
          <cx:pt idx="13727">-677</cx:pt>
          <cx:pt idx="13728">-677</cx:pt>
          <cx:pt idx="13729">-676</cx:pt>
          <cx:pt idx="13730">-671</cx:pt>
          <cx:pt idx="13731">-671</cx:pt>
          <cx:pt idx="13732">-668</cx:pt>
          <cx:pt idx="13733">-663</cx:pt>
          <cx:pt idx="13734">-662</cx:pt>
          <cx:pt idx="13735">-661</cx:pt>
          <cx:pt idx="13736">-656</cx:pt>
          <cx:pt idx="13737">-652</cx:pt>
          <cx:pt idx="13738">-651</cx:pt>
          <cx:pt idx="13739">-651</cx:pt>
          <cx:pt idx="13740">-650</cx:pt>
          <cx:pt idx="13741">-649</cx:pt>
          <cx:pt idx="13742">-648</cx:pt>
          <cx:pt idx="13743">-646</cx:pt>
          <cx:pt idx="13744">-642</cx:pt>
          <cx:pt idx="13745">-640</cx:pt>
          <cx:pt idx="13746">-639</cx:pt>
          <cx:pt idx="13747">-637</cx:pt>
          <cx:pt idx="13748">-636</cx:pt>
          <cx:pt idx="13749">-634</cx:pt>
          <cx:pt idx="13750">-634</cx:pt>
          <cx:pt idx="13751">-632</cx:pt>
          <cx:pt idx="13752">-631</cx:pt>
          <cx:pt idx="13753">-626</cx:pt>
          <cx:pt idx="13754">-624</cx:pt>
          <cx:pt idx="13755">-622</cx:pt>
          <cx:pt idx="13756">-620</cx:pt>
          <cx:pt idx="13757">-618</cx:pt>
          <cx:pt idx="13758">-613</cx:pt>
          <cx:pt idx="13759">-611</cx:pt>
          <cx:pt idx="13760">-611</cx:pt>
          <cx:pt idx="13761">-610</cx:pt>
          <cx:pt idx="13762">-607</cx:pt>
          <cx:pt idx="13763">-607</cx:pt>
          <cx:pt idx="13764">-606</cx:pt>
          <cx:pt idx="13765">-605</cx:pt>
          <cx:pt idx="13766">-602</cx:pt>
          <cx:pt idx="13767">-602</cx:pt>
          <cx:pt idx="13768">-601</cx:pt>
          <cx:pt idx="13769">-600</cx:pt>
          <cx:pt idx="13770">-600</cx:pt>
          <cx:pt idx="13771">-597</cx:pt>
          <cx:pt idx="13772">-597</cx:pt>
          <cx:pt idx="13773">-595</cx:pt>
          <cx:pt idx="13774">-592</cx:pt>
          <cx:pt idx="13775">-589</cx:pt>
          <cx:pt idx="13776">-586</cx:pt>
          <cx:pt idx="13777">-583</cx:pt>
          <cx:pt idx="13778">-582</cx:pt>
          <cx:pt idx="13779">-582</cx:pt>
          <cx:pt idx="13780">-582</cx:pt>
          <cx:pt idx="13781">-581</cx:pt>
          <cx:pt idx="13782">-581</cx:pt>
          <cx:pt idx="13783">-578</cx:pt>
          <cx:pt idx="13784">-578</cx:pt>
          <cx:pt idx="13785">-578</cx:pt>
          <cx:pt idx="13786">-577</cx:pt>
          <cx:pt idx="13787">-573</cx:pt>
          <cx:pt idx="13788">-569</cx:pt>
          <cx:pt idx="13789">-565</cx:pt>
          <cx:pt idx="13790">-564</cx:pt>
          <cx:pt idx="13791">-561</cx:pt>
          <cx:pt idx="13792">-559</cx:pt>
          <cx:pt idx="13793">-556</cx:pt>
          <cx:pt idx="13794">-554</cx:pt>
          <cx:pt idx="13795">-553</cx:pt>
          <cx:pt idx="13796">-553</cx:pt>
          <cx:pt idx="13797">-549</cx:pt>
          <cx:pt idx="13798">-548</cx:pt>
          <cx:pt idx="13799">-547</cx:pt>
          <cx:pt idx="13800">-543</cx:pt>
          <cx:pt idx="13801">-539</cx:pt>
          <cx:pt idx="13802">-530</cx:pt>
          <cx:pt idx="13803">-530</cx:pt>
          <cx:pt idx="13804">-529</cx:pt>
          <cx:pt idx="13805">-525</cx:pt>
          <cx:pt idx="13806">-525</cx:pt>
          <cx:pt idx="13807">-525</cx:pt>
          <cx:pt idx="13808">-519</cx:pt>
          <cx:pt idx="13809">-515</cx:pt>
          <cx:pt idx="13810">-512</cx:pt>
          <cx:pt idx="13811">-511</cx:pt>
          <cx:pt idx="13812">-510</cx:pt>
          <cx:pt idx="13813">-510</cx:pt>
          <cx:pt idx="13814">-508</cx:pt>
          <cx:pt idx="13815">-507</cx:pt>
          <cx:pt idx="13816">-505</cx:pt>
          <cx:pt idx="13817">-500</cx:pt>
          <cx:pt idx="13818">-500</cx:pt>
          <cx:pt idx="13819">-500</cx:pt>
          <cx:pt idx="13820">-498</cx:pt>
          <cx:pt idx="13821">-496</cx:pt>
          <cx:pt idx="13822">-494</cx:pt>
          <cx:pt idx="13823">-494</cx:pt>
          <cx:pt idx="13824">-494</cx:pt>
          <cx:pt idx="13825">-492</cx:pt>
          <cx:pt idx="13826">-488</cx:pt>
          <cx:pt idx="13827">-487</cx:pt>
          <cx:pt idx="13828">-485</cx:pt>
          <cx:pt idx="13829">-484</cx:pt>
          <cx:pt idx="13830">-484</cx:pt>
          <cx:pt idx="13831">-483</cx:pt>
          <cx:pt idx="13832">-482</cx:pt>
          <cx:pt idx="13833">-474</cx:pt>
          <cx:pt idx="13834">-473</cx:pt>
          <cx:pt idx="13835">-469</cx:pt>
          <cx:pt idx="13836">-469</cx:pt>
          <cx:pt idx="13837">-469</cx:pt>
          <cx:pt idx="13838">-468</cx:pt>
          <cx:pt idx="13839">-467</cx:pt>
          <cx:pt idx="13840">-462</cx:pt>
          <cx:pt idx="13841">-462</cx:pt>
          <cx:pt idx="13842">-460</cx:pt>
          <cx:pt idx="13843">-455</cx:pt>
          <cx:pt idx="13844">-454</cx:pt>
          <cx:pt idx="13845">-454</cx:pt>
          <cx:pt idx="13846">-454</cx:pt>
          <cx:pt idx="13847">-454</cx:pt>
          <cx:pt idx="13848">-453</cx:pt>
          <cx:pt idx="13849">-450</cx:pt>
          <cx:pt idx="13850">-449</cx:pt>
          <cx:pt idx="13851">-445</cx:pt>
          <cx:pt idx="13852">-445</cx:pt>
          <cx:pt idx="13853">-444</cx:pt>
          <cx:pt idx="13854">-442</cx:pt>
          <cx:pt idx="13855">-441</cx:pt>
          <cx:pt idx="13856">-440</cx:pt>
          <cx:pt idx="13857">-437</cx:pt>
          <cx:pt idx="13858">-436</cx:pt>
          <cx:pt idx="13859">-433</cx:pt>
          <cx:pt idx="13860">-432</cx:pt>
          <cx:pt idx="13861">-431</cx:pt>
          <cx:pt idx="13862">-431</cx:pt>
          <cx:pt idx="13863">-430</cx:pt>
          <cx:pt idx="13864">-428</cx:pt>
          <cx:pt idx="13865">-420</cx:pt>
          <cx:pt idx="13866">-419</cx:pt>
          <cx:pt idx="13867">-417</cx:pt>
          <cx:pt idx="13868">-413</cx:pt>
          <cx:pt idx="13869">-412</cx:pt>
          <cx:pt idx="13870">-411</cx:pt>
          <cx:pt idx="13871">-410</cx:pt>
          <cx:pt idx="13872">-410</cx:pt>
          <cx:pt idx="13873">-408</cx:pt>
          <cx:pt idx="13874">-406</cx:pt>
          <cx:pt idx="13875">-404</cx:pt>
          <cx:pt idx="13876">-402</cx:pt>
          <cx:pt idx="13877">-402</cx:pt>
          <cx:pt idx="13878">-401</cx:pt>
          <cx:pt idx="13879">-399</cx:pt>
          <cx:pt idx="13880">-398</cx:pt>
          <cx:pt idx="13881">-398</cx:pt>
          <cx:pt idx="13882">-394</cx:pt>
          <cx:pt idx="13883">-393</cx:pt>
          <cx:pt idx="13884">-393</cx:pt>
          <cx:pt idx="13885">-391</cx:pt>
          <cx:pt idx="13886">-391</cx:pt>
          <cx:pt idx="13887">-389</cx:pt>
          <cx:pt idx="13888">-389</cx:pt>
          <cx:pt idx="13889">-389</cx:pt>
          <cx:pt idx="13890">-388</cx:pt>
          <cx:pt idx="13891">-385</cx:pt>
          <cx:pt idx="13892">-383</cx:pt>
          <cx:pt idx="13893">-380</cx:pt>
          <cx:pt idx="13894">-380</cx:pt>
          <cx:pt idx="13895">-378</cx:pt>
          <cx:pt idx="13896">-377</cx:pt>
          <cx:pt idx="13897">-372</cx:pt>
          <cx:pt idx="13898">-368</cx:pt>
          <cx:pt idx="13899">-367</cx:pt>
          <cx:pt idx="13900">-365</cx:pt>
          <cx:pt idx="13901">-364</cx:pt>
          <cx:pt idx="13902">-363</cx:pt>
          <cx:pt idx="13903">-362</cx:pt>
          <cx:pt idx="13904">-361</cx:pt>
          <cx:pt idx="13905">-360</cx:pt>
          <cx:pt idx="13906">-357</cx:pt>
          <cx:pt idx="13907">-352</cx:pt>
          <cx:pt idx="13908">-350</cx:pt>
          <cx:pt idx="13909">-348</cx:pt>
          <cx:pt idx="13910">-347</cx:pt>
          <cx:pt idx="13911">-340</cx:pt>
          <cx:pt idx="13912">-339</cx:pt>
          <cx:pt idx="13913">-339</cx:pt>
          <cx:pt idx="13914">-337</cx:pt>
          <cx:pt idx="13915">-336</cx:pt>
          <cx:pt idx="13916">-335</cx:pt>
          <cx:pt idx="13917">-330</cx:pt>
          <cx:pt idx="13918">-330</cx:pt>
          <cx:pt idx="13919">-328</cx:pt>
          <cx:pt idx="13920">-326</cx:pt>
          <cx:pt idx="13921">-325</cx:pt>
          <cx:pt idx="13922">-323</cx:pt>
          <cx:pt idx="13923">-323</cx:pt>
          <cx:pt idx="13924">-322</cx:pt>
          <cx:pt idx="13925">-321</cx:pt>
          <cx:pt idx="13926">-319</cx:pt>
          <cx:pt idx="13927">-318</cx:pt>
          <cx:pt idx="13928">-314</cx:pt>
          <cx:pt idx="13929">-314</cx:pt>
          <cx:pt idx="13930">-313</cx:pt>
          <cx:pt idx="13931">-313</cx:pt>
          <cx:pt idx="13932">-313</cx:pt>
          <cx:pt idx="13933">-313</cx:pt>
          <cx:pt idx="13934">-311</cx:pt>
          <cx:pt idx="13935">-310</cx:pt>
          <cx:pt idx="13936">-310</cx:pt>
          <cx:pt idx="13937">-306</cx:pt>
          <cx:pt idx="13938">-303</cx:pt>
          <cx:pt idx="13939">-301</cx:pt>
          <cx:pt idx="13940">-301</cx:pt>
          <cx:pt idx="13941">-301</cx:pt>
          <cx:pt idx="13942">-299</cx:pt>
          <cx:pt idx="13943">-297</cx:pt>
          <cx:pt idx="13944">-294</cx:pt>
          <cx:pt idx="13945">-294</cx:pt>
          <cx:pt idx="13946">-290</cx:pt>
          <cx:pt idx="13947">-288</cx:pt>
          <cx:pt idx="13948">-287</cx:pt>
          <cx:pt idx="13949">-287</cx:pt>
          <cx:pt idx="13950">-286</cx:pt>
          <cx:pt idx="13951">-285</cx:pt>
          <cx:pt idx="13952">-283</cx:pt>
          <cx:pt idx="13953">-283</cx:pt>
          <cx:pt idx="13954">-282</cx:pt>
          <cx:pt idx="13955">-277</cx:pt>
          <cx:pt idx="13956">-275</cx:pt>
          <cx:pt idx="13957">-274</cx:pt>
          <cx:pt idx="13958">-272</cx:pt>
          <cx:pt idx="13959">-267</cx:pt>
          <cx:pt idx="13960">-266</cx:pt>
          <cx:pt idx="13961">-266</cx:pt>
          <cx:pt idx="13962">-264</cx:pt>
          <cx:pt idx="13963">-262</cx:pt>
          <cx:pt idx="13964">-259</cx:pt>
          <cx:pt idx="13965">-256</cx:pt>
          <cx:pt idx="13966">-255</cx:pt>
          <cx:pt idx="13967">-255</cx:pt>
          <cx:pt idx="13968">-254</cx:pt>
          <cx:pt idx="13969">-253</cx:pt>
          <cx:pt idx="13970">-250</cx:pt>
          <cx:pt idx="13971">-250</cx:pt>
          <cx:pt idx="13972">-249</cx:pt>
          <cx:pt idx="13973">-247</cx:pt>
          <cx:pt idx="13974">-247</cx:pt>
          <cx:pt idx="13975">-244</cx:pt>
          <cx:pt idx="13976">-243</cx:pt>
          <cx:pt idx="13977">-241</cx:pt>
          <cx:pt idx="13978">-237</cx:pt>
          <cx:pt idx="13979">-237</cx:pt>
          <cx:pt idx="13980">-231</cx:pt>
          <cx:pt idx="13981">-231</cx:pt>
          <cx:pt idx="13982">-231</cx:pt>
          <cx:pt idx="13983">-230</cx:pt>
          <cx:pt idx="13984">-229</cx:pt>
          <cx:pt idx="13985">-227</cx:pt>
          <cx:pt idx="13986">-227</cx:pt>
          <cx:pt idx="13987">-225</cx:pt>
          <cx:pt idx="13988">-225</cx:pt>
          <cx:pt idx="13989">-224</cx:pt>
          <cx:pt idx="13990">-223</cx:pt>
          <cx:pt idx="13991">-223</cx:pt>
          <cx:pt idx="13992">-223</cx:pt>
          <cx:pt idx="13993">-223</cx:pt>
          <cx:pt idx="13994">-221</cx:pt>
          <cx:pt idx="13995">-218</cx:pt>
          <cx:pt idx="13996">-218</cx:pt>
          <cx:pt idx="13997">-214</cx:pt>
          <cx:pt idx="13998">-213</cx:pt>
          <cx:pt idx="13999">-211</cx:pt>
          <cx:pt idx="14000">-203</cx:pt>
          <cx:pt idx="14001">-203</cx:pt>
          <cx:pt idx="14002">-203</cx:pt>
          <cx:pt idx="14003">-201</cx:pt>
          <cx:pt idx="14004">-195</cx:pt>
          <cx:pt idx="14005">-194</cx:pt>
          <cx:pt idx="14006">-193</cx:pt>
          <cx:pt idx="14007">-192</cx:pt>
          <cx:pt idx="14008">-192</cx:pt>
          <cx:pt idx="14009">-190</cx:pt>
          <cx:pt idx="14010">-190</cx:pt>
          <cx:pt idx="14011">-190</cx:pt>
          <cx:pt idx="14012">-184</cx:pt>
          <cx:pt idx="14013">-182</cx:pt>
          <cx:pt idx="14014">-181</cx:pt>
          <cx:pt idx="14015">-181</cx:pt>
          <cx:pt idx="14016">-177</cx:pt>
          <cx:pt idx="14017">-177</cx:pt>
          <cx:pt idx="14018">-173</cx:pt>
          <cx:pt idx="14019">-170</cx:pt>
          <cx:pt idx="14020">-169</cx:pt>
          <cx:pt idx="14021">-167</cx:pt>
          <cx:pt idx="14022">-164</cx:pt>
          <cx:pt idx="14023">-164</cx:pt>
          <cx:pt idx="14024">-162</cx:pt>
          <cx:pt idx="14025">-160</cx:pt>
          <cx:pt idx="14026">-159</cx:pt>
          <cx:pt idx="14027">-158</cx:pt>
          <cx:pt idx="14028">-157</cx:pt>
          <cx:pt idx="14029">-156</cx:pt>
          <cx:pt idx="14030">-154</cx:pt>
          <cx:pt idx="14031">-149</cx:pt>
          <cx:pt idx="14032">-148</cx:pt>
          <cx:pt idx="14033">-145</cx:pt>
          <cx:pt idx="14034">-143</cx:pt>
          <cx:pt idx="14035">-142</cx:pt>
          <cx:pt idx="14036">-141</cx:pt>
          <cx:pt idx="14037">-136</cx:pt>
          <cx:pt idx="14038">-136</cx:pt>
          <cx:pt idx="14039">-134</cx:pt>
          <cx:pt idx="14040">-132</cx:pt>
          <cx:pt idx="14041">-131</cx:pt>
          <cx:pt idx="14042">-130</cx:pt>
          <cx:pt idx="14043">-127</cx:pt>
          <cx:pt idx="14044">-122</cx:pt>
          <cx:pt idx="14045">-121</cx:pt>
          <cx:pt idx="14046">-119</cx:pt>
          <cx:pt idx="14047">-115</cx:pt>
          <cx:pt idx="14048">-112</cx:pt>
          <cx:pt idx="14049">-112</cx:pt>
          <cx:pt idx="14050">-112</cx:pt>
          <cx:pt idx="14051">-110</cx:pt>
          <cx:pt idx="14052">-110</cx:pt>
          <cx:pt idx="14053">-108</cx:pt>
          <cx:pt idx="14054">-105</cx:pt>
          <cx:pt idx="14055">-102</cx:pt>
          <cx:pt idx="14056">-102</cx:pt>
          <cx:pt idx="14057">-101</cx:pt>
          <cx:pt idx="14058">-97</cx:pt>
          <cx:pt idx="14059">-95</cx:pt>
          <cx:pt idx="14060">-94</cx:pt>
          <cx:pt idx="14061">-94</cx:pt>
          <cx:pt idx="14062">-93</cx:pt>
          <cx:pt idx="14063">-93</cx:pt>
          <cx:pt idx="14064">-93</cx:pt>
          <cx:pt idx="14065">-90</cx:pt>
          <cx:pt idx="14066">-89</cx:pt>
          <cx:pt idx="14067">-88</cx:pt>
          <cx:pt idx="14068">-83</cx:pt>
          <cx:pt idx="14069">-81</cx:pt>
          <cx:pt idx="14070">-80</cx:pt>
          <cx:pt idx="14071">-79</cx:pt>
          <cx:pt idx="14072">-68</cx:pt>
          <cx:pt idx="14073">-67</cx:pt>
          <cx:pt idx="14074">-67</cx:pt>
          <cx:pt idx="14075">-66</cx:pt>
          <cx:pt idx="14076">-65</cx:pt>
          <cx:pt idx="14077">-63</cx:pt>
          <cx:pt idx="14078">-62</cx:pt>
          <cx:pt idx="14079">-61</cx:pt>
          <cx:pt idx="14080">-57</cx:pt>
          <cx:pt idx="14081">-57</cx:pt>
          <cx:pt idx="14082">-52</cx:pt>
          <cx:pt idx="14083">-49</cx:pt>
          <cx:pt idx="14084">-46</cx:pt>
          <cx:pt idx="14085">-42</cx:pt>
          <cx:pt idx="14086">-42</cx:pt>
          <cx:pt idx="14087">-41</cx:pt>
          <cx:pt idx="14088">-39</cx:pt>
          <cx:pt idx="14089">-38</cx:pt>
          <cx:pt idx="14090">-36</cx:pt>
          <cx:pt idx="14091">-33</cx:pt>
          <cx:pt idx="14092">-32</cx:pt>
          <cx:pt idx="14093">-29</cx:pt>
          <cx:pt idx="14094">-28</cx:pt>
          <cx:pt idx="14095">-26</cx:pt>
          <cx:pt idx="14096">-25</cx:pt>
          <cx:pt idx="14097">-22</cx:pt>
          <cx:pt idx="14098">-21</cx:pt>
          <cx:pt idx="14099">-18</cx:pt>
          <cx:pt idx="14100">-15</cx:pt>
          <cx:pt idx="14101">-15</cx:pt>
          <cx:pt idx="14102">-13</cx:pt>
          <cx:pt idx="14103">-12</cx:pt>
          <cx:pt idx="14104">-9</cx:pt>
          <cx:pt idx="14105">-5</cx:pt>
          <cx:pt idx="14106">-3</cx:pt>
          <cx:pt idx="14107">-2</cx:pt>
          <cx:pt idx="14108">-206214</cx:pt>
          <cx:pt idx="14109">-66958</cx:pt>
          <cx:pt idx="14110">-60647</cx:pt>
          <cx:pt idx="14111">-47382</cx:pt>
          <cx:pt idx="14112">-46318</cx:pt>
          <cx:pt idx="14113">-35712</cx:pt>
          <cx:pt idx="14114">-33290</cx:pt>
          <cx:pt idx="14115">-32818</cx:pt>
          <cx:pt idx="14116">-32396</cx:pt>
          <cx:pt idx="14117">-32385</cx:pt>
          <cx:pt idx="14118">-30867</cx:pt>
          <cx:pt idx="14119">-30834</cx:pt>
          <cx:pt idx="14120">-29682</cx:pt>
          <cx:pt idx="14121">-28828</cx:pt>
          <cx:pt idx="14122">-27640</cx:pt>
          <cx:pt idx="14123">-25179</cx:pt>
          <cx:pt idx="14124">-25145</cx:pt>
          <cx:pt idx="14125">-24257</cx:pt>
          <cx:pt idx="14126">-23471</cx:pt>
          <cx:pt idx="14127">-23254</cx:pt>
          <cx:pt idx="14128">-23145</cx:pt>
          <cx:pt idx="14129">-23017</cx:pt>
          <cx:pt idx="14130">-22653</cx:pt>
          <cx:pt idx="14131">-22592</cx:pt>
          <cx:pt idx="14132">-21979</cx:pt>
          <cx:pt idx="14133">-21454</cx:pt>
          <cx:pt idx="14134">-21222</cx:pt>
          <cx:pt idx="14135">-21085</cx:pt>
          <cx:pt idx="14136">-20109</cx:pt>
          <cx:pt idx="14137">-19965</cx:pt>
          <cx:pt idx="14138">-19945</cx:pt>
          <cx:pt idx="14139">-19822</cx:pt>
          <cx:pt idx="14140">-19783</cx:pt>
          <cx:pt idx="14141">-19371</cx:pt>
          <cx:pt idx="14142">-19298</cx:pt>
          <cx:pt idx="14143">-18627</cx:pt>
          <cx:pt idx="14144">-18603</cx:pt>
          <cx:pt idx="14145">-18560</cx:pt>
          <cx:pt idx="14146">-18551</cx:pt>
          <cx:pt idx="14147">-18314</cx:pt>
          <cx:pt idx="14148">-18076</cx:pt>
          <cx:pt idx="14149">-17845</cx:pt>
          <cx:pt idx="14150">-17398</cx:pt>
          <cx:pt idx="14151">-17308</cx:pt>
          <cx:pt idx="14152">-17163</cx:pt>
          <cx:pt idx="14153">-16868</cx:pt>
          <cx:pt idx="14154">-16822</cx:pt>
          <cx:pt idx="14155">-16765</cx:pt>
          <cx:pt idx="14156">-16487</cx:pt>
          <cx:pt idx="14157">-16407</cx:pt>
          <cx:pt idx="14158">-16032</cx:pt>
          <cx:pt idx="14159">-15885</cx:pt>
          <cx:pt idx="14160">-15704</cx:pt>
          <cx:pt idx="14161">-15645</cx:pt>
          <cx:pt idx="14162">-15488</cx:pt>
          <cx:pt idx="14163">-15401</cx:pt>
          <cx:pt idx="14164">-15399</cx:pt>
          <cx:pt idx="14165">-15338</cx:pt>
          <cx:pt idx="14166">-15221</cx:pt>
          <cx:pt idx="14167">-15205</cx:pt>
          <cx:pt idx="14168">-15134</cx:pt>
          <cx:pt idx="14169">-15028</cx:pt>
          <cx:pt idx="14170">-15003</cx:pt>
          <cx:pt idx="14171">-14668</cx:pt>
          <cx:pt idx="14172">-14661</cx:pt>
          <cx:pt idx="14173">-14525</cx:pt>
          <cx:pt idx="14174">-14510</cx:pt>
          <cx:pt idx="14175">-14321</cx:pt>
          <cx:pt idx="14176">-14180</cx:pt>
          <cx:pt idx="14177">-14084</cx:pt>
          <cx:pt idx="14178">-14010</cx:pt>
          <cx:pt idx="14179">-13934</cx:pt>
          <cx:pt idx="14180">-13897</cx:pt>
          <cx:pt idx="14181">-13681</cx:pt>
          <cx:pt idx="14182">-13674</cx:pt>
          <cx:pt idx="14183">-13308</cx:pt>
          <cx:pt idx="14184">-13167</cx:pt>
          <cx:pt idx="14185">-13014</cx:pt>
          <cx:pt idx="14186">-12928</cx:pt>
          <cx:pt idx="14187">-12615</cx:pt>
          <cx:pt idx="14188">-12600</cx:pt>
          <cx:pt idx="14189">-12555</cx:pt>
          <cx:pt idx="14190">-12495</cx:pt>
          <cx:pt idx="14191">-12457</cx:pt>
          <cx:pt idx="14192">-12441</cx:pt>
          <cx:pt idx="14193">-12440</cx:pt>
          <cx:pt idx="14194">-12373</cx:pt>
          <cx:pt idx="14195">-12351</cx:pt>
          <cx:pt idx="14196">-12264</cx:pt>
          <cx:pt idx="14197">-12215</cx:pt>
          <cx:pt idx="14198">-12051</cx:pt>
          <cx:pt idx="14199">-12020</cx:pt>
          <cx:pt idx="14200">-11877</cx:pt>
          <cx:pt idx="14201">-11835</cx:pt>
          <cx:pt idx="14202">-11634</cx:pt>
          <cx:pt idx="14203">-11620</cx:pt>
          <cx:pt idx="14204">-11607</cx:pt>
          <cx:pt idx="14205">-11595</cx:pt>
          <cx:pt idx="14206">-11531</cx:pt>
          <cx:pt idx="14207">-11528</cx:pt>
          <cx:pt idx="14208">-11525</cx:pt>
          <cx:pt idx="14209">-11482</cx:pt>
          <cx:pt idx="14210">-11384</cx:pt>
          <cx:pt idx="14211">-11272</cx:pt>
          <cx:pt idx="14212">-11186</cx:pt>
          <cx:pt idx="14213">-11114</cx:pt>
          <cx:pt idx="14214">-11084</cx:pt>
          <cx:pt idx="14215">-11004</cx:pt>
          <cx:pt idx="14216">-10977</cx:pt>
          <cx:pt idx="14217">-10969</cx:pt>
          <cx:pt idx="14218">-10964</cx:pt>
          <cx:pt idx="14219">-10921</cx:pt>
          <cx:pt idx="14220">-10846</cx:pt>
          <cx:pt idx="14221">-10842</cx:pt>
          <cx:pt idx="14222">-10798</cx:pt>
          <cx:pt idx="14223">-10713</cx:pt>
          <cx:pt idx="14224">-10611</cx:pt>
          <cx:pt idx="14225">-10605</cx:pt>
          <cx:pt idx="14226">-10590</cx:pt>
          <cx:pt idx="14227">-10584</cx:pt>
          <cx:pt idx="14228">-10503</cx:pt>
          <cx:pt idx="14229">-10408</cx:pt>
          <cx:pt idx="14230">-10332</cx:pt>
          <cx:pt idx="14231">-10232</cx:pt>
          <cx:pt idx="14232">-10227</cx:pt>
          <cx:pt idx="14233">-10216</cx:pt>
          <cx:pt idx="14234">-10142</cx:pt>
          <cx:pt idx="14235">-10118</cx:pt>
          <cx:pt idx="14236">-10118</cx:pt>
          <cx:pt idx="14237">-10114</cx:pt>
          <cx:pt idx="14238">-10103</cx:pt>
          <cx:pt idx="14239">-10054</cx:pt>
          <cx:pt idx="14240">-10030</cx:pt>
          <cx:pt idx="14241">-10004</cx:pt>
          <cx:pt idx="14242">-9986</cx:pt>
          <cx:pt idx="14243">-9957</cx:pt>
          <cx:pt idx="14244">-9871</cx:pt>
          <cx:pt idx="14245">-9759</cx:pt>
          <cx:pt idx="14246">-9738</cx:pt>
          <cx:pt idx="14247">-9665</cx:pt>
          <cx:pt idx="14248">-9606</cx:pt>
          <cx:pt idx="14249">-9560</cx:pt>
          <cx:pt idx="14250">-9447</cx:pt>
          <cx:pt idx="14251">-9423</cx:pt>
          <cx:pt idx="14252">-9274</cx:pt>
          <cx:pt idx="14253">-9246</cx:pt>
          <cx:pt idx="14254">-9241</cx:pt>
          <cx:pt idx="14255">-9232</cx:pt>
          <cx:pt idx="14256">-9213</cx:pt>
          <cx:pt idx="14257">-9187</cx:pt>
          <cx:pt idx="14258">-9169</cx:pt>
          <cx:pt idx="14259">-9166</cx:pt>
          <cx:pt idx="14260">-9124</cx:pt>
          <cx:pt idx="14261">-9024</cx:pt>
          <cx:pt idx="14262">-9011</cx:pt>
          <cx:pt idx="14263">-9006</cx:pt>
          <cx:pt idx="14264">-9003</cx:pt>
          <cx:pt idx="14265">-8979</cx:pt>
          <cx:pt idx="14266">-8950</cx:pt>
          <cx:pt idx="14267">-8887</cx:pt>
          <cx:pt idx="14268">-8883</cx:pt>
          <cx:pt idx="14269">-8867</cx:pt>
          <cx:pt idx="14270">-8864</cx:pt>
          <cx:pt idx="14271">-8845</cx:pt>
          <cx:pt idx="14272">-8835</cx:pt>
          <cx:pt idx="14273">-8788</cx:pt>
          <cx:pt idx="14274">-8658</cx:pt>
          <cx:pt idx="14275">-8609</cx:pt>
          <cx:pt idx="14276">-8596</cx:pt>
          <cx:pt idx="14277">-8577</cx:pt>
          <cx:pt idx="14278">-8484</cx:pt>
          <cx:pt idx="14279">-8458</cx:pt>
          <cx:pt idx="14280">-8349</cx:pt>
          <cx:pt idx="14281">-8210</cx:pt>
          <cx:pt idx="14282">-8137</cx:pt>
          <cx:pt idx="14283">-8134</cx:pt>
          <cx:pt idx="14284">-8132</cx:pt>
          <cx:pt idx="14285">-8087</cx:pt>
          <cx:pt idx="14286">-8029</cx:pt>
          <cx:pt idx="14287">-8025</cx:pt>
          <cx:pt idx="14288">-8009</cx:pt>
          <cx:pt idx="14289">-7972</cx:pt>
          <cx:pt idx="14290">-7922</cx:pt>
          <cx:pt idx="14291">-7886</cx:pt>
          <cx:pt idx="14292">-7862</cx:pt>
          <cx:pt idx="14293">-7853</cx:pt>
          <cx:pt idx="14294">-7843</cx:pt>
          <cx:pt idx="14295">-7842</cx:pt>
          <cx:pt idx="14296">-7795</cx:pt>
          <cx:pt idx="14297">-7773</cx:pt>
          <cx:pt idx="14298">-7770</cx:pt>
          <cx:pt idx="14299">-7768</cx:pt>
          <cx:pt idx="14300">-7743</cx:pt>
          <cx:pt idx="14301">-7690</cx:pt>
          <cx:pt idx="14302">-7632</cx:pt>
          <cx:pt idx="14303">-7611</cx:pt>
          <cx:pt idx="14304">-7593</cx:pt>
          <cx:pt idx="14305">-7563</cx:pt>
          <cx:pt idx="14306">-7524</cx:pt>
          <cx:pt idx="14307">-7506</cx:pt>
          <cx:pt idx="14308">-7442</cx:pt>
          <cx:pt idx="14309">-7418</cx:pt>
          <cx:pt idx="14310">-7404</cx:pt>
          <cx:pt idx="14311">-7376</cx:pt>
          <cx:pt idx="14312">-7372</cx:pt>
          <cx:pt idx="14313">-7358</cx:pt>
          <cx:pt idx="14314">-7320</cx:pt>
          <cx:pt idx="14315">-7310</cx:pt>
          <cx:pt idx="14316">-7297</cx:pt>
          <cx:pt idx="14317">-7288</cx:pt>
          <cx:pt idx="14318">-7240</cx:pt>
          <cx:pt idx="14319">-7153</cx:pt>
          <cx:pt idx="14320">-7151</cx:pt>
          <cx:pt idx="14321">-7084</cx:pt>
          <cx:pt idx="14322">-7069</cx:pt>
          <cx:pt idx="14323">-7062</cx:pt>
          <cx:pt idx="14324">-7014</cx:pt>
          <cx:pt idx="14325">-6980</cx:pt>
          <cx:pt idx="14326">-6936</cx:pt>
          <cx:pt idx="14327">-6841</cx:pt>
          <cx:pt idx="14328">-6796</cx:pt>
          <cx:pt idx="14329">-6795</cx:pt>
          <cx:pt idx="14330">-6794</cx:pt>
          <cx:pt idx="14331">-6791</cx:pt>
          <cx:pt idx="14332">-6774</cx:pt>
          <cx:pt idx="14333">-6761</cx:pt>
          <cx:pt idx="14334">-6716</cx:pt>
          <cx:pt idx="14335">-6711</cx:pt>
          <cx:pt idx="14336">-6700</cx:pt>
          <cx:pt idx="14337">-6661</cx:pt>
          <cx:pt idx="14338">-6650</cx:pt>
          <cx:pt idx="14339">-6622</cx:pt>
          <cx:pt idx="14340">-6616</cx:pt>
          <cx:pt idx="14341">-6615</cx:pt>
          <cx:pt idx="14342">-6569</cx:pt>
          <cx:pt idx="14343">-6529</cx:pt>
          <cx:pt idx="14344">-6518</cx:pt>
          <cx:pt idx="14345">-6512</cx:pt>
          <cx:pt idx="14346">-6417</cx:pt>
          <cx:pt idx="14347">-6415</cx:pt>
          <cx:pt idx="14348">-6395</cx:pt>
          <cx:pt idx="14349">-6394</cx:pt>
          <cx:pt idx="14350">-6373</cx:pt>
          <cx:pt idx="14351">-6365</cx:pt>
          <cx:pt idx="14352">-6359</cx:pt>
          <cx:pt idx="14353">-6354</cx:pt>
          <cx:pt idx="14354">-6297</cx:pt>
          <cx:pt idx="14355">-6292</cx:pt>
          <cx:pt idx="14356">-6265</cx:pt>
          <cx:pt idx="14357">-6260</cx:pt>
          <cx:pt idx="14358">-6258</cx:pt>
          <cx:pt idx="14359">-6251</cx:pt>
          <cx:pt idx="14360">-6250</cx:pt>
          <cx:pt idx="14361">-6218</cx:pt>
          <cx:pt idx="14362">-6200</cx:pt>
          <cx:pt idx="14363">-6173</cx:pt>
          <cx:pt idx="14364">-6126</cx:pt>
          <cx:pt idx="14365">-6112</cx:pt>
          <cx:pt idx="14366">-6111</cx:pt>
          <cx:pt idx="14367">-6080</cx:pt>
          <cx:pt idx="14368">-6072</cx:pt>
          <cx:pt idx="14369">-6056</cx:pt>
          <cx:pt idx="14370">-6019</cx:pt>
          <cx:pt idx="14371">-6000</cx:pt>
          <cx:pt idx="14372">-5994</cx:pt>
          <cx:pt idx="14373">-5977</cx:pt>
          <cx:pt idx="14374">-5975</cx:pt>
          <cx:pt idx="14375">-5974</cx:pt>
          <cx:pt idx="14376">-5925</cx:pt>
          <cx:pt idx="14377">-5918</cx:pt>
          <cx:pt idx="14378">-5913</cx:pt>
          <cx:pt idx="14379">-5912</cx:pt>
          <cx:pt idx="14380">-5883</cx:pt>
          <cx:pt idx="14381">-5881</cx:pt>
          <cx:pt idx="14382">-5870</cx:pt>
          <cx:pt idx="14383">-5846</cx:pt>
          <cx:pt idx="14384">-5841</cx:pt>
          <cx:pt idx="14385">-5821</cx:pt>
          <cx:pt idx="14386">-5797</cx:pt>
          <cx:pt idx="14387">-5789</cx:pt>
          <cx:pt idx="14388">-5779</cx:pt>
          <cx:pt idx="14389">-5776</cx:pt>
          <cx:pt idx="14390">-5755</cx:pt>
          <cx:pt idx="14391">-5740</cx:pt>
          <cx:pt idx="14392">-5682</cx:pt>
          <cx:pt idx="14393">-5682</cx:pt>
          <cx:pt idx="14394">-5677</cx:pt>
          <cx:pt idx="14395">-5659</cx:pt>
          <cx:pt idx="14396">-5649</cx:pt>
          <cx:pt idx="14397">-5631</cx:pt>
          <cx:pt idx="14398">-5589</cx:pt>
          <cx:pt idx="14399">-5528</cx:pt>
          <cx:pt idx="14400">-5524</cx:pt>
          <cx:pt idx="14401">-5521</cx:pt>
          <cx:pt idx="14402">-5520</cx:pt>
          <cx:pt idx="14403">-5470</cx:pt>
          <cx:pt idx="14404">-5412</cx:pt>
          <cx:pt idx="14405">-5408</cx:pt>
          <cx:pt idx="14406">-5397</cx:pt>
          <cx:pt idx="14407">-5382</cx:pt>
          <cx:pt idx="14408">-5362</cx:pt>
          <cx:pt idx="14409">-5355</cx:pt>
          <cx:pt idx="14410">-5307</cx:pt>
          <cx:pt idx="14411">-5297</cx:pt>
          <cx:pt idx="14412">-5265</cx:pt>
          <cx:pt idx="14413">-5256</cx:pt>
          <cx:pt idx="14414">-5219</cx:pt>
          <cx:pt idx="14415">-5190</cx:pt>
          <cx:pt idx="14416">-5180</cx:pt>
          <cx:pt idx="14417">-5162</cx:pt>
          <cx:pt idx="14418">-5132</cx:pt>
          <cx:pt idx="14419">-5110</cx:pt>
          <cx:pt idx="14420">-5058</cx:pt>
          <cx:pt idx="14421">-5046</cx:pt>
          <cx:pt idx="14422">-4964</cx:pt>
          <cx:pt idx="14423">-4941</cx:pt>
          <cx:pt idx="14424">-4939</cx:pt>
          <cx:pt idx="14425">-4934</cx:pt>
          <cx:pt idx="14426">-4927</cx:pt>
          <cx:pt idx="14427">-4887</cx:pt>
          <cx:pt idx="14428">-4871</cx:pt>
          <cx:pt idx="14429">-4868</cx:pt>
          <cx:pt idx="14430">-4866</cx:pt>
          <cx:pt idx="14431">-4836</cx:pt>
          <cx:pt idx="14432">-4792</cx:pt>
          <cx:pt idx="14433">-4788</cx:pt>
          <cx:pt idx="14434">-4771</cx:pt>
          <cx:pt idx="14435">-4736</cx:pt>
          <cx:pt idx="14436">-4722</cx:pt>
          <cx:pt idx="14437">-4690</cx:pt>
          <cx:pt idx="14438">-4674</cx:pt>
          <cx:pt idx="14439">-4664</cx:pt>
          <cx:pt idx="14440">-4647</cx:pt>
          <cx:pt idx="14441">-4623</cx:pt>
          <cx:pt idx="14442">-4614</cx:pt>
          <cx:pt idx="14443">-4609</cx:pt>
          <cx:pt idx="14444">-4604</cx:pt>
          <cx:pt idx="14445">-4585</cx:pt>
          <cx:pt idx="14446">-4577</cx:pt>
          <cx:pt idx="14447">-4561</cx:pt>
          <cx:pt idx="14448">-4525</cx:pt>
          <cx:pt idx="14449">-4525</cx:pt>
          <cx:pt idx="14450">-4514</cx:pt>
          <cx:pt idx="14451">-4498</cx:pt>
          <cx:pt idx="14452">-4493</cx:pt>
          <cx:pt idx="14453">-4492</cx:pt>
          <cx:pt idx="14454">-4488</cx:pt>
          <cx:pt idx="14455">-4485</cx:pt>
          <cx:pt idx="14456">-4469</cx:pt>
          <cx:pt idx="14457">-4468</cx:pt>
          <cx:pt idx="14458">-4464</cx:pt>
          <cx:pt idx="14459">-4410</cx:pt>
          <cx:pt idx="14460">-4407</cx:pt>
          <cx:pt idx="14461">-4398</cx:pt>
          <cx:pt idx="14462">-4398</cx:pt>
          <cx:pt idx="14463">-4387</cx:pt>
          <cx:pt idx="14464">-4376</cx:pt>
          <cx:pt idx="14465">-4357</cx:pt>
          <cx:pt idx="14466">-4348</cx:pt>
          <cx:pt idx="14467">-4335</cx:pt>
          <cx:pt idx="14468">-4316</cx:pt>
          <cx:pt idx="14469">-4313</cx:pt>
          <cx:pt idx="14470">-4306</cx:pt>
          <cx:pt idx="14471">-4298</cx:pt>
          <cx:pt idx="14472">-4245</cx:pt>
          <cx:pt idx="14473">-4243</cx:pt>
          <cx:pt idx="14474">-4238</cx:pt>
          <cx:pt idx="14475">-4235</cx:pt>
          <cx:pt idx="14476">-4209</cx:pt>
          <cx:pt idx="14477">-4205</cx:pt>
          <cx:pt idx="14478">-4196</cx:pt>
          <cx:pt idx="14479">-4189</cx:pt>
          <cx:pt idx="14480">-4189</cx:pt>
          <cx:pt idx="14481">-4180</cx:pt>
          <cx:pt idx="14482">-4167</cx:pt>
          <cx:pt idx="14483">-4163</cx:pt>
          <cx:pt idx="14484">-4150</cx:pt>
          <cx:pt idx="14485">-4141</cx:pt>
          <cx:pt idx="14486">-4140</cx:pt>
          <cx:pt idx="14487">-4136</cx:pt>
          <cx:pt idx="14488">-4124</cx:pt>
          <cx:pt idx="14489">-4115</cx:pt>
          <cx:pt idx="14490">-4113</cx:pt>
          <cx:pt idx="14491">-4104</cx:pt>
          <cx:pt idx="14492">-4091</cx:pt>
          <cx:pt idx="14493">-4086</cx:pt>
          <cx:pt idx="14494">-4086</cx:pt>
          <cx:pt idx="14495">-4081</cx:pt>
          <cx:pt idx="14496">-4065</cx:pt>
          <cx:pt idx="14497">-4061</cx:pt>
          <cx:pt idx="14498">-4040</cx:pt>
          <cx:pt idx="14499">-4032</cx:pt>
          <cx:pt idx="14500">-4030</cx:pt>
          <cx:pt idx="14501">-3998</cx:pt>
          <cx:pt idx="14502">-3997</cx:pt>
          <cx:pt idx="14503">-3967</cx:pt>
          <cx:pt idx="14504">-3949</cx:pt>
          <cx:pt idx="14505">-3930</cx:pt>
          <cx:pt idx="14506">-3908</cx:pt>
          <cx:pt idx="14507">-3866</cx:pt>
          <cx:pt idx="14508">-3865</cx:pt>
          <cx:pt idx="14509">-3858</cx:pt>
          <cx:pt idx="14510">-3852</cx:pt>
          <cx:pt idx="14511">-3849</cx:pt>
          <cx:pt idx="14512">-3836</cx:pt>
          <cx:pt idx="14513">-3825</cx:pt>
          <cx:pt idx="14514">-3806</cx:pt>
          <cx:pt idx="14515">-3786</cx:pt>
          <cx:pt idx="14516">-3782</cx:pt>
          <cx:pt idx="14517">-3769</cx:pt>
          <cx:pt idx="14518">-3762</cx:pt>
          <cx:pt idx="14519">-3759</cx:pt>
          <cx:pt idx="14520">-3754</cx:pt>
          <cx:pt idx="14521">-3748</cx:pt>
          <cx:pt idx="14522">-3710</cx:pt>
          <cx:pt idx="14523">-3687</cx:pt>
          <cx:pt idx="14524">-3656</cx:pt>
          <cx:pt idx="14525">-3630</cx:pt>
          <cx:pt idx="14526">-3581</cx:pt>
          <cx:pt idx="14527">-3576</cx:pt>
          <cx:pt idx="14528">-3563</cx:pt>
          <cx:pt idx="14529">-3556</cx:pt>
          <cx:pt idx="14530">-3554</cx:pt>
          <cx:pt idx="14531">-3522</cx:pt>
          <cx:pt idx="14532">-3510</cx:pt>
          <cx:pt idx="14533">-3507</cx:pt>
          <cx:pt idx="14534">-3449</cx:pt>
          <cx:pt idx="14535">-3448</cx:pt>
          <cx:pt idx="14536">-3444</cx:pt>
          <cx:pt idx="14537">-3440</cx:pt>
          <cx:pt idx="14538">-3431</cx:pt>
          <cx:pt idx="14539">-3421</cx:pt>
          <cx:pt idx="14540">-3414</cx:pt>
          <cx:pt idx="14541">-3413</cx:pt>
          <cx:pt idx="14542">-3411</cx:pt>
          <cx:pt idx="14543">-3373</cx:pt>
          <cx:pt idx="14544">-3372</cx:pt>
          <cx:pt idx="14545">-3370</cx:pt>
          <cx:pt idx="14546">-3355</cx:pt>
          <cx:pt idx="14547">-3351</cx:pt>
          <cx:pt idx="14548">-3346</cx:pt>
          <cx:pt idx="14549">-3325</cx:pt>
          <cx:pt idx="14550">-3324</cx:pt>
          <cx:pt idx="14551">-3319</cx:pt>
          <cx:pt idx="14552">-3316</cx:pt>
          <cx:pt idx="14553">-3315</cx:pt>
          <cx:pt idx="14554">-3306</cx:pt>
          <cx:pt idx="14555">-3281</cx:pt>
          <cx:pt idx="14556">-3271</cx:pt>
          <cx:pt idx="14557">-3269</cx:pt>
          <cx:pt idx="14558">-3265</cx:pt>
          <cx:pt idx="14559">-3259</cx:pt>
          <cx:pt idx="14560">-3256</cx:pt>
          <cx:pt idx="14561">-3252</cx:pt>
          <cx:pt idx="14562">-3244</cx:pt>
          <cx:pt idx="14563">-3221</cx:pt>
          <cx:pt idx="14564">-3220</cx:pt>
          <cx:pt idx="14565">-3191</cx:pt>
          <cx:pt idx="14566">-3175</cx:pt>
          <cx:pt idx="14567">-3162</cx:pt>
          <cx:pt idx="14568">-3120</cx:pt>
          <cx:pt idx="14569">-3115</cx:pt>
          <cx:pt idx="14570">-3108</cx:pt>
          <cx:pt idx="14571">-3085</cx:pt>
          <cx:pt idx="14572">-3077</cx:pt>
          <cx:pt idx="14573">-3075</cx:pt>
          <cx:pt idx="14574">-3071</cx:pt>
          <cx:pt idx="14575">-3062</cx:pt>
          <cx:pt idx="14576">-3058</cx:pt>
          <cx:pt idx="14577">-3053</cx:pt>
          <cx:pt idx="14578">-3052</cx:pt>
          <cx:pt idx="14579">-3017</cx:pt>
          <cx:pt idx="14580">-3012</cx:pt>
          <cx:pt idx="14581">-3010</cx:pt>
          <cx:pt idx="14582">-3009</cx:pt>
          <cx:pt idx="14583">-2991</cx:pt>
          <cx:pt idx="14584">-2988</cx:pt>
          <cx:pt idx="14585">-2982</cx:pt>
          <cx:pt idx="14586">-2977</cx:pt>
          <cx:pt idx="14587">-2958</cx:pt>
          <cx:pt idx="14588">-2949</cx:pt>
          <cx:pt idx="14589">-2946</cx:pt>
          <cx:pt idx="14590">-2940</cx:pt>
          <cx:pt idx="14591">-2892</cx:pt>
          <cx:pt idx="14592">-2886</cx:pt>
          <cx:pt idx="14593">-2874</cx:pt>
          <cx:pt idx="14594">-2873</cx:pt>
          <cx:pt idx="14595">-2858</cx:pt>
          <cx:pt idx="14596">-2835</cx:pt>
          <cx:pt idx="14597">-2818</cx:pt>
          <cx:pt idx="14598">-2810</cx:pt>
          <cx:pt idx="14599">-2805</cx:pt>
          <cx:pt idx="14600">-2803</cx:pt>
          <cx:pt idx="14601">-2799</cx:pt>
          <cx:pt idx="14602">-2795</cx:pt>
          <cx:pt idx="14603">-2792</cx:pt>
          <cx:pt idx="14604">-2774</cx:pt>
          <cx:pt idx="14605">-2774</cx:pt>
          <cx:pt idx="14606">-2768</cx:pt>
          <cx:pt idx="14607">-2764</cx:pt>
          <cx:pt idx="14608">-2754</cx:pt>
          <cx:pt idx="14609">-2751</cx:pt>
          <cx:pt idx="14610">-2734</cx:pt>
          <cx:pt idx="14611">-2734</cx:pt>
          <cx:pt idx="14612">-2720</cx:pt>
          <cx:pt idx="14613">-2717</cx:pt>
          <cx:pt idx="14614">-2714</cx:pt>
          <cx:pt idx="14615">-2705</cx:pt>
          <cx:pt idx="14616">-2703</cx:pt>
          <cx:pt idx="14617">-2702</cx:pt>
          <cx:pt idx="14618">-2701</cx:pt>
          <cx:pt idx="14619">-2697</cx:pt>
          <cx:pt idx="14620">-2696</cx:pt>
          <cx:pt idx="14621">-2694</cx:pt>
          <cx:pt idx="14622">-2693</cx:pt>
          <cx:pt idx="14623">-2691</cx:pt>
          <cx:pt idx="14624">-2689</cx:pt>
          <cx:pt idx="14625">-2682</cx:pt>
          <cx:pt idx="14626">-2680</cx:pt>
          <cx:pt idx="14627">-2676</cx:pt>
          <cx:pt idx="14628">-2665</cx:pt>
          <cx:pt idx="14629">-2659</cx:pt>
          <cx:pt idx="14630">-2631</cx:pt>
          <cx:pt idx="14631">-2602</cx:pt>
          <cx:pt idx="14632">-2590</cx:pt>
          <cx:pt idx="14633">-2589</cx:pt>
          <cx:pt idx="14634">-2575</cx:pt>
          <cx:pt idx="14635">-2566</cx:pt>
          <cx:pt idx="14636">-2558</cx:pt>
          <cx:pt idx="14637">-2545</cx:pt>
          <cx:pt idx="14638">-2540</cx:pt>
          <cx:pt idx="14639">-2531</cx:pt>
          <cx:pt idx="14640">-2530</cx:pt>
          <cx:pt idx="14641">-2522</cx:pt>
          <cx:pt idx="14642">-2514</cx:pt>
          <cx:pt idx="14643">-2509</cx:pt>
          <cx:pt idx="14644">-2502</cx:pt>
          <cx:pt idx="14645">-2502</cx:pt>
          <cx:pt idx="14646">-2502</cx:pt>
          <cx:pt idx="14647">-2500</cx:pt>
          <cx:pt idx="14648">-2500</cx:pt>
          <cx:pt idx="14649">-2500</cx:pt>
          <cx:pt idx="14650">-2489</cx:pt>
          <cx:pt idx="14651">-2488</cx:pt>
          <cx:pt idx="14652">-2483</cx:pt>
          <cx:pt idx="14653">-2478</cx:pt>
          <cx:pt idx="14654">-2478</cx:pt>
          <cx:pt idx="14655">-2478</cx:pt>
          <cx:pt idx="14656">-2474</cx:pt>
          <cx:pt idx="14657">-2472</cx:pt>
          <cx:pt idx="14658">-2462</cx:pt>
          <cx:pt idx="14659">-2448</cx:pt>
          <cx:pt idx="14660">-2443</cx:pt>
          <cx:pt idx="14661">-2442</cx:pt>
          <cx:pt idx="14662">-2441</cx:pt>
          <cx:pt idx="14663">-2440</cx:pt>
          <cx:pt idx="14664">-2439</cx:pt>
          <cx:pt idx="14665">-2438</cx:pt>
          <cx:pt idx="14666">-2436</cx:pt>
          <cx:pt idx="14667">-2433</cx:pt>
          <cx:pt idx="14668">-2431</cx:pt>
          <cx:pt idx="14669">-2424</cx:pt>
          <cx:pt idx="14670">-2412</cx:pt>
          <cx:pt idx="14671">-2412</cx:pt>
          <cx:pt idx="14672">-2409</cx:pt>
          <cx:pt idx="14673">-2406</cx:pt>
          <cx:pt idx="14674">-2393</cx:pt>
          <cx:pt idx="14675">-2382</cx:pt>
          <cx:pt idx="14676">-2376</cx:pt>
          <cx:pt idx="14677">-2373</cx:pt>
          <cx:pt idx="14678">-2358</cx:pt>
          <cx:pt idx="14679">-2354</cx:pt>
          <cx:pt idx="14680">-2354</cx:pt>
          <cx:pt idx="14681">-2352</cx:pt>
          <cx:pt idx="14682">-2349</cx:pt>
          <cx:pt idx="14683">-2342</cx:pt>
          <cx:pt idx="14684">-2330</cx:pt>
          <cx:pt idx="14685">-2324</cx:pt>
          <cx:pt idx="14686">-2317</cx:pt>
          <cx:pt idx="14687">-2316</cx:pt>
          <cx:pt idx="14688">-2312</cx:pt>
          <cx:pt idx="14689">-2312</cx:pt>
          <cx:pt idx="14690">-2308</cx:pt>
          <cx:pt idx="14691">-2292</cx:pt>
          <cx:pt idx="14692">-2288</cx:pt>
          <cx:pt idx="14693">-2276</cx:pt>
          <cx:pt idx="14694">-2268</cx:pt>
          <cx:pt idx="14695">-2261</cx:pt>
          <cx:pt idx="14696">-2253</cx:pt>
          <cx:pt idx="14697">-2248</cx:pt>
          <cx:pt idx="14698">-2247</cx:pt>
          <cx:pt idx="14699">-2244</cx:pt>
          <cx:pt idx="14700">-2242</cx:pt>
          <cx:pt idx="14701">-2233</cx:pt>
          <cx:pt idx="14702">-2228</cx:pt>
          <cx:pt idx="14703">-2223</cx:pt>
          <cx:pt idx="14704">-2216</cx:pt>
          <cx:pt idx="14705">-2210</cx:pt>
          <cx:pt idx="14706">-2208</cx:pt>
          <cx:pt idx="14707">-2199</cx:pt>
          <cx:pt idx="14708">-2199</cx:pt>
          <cx:pt idx="14709">-2197</cx:pt>
          <cx:pt idx="14710">-2194</cx:pt>
          <cx:pt idx="14711">-2193</cx:pt>
          <cx:pt idx="14712">-2193</cx:pt>
          <cx:pt idx="14713">-2190</cx:pt>
          <cx:pt idx="14714">-2189</cx:pt>
          <cx:pt idx="14715">-2187</cx:pt>
          <cx:pt idx="14716">-2177</cx:pt>
          <cx:pt idx="14717">-2171</cx:pt>
          <cx:pt idx="14718">-2162</cx:pt>
          <cx:pt idx="14719">-2161</cx:pt>
          <cx:pt idx="14720">-2151</cx:pt>
          <cx:pt idx="14721">-2143</cx:pt>
          <cx:pt idx="14722">-2134</cx:pt>
          <cx:pt idx="14723">-2132</cx:pt>
          <cx:pt idx="14724">-2119</cx:pt>
          <cx:pt idx="14725">-2109</cx:pt>
          <cx:pt idx="14726">-2104</cx:pt>
          <cx:pt idx="14727">-2092</cx:pt>
          <cx:pt idx="14728">-2092</cx:pt>
          <cx:pt idx="14729">-2090</cx:pt>
          <cx:pt idx="14730">-2079</cx:pt>
          <cx:pt idx="14731">-2075</cx:pt>
          <cx:pt idx="14732">-2073</cx:pt>
          <cx:pt idx="14733">-2073</cx:pt>
          <cx:pt idx="14734">-2069</cx:pt>
          <cx:pt idx="14735">-2068</cx:pt>
          <cx:pt idx="14736">-2067</cx:pt>
          <cx:pt idx="14737">-2061</cx:pt>
          <cx:pt idx="14738">-2040</cx:pt>
          <cx:pt idx="14739">-2029</cx:pt>
          <cx:pt idx="14740">-2026</cx:pt>
          <cx:pt idx="14741">-2022</cx:pt>
          <cx:pt idx="14742">-2021</cx:pt>
          <cx:pt idx="14743">-2019</cx:pt>
          <cx:pt idx="14744">-2018</cx:pt>
          <cx:pt idx="14745">-2006</cx:pt>
          <cx:pt idx="14746">-2003</cx:pt>
          <cx:pt idx="14747">-1991</cx:pt>
          <cx:pt idx="14748">-1988</cx:pt>
          <cx:pt idx="14749">-1988</cx:pt>
          <cx:pt idx="14750">-1983</cx:pt>
          <cx:pt idx="14751">-1978</cx:pt>
          <cx:pt idx="14752">-1973</cx:pt>
          <cx:pt idx="14753">-1971</cx:pt>
          <cx:pt idx="14754">-1969</cx:pt>
          <cx:pt idx="14755">-1958</cx:pt>
          <cx:pt idx="14756">-1947</cx:pt>
          <cx:pt idx="14757">-1924</cx:pt>
          <cx:pt idx="14758">-1922</cx:pt>
          <cx:pt idx="14759">-1914</cx:pt>
          <cx:pt idx="14760">-1913</cx:pt>
          <cx:pt idx="14761">-1908</cx:pt>
          <cx:pt idx="14762">-1906</cx:pt>
          <cx:pt idx="14763">-1895</cx:pt>
          <cx:pt idx="14764">-1882</cx:pt>
          <cx:pt idx="14765">-1876</cx:pt>
          <cx:pt idx="14766">-1868</cx:pt>
          <cx:pt idx="14767">-1858</cx:pt>
          <cx:pt idx="14768">-1856</cx:pt>
          <cx:pt idx="14769">-1855</cx:pt>
          <cx:pt idx="14770">-1847</cx:pt>
          <cx:pt idx="14771">-1840</cx:pt>
          <cx:pt idx="14772">-1832</cx:pt>
          <cx:pt idx="14773">-1831</cx:pt>
          <cx:pt idx="14774">-1823</cx:pt>
          <cx:pt idx="14775">-1822</cx:pt>
          <cx:pt idx="14776">-1821</cx:pt>
          <cx:pt idx="14777">-1819</cx:pt>
          <cx:pt idx="14778">-1817</cx:pt>
          <cx:pt idx="14779">-1814</cx:pt>
          <cx:pt idx="14780">-1812</cx:pt>
          <cx:pt idx="14781">-1809</cx:pt>
          <cx:pt idx="14782">-1804</cx:pt>
          <cx:pt idx="14783">-1800</cx:pt>
          <cx:pt idx="14784">-1795</cx:pt>
          <cx:pt idx="14785">-1789</cx:pt>
          <cx:pt idx="14786">-1783</cx:pt>
          <cx:pt idx="14787">-1781</cx:pt>
          <cx:pt idx="14788">-1777</cx:pt>
          <cx:pt idx="14789">-1771</cx:pt>
          <cx:pt idx="14790">-1765</cx:pt>
          <cx:pt idx="14791">-1759</cx:pt>
          <cx:pt idx="14792">-1754</cx:pt>
          <cx:pt idx="14793">-1754</cx:pt>
          <cx:pt idx="14794">-1748</cx:pt>
          <cx:pt idx="14795">-1742</cx:pt>
          <cx:pt idx="14796">-1741</cx:pt>
          <cx:pt idx="14797">-1738</cx:pt>
          <cx:pt idx="14798">-1734</cx:pt>
          <cx:pt idx="14799">-1734</cx:pt>
          <cx:pt idx="14800">-1725</cx:pt>
          <cx:pt idx="14801">-1724</cx:pt>
          <cx:pt idx="14802">-1719</cx:pt>
          <cx:pt idx="14803">-1711</cx:pt>
          <cx:pt idx="14804">-1707</cx:pt>
          <cx:pt idx="14805">-1704</cx:pt>
          <cx:pt idx="14806">-1701</cx:pt>
          <cx:pt idx="14807">-1688</cx:pt>
          <cx:pt idx="14808">-1680</cx:pt>
          <cx:pt idx="14809">-1680</cx:pt>
          <cx:pt idx="14810">-1675</cx:pt>
          <cx:pt idx="14811">-1674</cx:pt>
          <cx:pt idx="14812">-1666</cx:pt>
          <cx:pt idx="14813">-1659</cx:pt>
          <cx:pt idx="14814">-1649</cx:pt>
          <cx:pt idx="14815">-1636</cx:pt>
          <cx:pt idx="14816">-1635</cx:pt>
          <cx:pt idx="14817">-1630</cx:pt>
          <cx:pt idx="14818">-1627</cx:pt>
          <cx:pt idx="14819">-1622</cx:pt>
          <cx:pt idx="14820">-1621</cx:pt>
          <cx:pt idx="14821">-1618</cx:pt>
          <cx:pt idx="14822">-1613</cx:pt>
          <cx:pt idx="14823">-1613</cx:pt>
          <cx:pt idx="14824">-1612</cx:pt>
          <cx:pt idx="14825">-1610</cx:pt>
          <cx:pt idx="14826">-1609</cx:pt>
          <cx:pt idx="14827">-1607</cx:pt>
          <cx:pt idx="14828">-1605</cx:pt>
          <cx:pt idx="14829">-1599</cx:pt>
          <cx:pt idx="14830">-1597</cx:pt>
          <cx:pt idx="14831">-1594</cx:pt>
          <cx:pt idx="14832">-1587</cx:pt>
          <cx:pt idx="14833">-1576</cx:pt>
          <cx:pt idx="14834">-1575</cx:pt>
          <cx:pt idx="14835">-1574</cx:pt>
          <cx:pt idx="14836">-1574</cx:pt>
          <cx:pt idx="14837">-1572</cx:pt>
          <cx:pt idx="14838">-1572</cx:pt>
          <cx:pt idx="14839">-1566</cx:pt>
          <cx:pt idx="14840">-1563</cx:pt>
          <cx:pt idx="14841">-1559</cx:pt>
          <cx:pt idx="14842">-1554</cx:pt>
          <cx:pt idx="14843">-1554</cx:pt>
          <cx:pt idx="14844">-1544</cx:pt>
          <cx:pt idx="14845">-1542</cx:pt>
          <cx:pt idx="14846">-1539</cx:pt>
          <cx:pt idx="14847">-1535</cx:pt>
          <cx:pt idx="14848">-1530</cx:pt>
          <cx:pt idx="14849">-1527</cx:pt>
          <cx:pt idx="14850">-1524</cx:pt>
          <cx:pt idx="14851">-1513</cx:pt>
          <cx:pt idx="14852">-1506</cx:pt>
          <cx:pt idx="14853">-1504</cx:pt>
          <cx:pt idx="14854">-1504</cx:pt>
          <cx:pt idx="14855">-1502</cx:pt>
          <cx:pt idx="14856">-1501</cx:pt>
          <cx:pt idx="14857">-1499</cx:pt>
          <cx:pt idx="14858">-1490</cx:pt>
          <cx:pt idx="14859">-1488</cx:pt>
          <cx:pt idx="14860">-1485</cx:pt>
          <cx:pt idx="14861">-1483</cx:pt>
          <cx:pt idx="14862">-1482</cx:pt>
          <cx:pt idx="14863">-1480</cx:pt>
          <cx:pt idx="14864">-1476</cx:pt>
          <cx:pt idx="14865">-1473</cx:pt>
          <cx:pt idx="14866">-1469</cx:pt>
          <cx:pt idx="14867">-1464</cx:pt>
          <cx:pt idx="14868">-1463</cx:pt>
          <cx:pt idx="14869">-1462</cx:pt>
          <cx:pt idx="14870">-1457</cx:pt>
          <cx:pt idx="14871">-1454</cx:pt>
          <cx:pt idx="14872">-1453</cx:pt>
          <cx:pt idx="14873">-1449</cx:pt>
          <cx:pt idx="14874">-1445</cx:pt>
          <cx:pt idx="14875">-1440</cx:pt>
          <cx:pt idx="14876">-1434</cx:pt>
          <cx:pt idx="14877">-1432</cx:pt>
          <cx:pt idx="14878">-1425</cx:pt>
          <cx:pt idx="14879">-1424</cx:pt>
          <cx:pt idx="14880">-1420</cx:pt>
          <cx:pt idx="14881">-1417</cx:pt>
          <cx:pt idx="14882">-1413</cx:pt>
          <cx:pt idx="14883">-1411</cx:pt>
          <cx:pt idx="14884">-1410</cx:pt>
          <cx:pt idx="14885">-1405</cx:pt>
          <cx:pt idx="14886">-1404</cx:pt>
          <cx:pt idx="14887">-1401</cx:pt>
          <cx:pt idx="14888">-1398</cx:pt>
          <cx:pt idx="14889">-1392</cx:pt>
          <cx:pt idx="14890">-1392</cx:pt>
          <cx:pt idx="14891">-1388</cx:pt>
          <cx:pt idx="14892">-1386</cx:pt>
          <cx:pt idx="14893">-1386</cx:pt>
          <cx:pt idx="14894">-1380</cx:pt>
          <cx:pt idx="14895">-1370</cx:pt>
          <cx:pt idx="14896">-1369</cx:pt>
          <cx:pt idx="14897">-1369</cx:pt>
          <cx:pt idx="14898">-1368</cx:pt>
          <cx:pt idx="14899">-1366</cx:pt>
          <cx:pt idx="14900">-1364</cx:pt>
          <cx:pt idx="14901">-1354</cx:pt>
          <cx:pt idx="14902">-1350</cx:pt>
          <cx:pt idx="14903">-1343</cx:pt>
          <cx:pt idx="14904">-1337</cx:pt>
          <cx:pt idx="14905">-1337</cx:pt>
          <cx:pt idx="14906">-1337</cx:pt>
          <cx:pt idx="14907">-1336</cx:pt>
          <cx:pt idx="14908">-1336</cx:pt>
          <cx:pt idx="14909">-1335</cx:pt>
          <cx:pt idx="14910">-1333</cx:pt>
          <cx:pt idx="14911">-1333</cx:pt>
          <cx:pt idx="14912">-1333</cx:pt>
          <cx:pt idx="14913">-1331</cx:pt>
          <cx:pt idx="14914">-1330</cx:pt>
          <cx:pt idx="14915">-1327</cx:pt>
          <cx:pt idx="14916">-1325</cx:pt>
          <cx:pt idx="14917">-1322</cx:pt>
          <cx:pt idx="14918">-1319</cx:pt>
          <cx:pt idx="14919">-1318</cx:pt>
          <cx:pt idx="14920">-1311</cx:pt>
          <cx:pt idx="14921">-1309</cx:pt>
          <cx:pt idx="14922">-1308</cx:pt>
          <cx:pt idx="14923">-1307</cx:pt>
          <cx:pt idx="14924">-1303</cx:pt>
          <cx:pt idx="14925">-1302</cx:pt>
          <cx:pt idx="14926">-1300</cx:pt>
          <cx:pt idx="14927">-1296</cx:pt>
          <cx:pt idx="14928">-1296</cx:pt>
          <cx:pt idx="14929">-1295</cx:pt>
          <cx:pt idx="14930">-1287</cx:pt>
          <cx:pt idx="14931">-1285</cx:pt>
          <cx:pt idx="14932">-1278</cx:pt>
          <cx:pt idx="14933">-1276</cx:pt>
          <cx:pt idx="14934">-1275</cx:pt>
          <cx:pt idx="14935">-1274</cx:pt>
          <cx:pt idx="14936">-1269</cx:pt>
          <cx:pt idx="14937">-1267</cx:pt>
          <cx:pt idx="14938">-1264</cx:pt>
          <cx:pt idx="14939">-1262</cx:pt>
          <cx:pt idx="14940">-1260</cx:pt>
          <cx:pt idx="14941">-1259</cx:pt>
          <cx:pt idx="14942">-1257</cx:pt>
          <cx:pt idx="14943">-1249</cx:pt>
          <cx:pt idx="14944">-1247</cx:pt>
          <cx:pt idx="14945">-1246</cx:pt>
          <cx:pt idx="14946">-1245</cx:pt>
          <cx:pt idx="14947">-1244</cx:pt>
          <cx:pt idx="14948">-1242</cx:pt>
          <cx:pt idx="14949">-1242</cx:pt>
          <cx:pt idx="14950">-1242</cx:pt>
          <cx:pt idx="14951">-1240</cx:pt>
          <cx:pt idx="14952">-1240</cx:pt>
          <cx:pt idx="14953">-1227</cx:pt>
          <cx:pt idx="14954">-1225</cx:pt>
          <cx:pt idx="14955">-1221</cx:pt>
          <cx:pt idx="14956">-1216</cx:pt>
          <cx:pt idx="14957">-1213</cx:pt>
          <cx:pt idx="14958">-1208</cx:pt>
          <cx:pt idx="14959">-1207</cx:pt>
          <cx:pt idx="14960">-1205</cx:pt>
          <cx:pt idx="14961">-1204</cx:pt>
          <cx:pt idx="14962">-1203</cx:pt>
          <cx:pt idx="14963">-1203</cx:pt>
          <cx:pt idx="14964">-1201</cx:pt>
          <cx:pt idx="14965">-1200</cx:pt>
          <cx:pt idx="14966">-1192</cx:pt>
          <cx:pt idx="14967">-1192</cx:pt>
          <cx:pt idx="14968">-1192</cx:pt>
          <cx:pt idx="14969">-1190</cx:pt>
          <cx:pt idx="14970">-1188</cx:pt>
          <cx:pt idx="14971">-1187</cx:pt>
          <cx:pt idx="14972">-1185</cx:pt>
          <cx:pt idx="14973">-1181</cx:pt>
          <cx:pt idx="14974">-1177</cx:pt>
          <cx:pt idx="14975">-1176</cx:pt>
          <cx:pt idx="14976">-1174</cx:pt>
          <cx:pt idx="14977">-1174</cx:pt>
          <cx:pt idx="14978">-1171</cx:pt>
          <cx:pt idx="14979">-1169</cx:pt>
          <cx:pt idx="14980">-1163</cx:pt>
          <cx:pt idx="14981">-1156</cx:pt>
          <cx:pt idx="14982">-1156</cx:pt>
          <cx:pt idx="14983">-1155</cx:pt>
          <cx:pt idx="14984">-1151</cx:pt>
          <cx:pt idx="14985">-1151</cx:pt>
          <cx:pt idx="14986">-1150</cx:pt>
          <cx:pt idx="14987">-1148</cx:pt>
          <cx:pt idx="14988">-1147</cx:pt>
          <cx:pt idx="14989">-1147</cx:pt>
          <cx:pt idx="14990">-1146</cx:pt>
          <cx:pt idx="14991">-1144</cx:pt>
          <cx:pt idx="14992">-1142</cx:pt>
          <cx:pt idx="14993">-1138</cx:pt>
          <cx:pt idx="14994">-1136</cx:pt>
          <cx:pt idx="14995">-1134</cx:pt>
          <cx:pt idx="14996">-1134</cx:pt>
          <cx:pt idx="14997">-1133</cx:pt>
          <cx:pt idx="14998">-1132</cx:pt>
          <cx:pt idx="14999">-1130</cx:pt>
          <cx:pt idx="15000">-1127</cx:pt>
          <cx:pt idx="15001">-1127</cx:pt>
          <cx:pt idx="15002">-1118</cx:pt>
          <cx:pt idx="15003">-1116</cx:pt>
          <cx:pt idx="15004">-1114</cx:pt>
          <cx:pt idx="15005">-1114</cx:pt>
          <cx:pt idx="15006">-1112</cx:pt>
          <cx:pt idx="15007">-1112</cx:pt>
          <cx:pt idx="15008">-1111</cx:pt>
          <cx:pt idx="15009">-1111</cx:pt>
          <cx:pt idx="15010">-1109</cx:pt>
          <cx:pt idx="15011">-1109</cx:pt>
          <cx:pt idx="15012">-1106</cx:pt>
          <cx:pt idx="15013">-1103</cx:pt>
          <cx:pt idx="15014">-1100</cx:pt>
          <cx:pt idx="15015">-1099</cx:pt>
          <cx:pt idx="15016">-1099</cx:pt>
          <cx:pt idx="15017">-1097</cx:pt>
          <cx:pt idx="15018">-1090</cx:pt>
          <cx:pt idx="15019">-1088</cx:pt>
          <cx:pt idx="15020">-1087</cx:pt>
          <cx:pt idx="15021">-1085</cx:pt>
          <cx:pt idx="15022">-1083</cx:pt>
          <cx:pt idx="15023">-1082</cx:pt>
          <cx:pt idx="15024">-1081</cx:pt>
          <cx:pt idx="15025">-1080</cx:pt>
          <cx:pt idx="15026">-1072</cx:pt>
          <cx:pt idx="15027">-1071</cx:pt>
          <cx:pt idx="15028">-1070</cx:pt>
          <cx:pt idx="15029">-1069</cx:pt>
          <cx:pt idx="15030">-1069</cx:pt>
          <cx:pt idx="15031">-1067</cx:pt>
          <cx:pt idx="15032">-1062</cx:pt>
          <cx:pt idx="15033">-1061</cx:pt>
          <cx:pt idx="15034">-1060</cx:pt>
          <cx:pt idx="15035">-1060</cx:pt>
          <cx:pt idx="15036">-1060</cx:pt>
          <cx:pt idx="15037">-1053</cx:pt>
          <cx:pt idx="15038">-1051</cx:pt>
          <cx:pt idx="15039">-1049</cx:pt>
          <cx:pt idx="15040">-1044</cx:pt>
          <cx:pt idx="15041">-1041</cx:pt>
          <cx:pt idx="15042">-1039</cx:pt>
          <cx:pt idx="15043">-1039</cx:pt>
          <cx:pt idx="15044">-1039</cx:pt>
          <cx:pt idx="15045">-1038</cx:pt>
          <cx:pt idx="15046">-1038</cx:pt>
          <cx:pt idx="15047">-1038</cx:pt>
          <cx:pt idx="15048">-1036</cx:pt>
          <cx:pt idx="15049">-1032</cx:pt>
          <cx:pt idx="15050">-1019</cx:pt>
          <cx:pt idx="15051">-1018</cx:pt>
          <cx:pt idx="15052">-1017</cx:pt>
          <cx:pt idx="15053">-1017</cx:pt>
          <cx:pt idx="15054">-1013</cx:pt>
          <cx:pt idx="15055">-1013</cx:pt>
          <cx:pt idx="15056">-1012</cx:pt>
          <cx:pt idx="15057">-1011</cx:pt>
          <cx:pt idx="15058">-1011</cx:pt>
          <cx:pt idx="15059">-1011</cx:pt>
          <cx:pt idx="15060">-1011</cx:pt>
          <cx:pt idx="15061">-1009</cx:pt>
          <cx:pt idx="15062">-1009</cx:pt>
          <cx:pt idx="15063">-1006</cx:pt>
          <cx:pt idx="15064">-1005</cx:pt>
          <cx:pt idx="15065">-1003</cx:pt>
          <cx:pt idx="15066">-1002</cx:pt>
          <cx:pt idx="15067">-997</cx:pt>
          <cx:pt idx="15068">-995</cx:pt>
          <cx:pt idx="15069">-993</cx:pt>
          <cx:pt idx="15070">-993</cx:pt>
          <cx:pt idx="15071">-993</cx:pt>
          <cx:pt idx="15072">-992</cx:pt>
          <cx:pt idx="15073">-988</cx:pt>
          <cx:pt idx="15074">-986</cx:pt>
          <cx:pt idx="15075">-985</cx:pt>
          <cx:pt idx="15076">-984</cx:pt>
          <cx:pt idx="15077">-961</cx:pt>
          <cx:pt idx="15078">-959</cx:pt>
          <cx:pt idx="15079">-956</cx:pt>
          <cx:pt idx="15080">-954</cx:pt>
          <cx:pt idx="15081">-954</cx:pt>
          <cx:pt idx="15082">-951</cx:pt>
          <cx:pt idx="15083">-950</cx:pt>
          <cx:pt idx="15084">-950</cx:pt>
          <cx:pt idx="15085">-943</cx:pt>
          <cx:pt idx="15086">-941</cx:pt>
          <cx:pt idx="15087">-941</cx:pt>
          <cx:pt idx="15088">-934</cx:pt>
          <cx:pt idx="15089">-933</cx:pt>
          <cx:pt idx="15090">-932</cx:pt>
          <cx:pt idx="15091">-931</cx:pt>
          <cx:pt idx="15092">-930</cx:pt>
          <cx:pt idx="15093">-929</cx:pt>
          <cx:pt idx="15094">-925</cx:pt>
          <cx:pt idx="15095">-924</cx:pt>
          <cx:pt idx="15096">-923</cx:pt>
          <cx:pt idx="15097">-921</cx:pt>
          <cx:pt idx="15098">-919</cx:pt>
          <cx:pt idx="15099">-916</cx:pt>
          <cx:pt idx="15100">-915</cx:pt>
          <cx:pt idx="15101">-914</cx:pt>
          <cx:pt idx="15102">-913</cx:pt>
          <cx:pt idx="15103">-907</cx:pt>
          <cx:pt idx="15104">-907</cx:pt>
          <cx:pt idx="15105">-907</cx:pt>
          <cx:pt idx="15106">-904</cx:pt>
          <cx:pt idx="15107">-903</cx:pt>
          <cx:pt idx="15108">-901</cx:pt>
          <cx:pt idx="15109">-893</cx:pt>
          <cx:pt idx="15110">-892</cx:pt>
          <cx:pt idx="15111">-890</cx:pt>
          <cx:pt idx="15112">-887</cx:pt>
          <cx:pt idx="15113">-886</cx:pt>
          <cx:pt idx="15114">-886</cx:pt>
          <cx:pt idx="15115">-885</cx:pt>
          <cx:pt idx="15116">-885</cx:pt>
          <cx:pt idx="15117">-883</cx:pt>
          <cx:pt idx="15118">-877</cx:pt>
          <cx:pt idx="15119">-875</cx:pt>
          <cx:pt idx="15120">-875</cx:pt>
          <cx:pt idx="15121">-871</cx:pt>
          <cx:pt idx="15122">-870</cx:pt>
          <cx:pt idx="15123">-865</cx:pt>
          <cx:pt idx="15124">-863</cx:pt>
          <cx:pt idx="15125">-862</cx:pt>
          <cx:pt idx="15126">-861</cx:pt>
          <cx:pt idx="15127">-858</cx:pt>
          <cx:pt idx="15128">-858</cx:pt>
          <cx:pt idx="15129">-858</cx:pt>
          <cx:pt idx="15130">-856</cx:pt>
          <cx:pt idx="15131">-856</cx:pt>
          <cx:pt idx="15132">-855</cx:pt>
          <cx:pt idx="15133">-843</cx:pt>
          <cx:pt idx="15134">-841</cx:pt>
          <cx:pt idx="15135">-836</cx:pt>
          <cx:pt idx="15136">-833</cx:pt>
          <cx:pt idx="15137">-825</cx:pt>
          <cx:pt idx="15138">-824</cx:pt>
          <cx:pt idx="15139">-822</cx:pt>
          <cx:pt idx="15140">-821</cx:pt>
          <cx:pt idx="15141">-821</cx:pt>
          <cx:pt idx="15142">-820</cx:pt>
          <cx:pt idx="15143">-817</cx:pt>
          <cx:pt idx="15144">-815</cx:pt>
          <cx:pt idx="15145">-812</cx:pt>
          <cx:pt idx="15146">-811</cx:pt>
          <cx:pt idx="15147">-805</cx:pt>
          <cx:pt idx="15148">-803</cx:pt>
          <cx:pt idx="15149">-802</cx:pt>
          <cx:pt idx="15150">-802</cx:pt>
          <cx:pt idx="15151">-798</cx:pt>
          <cx:pt idx="15152">-797</cx:pt>
          <cx:pt idx="15153">-796</cx:pt>
          <cx:pt idx="15154">-795</cx:pt>
          <cx:pt idx="15155">-794</cx:pt>
          <cx:pt idx="15156">-792</cx:pt>
          <cx:pt idx="15157">-792</cx:pt>
          <cx:pt idx="15158">-790</cx:pt>
          <cx:pt idx="15159">-788</cx:pt>
          <cx:pt idx="15160">-786</cx:pt>
          <cx:pt idx="15161">-783</cx:pt>
          <cx:pt idx="15162">-783</cx:pt>
          <cx:pt idx="15163">-783</cx:pt>
          <cx:pt idx="15164">-780</cx:pt>
          <cx:pt idx="15165">-776</cx:pt>
          <cx:pt idx="15166">-776</cx:pt>
          <cx:pt idx="15167">-775</cx:pt>
          <cx:pt idx="15168">-773</cx:pt>
          <cx:pt idx="15169">-771</cx:pt>
          <cx:pt idx="15170">-770</cx:pt>
          <cx:pt idx="15171">-770</cx:pt>
          <cx:pt idx="15172">-768</cx:pt>
          <cx:pt idx="15173">-764</cx:pt>
          <cx:pt idx="15174">-764</cx:pt>
          <cx:pt idx="15175">-763</cx:pt>
          <cx:pt idx="15176">-763</cx:pt>
          <cx:pt idx="15177">-763</cx:pt>
          <cx:pt idx="15178">-761</cx:pt>
          <cx:pt idx="15179">-760</cx:pt>
          <cx:pt idx="15180">-759</cx:pt>
          <cx:pt idx="15181">-758</cx:pt>
          <cx:pt idx="15182">-755</cx:pt>
          <cx:pt idx="15183">-754</cx:pt>
          <cx:pt idx="15184">-753</cx:pt>
          <cx:pt idx="15185">-753</cx:pt>
          <cx:pt idx="15186">-751</cx:pt>
          <cx:pt idx="15187">-750</cx:pt>
          <cx:pt idx="15188">-750</cx:pt>
          <cx:pt idx="15189">-747</cx:pt>
          <cx:pt idx="15190">-745</cx:pt>
          <cx:pt idx="15191">-741</cx:pt>
          <cx:pt idx="15192">-739</cx:pt>
          <cx:pt idx="15193">-738</cx:pt>
          <cx:pt idx="15194">-732</cx:pt>
          <cx:pt idx="15195">-731</cx:pt>
          <cx:pt idx="15196">-731</cx:pt>
          <cx:pt idx="15197">-728</cx:pt>
          <cx:pt idx="15198">-722</cx:pt>
          <cx:pt idx="15199">-721</cx:pt>
          <cx:pt idx="15200">-721</cx:pt>
          <cx:pt idx="15201">-720</cx:pt>
          <cx:pt idx="15202">-719</cx:pt>
          <cx:pt idx="15203">-719</cx:pt>
          <cx:pt idx="15204">-719</cx:pt>
          <cx:pt idx="15205">-719</cx:pt>
          <cx:pt idx="15206">-717</cx:pt>
          <cx:pt idx="15207">-716</cx:pt>
          <cx:pt idx="15208">-714</cx:pt>
          <cx:pt idx="15209">-712</cx:pt>
          <cx:pt idx="15210">-712</cx:pt>
          <cx:pt idx="15211">-711</cx:pt>
          <cx:pt idx="15212">-709</cx:pt>
          <cx:pt idx="15213">-707</cx:pt>
          <cx:pt idx="15214">-706</cx:pt>
          <cx:pt idx="15215">-704</cx:pt>
          <cx:pt idx="15216">-700</cx:pt>
          <cx:pt idx="15217">-698</cx:pt>
          <cx:pt idx="15218">-697</cx:pt>
          <cx:pt idx="15219">-697</cx:pt>
          <cx:pt idx="15220">-695</cx:pt>
          <cx:pt idx="15221">-695</cx:pt>
          <cx:pt idx="15222">-694</cx:pt>
          <cx:pt idx="15223">-693</cx:pt>
          <cx:pt idx="15224">-690</cx:pt>
          <cx:pt idx="15225">-688</cx:pt>
          <cx:pt idx="15226">-687</cx:pt>
          <cx:pt idx="15227">-687</cx:pt>
          <cx:pt idx="15228">-686</cx:pt>
          <cx:pt idx="15229">-684</cx:pt>
          <cx:pt idx="15230">-681</cx:pt>
          <cx:pt idx="15231">-676</cx:pt>
          <cx:pt idx="15232">-676</cx:pt>
          <cx:pt idx="15233">-676</cx:pt>
          <cx:pt idx="15234">-672</cx:pt>
          <cx:pt idx="15235">-671</cx:pt>
          <cx:pt idx="15236">-668</cx:pt>
          <cx:pt idx="15237">-667</cx:pt>
          <cx:pt idx="15238">-666</cx:pt>
          <cx:pt idx="15239">-665</cx:pt>
          <cx:pt idx="15240">-662</cx:pt>
          <cx:pt idx="15241">-661</cx:pt>
          <cx:pt idx="15242">-658</cx:pt>
          <cx:pt idx="15243">-657</cx:pt>
          <cx:pt idx="15244">-654</cx:pt>
          <cx:pt idx="15245">-653</cx:pt>
          <cx:pt idx="15246">-652</cx:pt>
          <cx:pt idx="15247">-648</cx:pt>
          <cx:pt idx="15248">-647</cx:pt>
          <cx:pt idx="15249">-646</cx:pt>
          <cx:pt idx="15250">-644</cx:pt>
          <cx:pt idx="15251">-643</cx:pt>
          <cx:pt idx="15252">-642</cx:pt>
          <cx:pt idx="15253">-641</cx:pt>
          <cx:pt idx="15254">-640</cx:pt>
          <cx:pt idx="15255">-639</cx:pt>
          <cx:pt idx="15256">-638</cx:pt>
          <cx:pt idx="15257">-635</cx:pt>
          <cx:pt idx="15258">-633</cx:pt>
          <cx:pt idx="15259">-632</cx:pt>
          <cx:pt idx="15260">-630</cx:pt>
          <cx:pt idx="15261">-626</cx:pt>
          <cx:pt idx="15262">-626</cx:pt>
          <cx:pt idx="15263">-625</cx:pt>
          <cx:pt idx="15264">-619</cx:pt>
          <cx:pt idx="15265">-618</cx:pt>
          <cx:pt idx="15266">-614</cx:pt>
          <cx:pt idx="15267">-614</cx:pt>
          <cx:pt idx="15268">-614</cx:pt>
          <cx:pt idx="15269">-614</cx:pt>
          <cx:pt idx="15270">-613</cx:pt>
          <cx:pt idx="15271">-612</cx:pt>
          <cx:pt idx="15272">-612</cx:pt>
          <cx:pt idx="15273">-611</cx:pt>
          <cx:pt idx="15274">-609</cx:pt>
          <cx:pt idx="15275">-608</cx:pt>
          <cx:pt idx="15276">-608</cx:pt>
          <cx:pt idx="15277">-605</cx:pt>
          <cx:pt idx="15278">-601</cx:pt>
          <cx:pt idx="15279">-599</cx:pt>
          <cx:pt idx="15280">-595</cx:pt>
          <cx:pt idx="15281">-594</cx:pt>
          <cx:pt idx="15282">-593</cx:pt>
          <cx:pt idx="15283">-592</cx:pt>
          <cx:pt idx="15284">-590</cx:pt>
          <cx:pt idx="15285">-587</cx:pt>
          <cx:pt idx="15286">-585</cx:pt>
          <cx:pt idx="15287">-581</cx:pt>
          <cx:pt idx="15288">-580</cx:pt>
          <cx:pt idx="15289">-576</cx:pt>
          <cx:pt idx="15290">-573</cx:pt>
          <cx:pt idx="15291">-565</cx:pt>
          <cx:pt idx="15292">-558</cx:pt>
          <cx:pt idx="15293">-555</cx:pt>
          <cx:pt idx="15294">-553</cx:pt>
          <cx:pt idx="15295">-552</cx:pt>
          <cx:pt idx="15296">-552</cx:pt>
          <cx:pt idx="15297">-551</cx:pt>
          <cx:pt idx="15298">-551</cx:pt>
          <cx:pt idx="15299">-549</cx:pt>
          <cx:pt idx="15300">-548</cx:pt>
          <cx:pt idx="15301">-547</cx:pt>
          <cx:pt idx="15302">-547</cx:pt>
          <cx:pt idx="15303">-546</cx:pt>
          <cx:pt idx="15304">-544</cx:pt>
          <cx:pt idx="15305">-544</cx:pt>
          <cx:pt idx="15306">-542</cx:pt>
          <cx:pt idx="15307">-542</cx:pt>
          <cx:pt idx="15308">-541</cx:pt>
          <cx:pt idx="15309">-539</cx:pt>
          <cx:pt idx="15310">-539</cx:pt>
          <cx:pt idx="15311">-537</cx:pt>
          <cx:pt idx="15312">-537</cx:pt>
          <cx:pt idx="15313">-537</cx:pt>
          <cx:pt idx="15314">-536</cx:pt>
          <cx:pt idx="15315">-536</cx:pt>
          <cx:pt idx="15316">-534</cx:pt>
          <cx:pt idx="15317">-534</cx:pt>
          <cx:pt idx="15318">-531</cx:pt>
          <cx:pt idx="15319">-531</cx:pt>
          <cx:pt idx="15320">-530</cx:pt>
          <cx:pt idx="15321">-529</cx:pt>
          <cx:pt idx="15322">-529</cx:pt>
          <cx:pt idx="15323">-529</cx:pt>
          <cx:pt idx="15324">-526</cx:pt>
          <cx:pt idx="15325">-524</cx:pt>
          <cx:pt idx="15326">-519</cx:pt>
          <cx:pt idx="15327">-519</cx:pt>
          <cx:pt idx="15328">-518</cx:pt>
          <cx:pt idx="15329">-517</cx:pt>
          <cx:pt idx="15330">-514</cx:pt>
          <cx:pt idx="15331">-514</cx:pt>
          <cx:pt idx="15332">-512</cx:pt>
          <cx:pt idx="15333">-510</cx:pt>
          <cx:pt idx="15334">-509</cx:pt>
          <cx:pt idx="15335">-507</cx:pt>
          <cx:pt idx="15336">-506</cx:pt>
          <cx:pt idx="15337">-503</cx:pt>
          <cx:pt idx="15338">-503</cx:pt>
          <cx:pt idx="15339">-501</cx:pt>
          <cx:pt idx="15340">-500</cx:pt>
          <cx:pt idx="15341">-497</cx:pt>
          <cx:pt idx="15342">-497</cx:pt>
          <cx:pt idx="15343">-495</cx:pt>
          <cx:pt idx="15344">-495</cx:pt>
          <cx:pt idx="15345">-494</cx:pt>
          <cx:pt idx="15346">-492</cx:pt>
          <cx:pt idx="15347">-491</cx:pt>
          <cx:pt idx="15348">-487</cx:pt>
          <cx:pt idx="15349">-486</cx:pt>
          <cx:pt idx="15350">-485</cx:pt>
          <cx:pt idx="15351">-484</cx:pt>
          <cx:pt idx="15352">-484</cx:pt>
          <cx:pt idx="15353">-482</cx:pt>
          <cx:pt idx="15354">-478</cx:pt>
          <cx:pt idx="15355">-477</cx:pt>
          <cx:pt idx="15356">-473</cx:pt>
          <cx:pt idx="15357">-472</cx:pt>
          <cx:pt idx="15358">-472</cx:pt>
          <cx:pt idx="15359">-471</cx:pt>
          <cx:pt idx="15360">-469</cx:pt>
          <cx:pt idx="15361">-468</cx:pt>
          <cx:pt idx="15362">-468</cx:pt>
          <cx:pt idx="15363">-467</cx:pt>
          <cx:pt idx="15364">-464</cx:pt>
          <cx:pt idx="15365">-462</cx:pt>
          <cx:pt idx="15366">-462</cx:pt>
          <cx:pt idx="15367">-457</cx:pt>
          <cx:pt idx="15368">-454</cx:pt>
          <cx:pt idx="15369">-452</cx:pt>
          <cx:pt idx="15370">-449</cx:pt>
          <cx:pt idx="15371">-447</cx:pt>
          <cx:pt idx="15372">-446</cx:pt>
          <cx:pt idx="15373">-444</cx:pt>
          <cx:pt idx="15374">-444</cx:pt>
          <cx:pt idx="15375">-444</cx:pt>
          <cx:pt idx="15376">-444</cx:pt>
          <cx:pt idx="15377">-441</cx:pt>
          <cx:pt idx="15378">-441</cx:pt>
          <cx:pt idx="15379">-441</cx:pt>
          <cx:pt idx="15380">-440</cx:pt>
          <cx:pt idx="15381">-438</cx:pt>
          <cx:pt idx="15382">-437</cx:pt>
          <cx:pt idx="15383">-434</cx:pt>
          <cx:pt idx="15384">-434</cx:pt>
          <cx:pt idx="15385">-433</cx:pt>
          <cx:pt idx="15386">-433</cx:pt>
          <cx:pt idx="15387">-429</cx:pt>
          <cx:pt idx="15388">-429</cx:pt>
          <cx:pt idx="15389">-428</cx:pt>
          <cx:pt idx="15390">-427</cx:pt>
          <cx:pt idx="15391">-425</cx:pt>
          <cx:pt idx="15392">-424</cx:pt>
          <cx:pt idx="15393">-424</cx:pt>
          <cx:pt idx="15394">-423</cx:pt>
          <cx:pt idx="15395">-422</cx:pt>
          <cx:pt idx="15396">-422</cx:pt>
          <cx:pt idx="15397">-421</cx:pt>
          <cx:pt idx="15398">-419</cx:pt>
          <cx:pt idx="15399">-415</cx:pt>
          <cx:pt idx="15400">-414</cx:pt>
          <cx:pt idx="15401">-413</cx:pt>
          <cx:pt idx="15402">-410</cx:pt>
          <cx:pt idx="15403">-410</cx:pt>
          <cx:pt idx="15404">-409</cx:pt>
          <cx:pt idx="15405">-409</cx:pt>
          <cx:pt idx="15406">-408</cx:pt>
          <cx:pt idx="15407">-405</cx:pt>
          <cx:pt idx="15408">-404</cx:pt>
          <cx:pt idx="15409">-401</cx:pt>
          <cx:pt idx="15410">-401</cx:pt>
          <cx:pt idx="15411">-396</cx:pt>
          <cx:pt idx="15412">-394</cx:pt>
          <cx:pt idx="15413">-387</cx:pt>
          <cx:pt idx="15414">-384</cx:pt>
          <cx:pt idx="15415">-384</cx:pt>
          <cx:pt idx="15416">-381</cx:pt>
          <cx:pt idx="15417">-380</cx:pt>
          <cx:pt idx="15418">-379</cx:pt>
          <cx:pt idx="15419">-379</cx:pt>
          <cx:pt idx="15420">-377</cx:pt>
          <cx:pt idx="15421">-377</cx:pt>
          <cx:pt idx="15422">-376</cx:pt>
          <cx:pt idx="15423">-373</cx:pt>
          <cx:pt idx="15424">-371</cx:pt>
          <cx:pt idx="15425">-366</cx:pt>
          <cx:pt idx="15426">-362</cx:pt>
          <cx:pt idx="15427">-362</cx:pt>
          <cx:pt idx="15428">-358</cx:pt>
          <cx:pt idx="15429">-357</cx:pt>
          <cx:pt idx="15430">-356</cx:pt>
          <cx:pt idx="15431">-356</cx:pt>
          <cx:pt idx="15432">-355</cx:pt>
          <cx:pt idx="15433">-355</cx:pt>
          <cx:pt idx="15434">-354</cx:pt>
          <cx:pt idx="15435">-353</cx:pt>
          <cx:pt idx="15436">-352</cx:pt>
          <cx:pt idx="15437">-352</cx:pt>
          <cx:pt idx="15438">-351</cx:pt>
          <cx:pt idx="15439">-349</cx:pt>
          <cx:pt idx="15440">-349</cx:pt>
          <cx:pt idx="15441">-348</cx:pt>
          <cx:pt idx="15442">-348</cx:pt>
          <cx:pt idx="15443">-346</cx:pt>
          <cx:pt idx="15444">-344</cx:pt>
          <cx:pt idx="15445">-342</cx:pt>
          <cx:pt idx="15446">-341</cx:pt>
          <cx:pt idx="15447">-338</cx:pt>
          <cx:pt idx="15448">-337</cx:pt>
          <cx:pt idx="15449">-336</cx:pt>
          <cx:pt idx="15450">-333</cx:pt>
          <cx:pt idx="15451">-331</cx:pt>
          <cx:pt idx="15452">-331</cx:pt>
          <cx:pt idx="15453">-330</cx:pt>
          <cx:pt idx="15454">-330</cx:pt>
          <cx:pt idx="15455">-324</cx:pt>
          <cx:pt idx="15456">-322</cx:pt>
          <cx:pt idx="15457">-322</cx:pt>
          <cx:pt idx="15458">-321</cx:pt>
          <cx:pt idx="15459">-321</cx:pt>
          <cx:pt idx="15460">-315</cx:pt>
          <cx:pt idx="15461">-312</cx:pt>
          <cx:pt idx="15462">-309</cx:pt>
          <cx:pt idx="15463">-308</cx:pt>
          <cx:pt idx="15464">-308</cx:pt>
          <cx:pt idx="15465">-307</cx:pt>
          <cx:pt idx="15466">-304</cx:pt>
          <cx:pt idx="15467">-303</cx:pt>
          <cx:pt idx="15468">-302</cx:pt>
          <cx:pt idx="15469">-300</cx:pt>
          <cx:pt idx="15470">-298</cx:pt>
          <cx:pt idx="15471">-298</cx:pt>
          <cx:pt idx="15472">-297</cx:pt>
          <cx:pt idx="15473">-296</cx:pt>
          <cx:pt idx="15474">-295</cx:pt>
          <cx:pt idx="15475">-295</cx:pt>
          <cx:pt idx="15476">-294</cx:pt>
          <cx:pt idx="15477">-294</cx:pt>
          <cx:pt idx="15478">-291</cx:pt>
          <cx:pt idx="15479">-290</cx:pt>
          <cx:pt idx="15480">-288</cx:pt>
          <cx:pt idx="15481">-287</cx:pt>
          <cx:pt idx="15482">-285</cx:pt>
          <cx:pt idx="15483">-284</cx:pt>
          <cx:pt idx="15484">-283</cx:pt>
          <cx:pt idx="15485">-281</cx:pt>
          <cx:pt idx="15486">-278</cx:pt>
          <cx:pt idx="15487">-275</cx:pt>
          <cx:pt idx="15488">-275</cx:pt>
          <cx:pt idx="15489">-273</cx:pt>
          <cx:pt idx="15490">-271</cx:pt>
          <cx:pt idx="15491">-271</cx:pt>
          <cx:pt idx="15492">-269</cx:pt>
          <cx:pt idx="15493">-268</cx:pt>
          <cx:pt idx="15494">-265</cx:pt>
          <cx:pt idx="15495">-262</cx:pt>
          <cx:pt idx="15496">-259</cx:pt>
          <cx:pt idx="15497">-256</cx:pt>
          <cx:pt idx="15498">-253</cx:pt>
          <cx:pt idx="15499">-252</cx:pt>
          <cx:pt idx="15500">-251</cx:pt>
          <cx:pt idx="15501">-249</cx:pt>
          <cx:pt idx="15502">-249</cx:pt>
          <cx:pt idx="15503">-247</cx:pt>
          <cx:pt idx="15504">-246</cx:pt>
          <cx:pt idx="15505">-245</cx:pt>
          <cx:pt idx="15506">-240</cx:pt>
          <cx:pt idx="15507">-238</cx:pt>
          <cx:pt idx="15508">-237</cx:pt>
          <cx:pt idx="15509">-235</cx:pt>
          <cx:pt idx="15510">-235</cx:pt>
          <cx:pt idx="15511">-230</cx:pt>
          <cx:pt idx="15512">-228</cx:pt>
          <cx:pt idx="15513">-224</cx:pt>
          <cx:pt idx="15514">-224</cx:pt>
          <cx:pt idx="15515">-223</cx:pt>
          <cx:pt idx="15516">-222</cx:pt>
          <cx:pt idx="15517">-222</cx:pt>
          <cx:pt idx="15518">-221</cx:pt>
          <cx:pt idx="15519">-221</cx:pt>
          <cx:pt idx="15520">-218</cx:pt>
          <cx:pt idx="15521">-217</cx:pt>
          <cx:pt idx="15522">-216</cx:pt>
          <cx:pt idx="15523">-216</cx:pt>
          <cx:pt idx="15524">-215</cx:pt>
          <cx:pt idx="15525">-215</cx:pt>
          <cx:pt idx="15526">-211</cx:pt>
          <cx:pt idx="15527">-210</cx:pt>
          <cx:pt idx="15528">-210</cx:pt>
          <cx:pt idx="15529">-209</cx:pt>
          <cx:pt idx="15530">-208</cx:pt>
          <cx:pt idx="15531">-206</cx:pt>
          <cx:pt idx="15532">-206</cx:pt>
          <cx:pt idx="15533">-203</cx:pt>
          <cx:pt idx="15534">-199</cx:pt>
          <cx:pt idx="15535">-199</cx:pt>
          <cx:pt idx="15536">-196</cx:pt>
          <cx:pt idx="15537">-195</cx:pt>
          <cx:pt idx="15538">-194</cx:pt>
          <cx:pt idx="15539">-193</cx:pt>
          <cx:pt idx="15540">-193</cx:pt>
          <cx:pt idx="15541">-192</cx:pt>
          <cx:pt idx="15542">-192</cx:pt>
          <cx:pt idx="15543">-191</cx:pt>
          <cx:pt idx="15544">-188</cx:pt>
          <cx:pt idx="15545">-188</cx:pt>
          <cx:pt idx="15546">-184</cx:pt>
          <cx:pt idx="15547">-184</cx:pt>
          <cx:pt idx="15548">-184</cx:pt>
          <cx:pt idx="15549">-183</cx:pt>
          <cx:pt idx="15550">-170</cx:pt>
          <cx:pt idx="15551">-168</cx:pt>
          <cx:pt idx="15552">-167</cx:pt>
          <cx:pt idx="15553">-165</cx:pt>
          <cx:pt idx="15554">-165</cx:pt>
          <cx:pt idx="15555">-162</cx:pt>
          <cx:pt idx="15556">-162</cx:pt>
          <cx:pt idx="15557">-162</cx:pt>
          <cx:pt idx="15558">-156</cx:pt>
          <cx:pt idx="15559">-154</cx:pt>
          <cx:pt idx="15560">-154</cx:pt>
          <cx:pt idx="15561">-153</cx:pt>
          <cx:pt idx="15562">-151</cx:pt>
          <cx:pt idx="15563">-150</cx:pt>
          <cx:pt idx="15564">-146</cx:pt>
          <cx:pt idx="15565">-145</cx:pt>
          <cx:pt idx="15566">-144</cx:pt>
          <cx:pt idx="15567">-144</cx:pt>
          <cx:pt idx="15568">-143</cx:pt>
          <cx:pt idx="15569">-141</cx:pt>
          <cx:pt idx="15570">-138</cx:pt>
          <cx:pt idx="15571">-137</cx:pt>
          <cx:pt idx="15572">-135</cx:pt>
          <cx:pt idx="15573">-135</cx:pt>
          <cx:pt idx="15574">-132</cx:pt>
          <cx:pt idx="15575">-129</cx:pt>
          <cx:pt idx="15576">-127</cx:pt>
          <cx:pt idx="15577">-127</cx:pt>
          <cx:pt idx="15578">-127</cx:pt>
          <cx:pt idx="15579">-126</cx:pt>
          <cx:pt idx="15580">-124</cx:pt>
          <cx:pt idx="15581">-124</cx:pt>
          <cx:pt idx="15582">-122</cx:pt>
          <cx:pt idx="15583">-121</cx:pt>
          <cx:pt idx="15584">-118</cx:pt>
          <cx:pt idx="15585">-116</cx:pt>
          <cx:pt idx="15586">-115</cx:pt>
          <cx:pt idx="15587">-114</cx:pt>
          <cx:pt idx="15588">-112</cx:pt>
          <cx:pt idx="15589">-110</cx:pt>
          <cx:pt idx="15590">-109</cx:pt>
          <cx:pt idx="15591">-108</cx:pt>
          <cx:pt idx="15592">-108</cx:pt>
          <cx:pt idx="15593">-106</cx:pt>
          <cx:pt idx="15594">-103</cx:pt>
          <cx:pt idx="15595">-100</cx:pt>
          <cx:pt idx="15596">-99</cx:pt>
          <cx:pt idx="15597">-99</cx:pt>
          <cx:pt idx="15598">-98</cx:pt>
          <cx:pt idx="15599">-97</cx:pt>
          <cx:pt idx="15600">-95</cx:pt>
          <cx:pt idx="15601">-92</cx:pt>
          <cx:pt idx="15602">-90</cx:pt>
          <cx:pt idx="15603">-89</cx:pt>
          <cx:pt idx="15604">-88</cx:pt>
          <cx:pt idx="15605">-85</cx:pt>
          <cx:pt idx="15606">-77</cx:pt>
          <cx:pt idx="15607">-72</cx:pt>
          <cx:pt idx="15608">-69</cx:pt>
          <cx:pt idx="15609">-69</cx:pt>
          <cx:pt idx="15610">-69</cx:pt>
          <cx:pt idx="15611">-60</cx:pt>
          <cx:pt idx="15612">-60</cx:pt>
          <cx:pt idx="15613">-59</cx:pt>
          <cx:pt idx="15614">-58</cx:pt>
          <cx:pt idx="15615">-55</cx:pt>
          <cx:pt idx="15616">-50</cx:pt>
          <cx:pt idx="15617">-50</cx:pt>
          <cx:pt idx="15618">-49</cx:pt>
          <cx:pt idx="15619">-49</cx:pt>
          <cx:pt idx="15620">-47</cx:pt>
          <cx:pt idx="15621">-46</cx:pt>
          <cx:pt idx="15622">-44</cx:pt>
          <cx:pt idx="15623">-44</cx:pt>
          <cx:pt idx="15624">-39</cx:pt>
          <cx:pt idx="15625">-35</cx:pt>
          <cx:pt idx="15626">-33</cx:pt>
          <cx:pt idx="15627">-31</cx:pt>
          <cx:pt idx="15628">-29</cx:pt>
          <cx:pt idx="15629">-28</cx:pt>
          <cx:pt idx="15630">-26</cx:pt>
          <cx:pt idx="15631">-18</cx:pt>
          <cx:pt idx="15632">-15</cx:pt>
          <cx:pt idx="15633">-15</cx:pt>
          <cx:pt idx="15634">-15</cx:pt>
          <cx:pt idx="15635">-13</cx:pt>
          <cx:pt idx="15636">-13</cx:pt>
          <cx:pt idx="15637">-12</cx:pt>
          <cx:pt idx="15638">-11</cx:pt>
          <cx:pt idx="15639">-10</cx:pt>
          <cx:pt idx="15640">-9</cx:pt>
          <cx:pt idx="15641">-6</cx:pt>
          <cx:pt idx="15642">-6</cx:pt>
          <cx:pt idx="15643">-3</cx:pt>
          <cx:pt idx="15644">-121001</cx:pt>
          <cx:pt idx="15645">-83965</cx:pt>
          <cx:pt idx="15646">-56105</cx:pt>
          <cx:pt idx="15647">-55664</cx:pt>
          <cx:pt idx="15648">-51753</cx:pt>
          <cx:pt idx="15649">-50753</cx:pt>
          <cx:pt idx="15650">-50531</cx:pt>
          <cx:pt idx="15651">-46466</cx:pt>
          <cx:pt idx="15652">-43739</cx:pt>
          <cx:pt idx="15653">-43348</cx:pt>
          <cx:pt idx="15654">-42879</cx:pt>
          <cx:pt idx="15655">-42075</cx:pt>
          <cx:pt idx="15656">-39772</cx:pt>
          <cx:pt idx="15657">-39031</cx:pt>
          <cx:pt idx="15658">-38502</cx:pt>
          <cx:pt idx="15659">-38402</cx:pt>
          <cx:pt idx="15660">-36509</cx:pt>
          <cx:pt idx="15661">-36258</cx:pt>
          <cx:pt idx="15662">-32630</cx:pt>
          <cx:pt idx="15663">-30254</cx:pt>
          <cx:pt idx="15664">-30092</cx:pt>
          <cx:pt idx="15665">-28744</cx:pt>
          <cx:pt idx="15666">-28693</cx:pt>
          <cx:pt idx="15667">-27687</cx:pt>
          <cx:pt idx="15668">-27561</cx:pt>
          <cx:pt idx="15669">-27470</cx:pt>
          <cx:pt idx="15670">-27345</cx:pt>
          <cx:pt idx="15671">-27101</cx:pt>
          <cx:pt idx="15672">-26978</cx:pt>
          <cx:pt idx="15673">-26968</cx:pt>
          <cx:pt idx="15674">-26848</cx:pt>
          <cx:pt idx="15675">-26830</cx:pt>
          <cx:pt idx="15676">-26530</cx:pt>
          <cx:pt idx="15677">-26155</cx:pt>
          <cx:pt idx="15678">-25613</cx:pt>
          <cx:pt idx="15679">-25220</cx:pt>
          <cx:pt idx="15680">-25045</cx:pt>
          <cx:pt idx="15681">-25020</cx:pt>
          <cx:pt idx="15682">-24934</cx:pt>
          <cx:pt idx="15683">-24822</cx:pt>
          <cx:pt idx="15684">-24779</cx:pt>
          <cx:pt idx="15685">-24286</cx:pt>
          <cx:pt idx="15686">-24261</cx:pt>
          <cx:pt idx="15687">-24249</cx:pt>
          <cx:pt idx="15688">-23951</cx:pt>
          <cx:pt idx="15689">-23788</cx:pt>
          <cx:pt idx="15690">-23296</cx:pt>
          <cx:pt idx="15691">-22744</cx:pt>
          <cx:pt idx="15692">-22544</cx:pt>
          <cx:pt idx="15693">-21985</cx:pt>
          <cx:pt idx="15694">-21847</cx:pt>
          <cx:pt idx="15695">-21798</cx:pt>
          <cx:pt idx="15696">-21361</cx:pt>
          <cx:pt idx="15697">-21276</cx:pt>
          <cx:pt idx="15698">-21156</cx:pt>
          <cx:pt idx="15699">-21143</cx:pt>
          <cx:pt idx="15700">-21080</cx:pt>
          <cx:pt idx="15701">-21032</cx:pt>
          <cx:pt idx="15702">-20841</cx:pt>
          <cx:pt idx="15703">-20792</cx:pt>
          <cx:pt idx="15704">-20597</cx:pt>
          <cx:pt idx="15705">-20546</cx:pt>
          <cx:pt idx="15706">-20533</cx:pt>
          <cx:pt idx="15707">-20158</cx:pt>
          <cx:pt idx="15708">-20083</cx:pt>
          <cx:pt idx="15709">-20033</cx:pt>
          <cx:pt idx="15710">-20024</cx:pt>
          <cx:pt idx="15711">-19997</cx:pt>
          <cx:pt idx="15712">-19920</cx:pt>
          <cx:pt idx="15713">-19717</cx:pt>
          <cx:pt idx="15714">-19479</cx:pt>
          <cx:pt idx="15715">-19452</cx:pt>
          <cx:pt idx="15716">-19429</cx:pt>
          <cx:pt idx="15717">-19236</cx:pt>
          <cx:pt idx="15718">-18964</cx:pt>
          <cx:pt idx="15719">-18897</cx:pt>
          <cx:pt idx="15720">-18803</cx:pt>
          <cx:pt idx="15721">-18799</cx:pt>
          <cx:pt idx="15722">-18727</cx:pt>
          <cx:pt idx="15723">-18407</cx:pt>
          <cx:pt idx="15724">-18220</cx:pt>
          <cx:pt idx="15725">-18100</cx:pt>
          <cx:pt idx="15726">-17935</cx:pt>
          <cx:pt idx="15727">-17650</cx:pt>
          <cx:pt idx="15728">-17438</cx:pt>
          <cx:pt idx="15729">-17321</cx:pt>
          <cx:pt idx="15730">-17266</cx:pt>
          <cx:pt idx="15731">-17130</cx:pt>
          <cx:pt idx="15732">-17061</cx:pt>
          <cx:pt idx="15733">-17028</cx:pt>
          <cx:pt idx="15734">-16923</cx:pt>
          <cx:pt idx="15735">-16907</cx:pt>
          <cx:pt idx="15736">-16742</cx:pt>
          <cx:pt idx="15737">-16687</cx:pt>
          <cx:pt idx="15738">-16259</cx:pt>
          <cx:pt idx="15739">-16190</cx:pt>
          <cx:pt idx="15740">-16151</cx:pt>
          <cx:pt idx="15741">-16018</cx:pt>
          <cx:pt idx="15742">-15985</cx:pt>
          <cx:pt idx="15743">-15948</cx:pt>
          <cx:pt idx="15744">-15947</cx:pt>
          <cx:pt idx="15745">-15834</cx:pt>
          <cx:pt idx="15746">-15763</cx:pt>
          <cx:pt idx="15747">-15670</cx:pt>
          <cx:pt idx="15748">-15646</cx:pt>
          <cx:pt idx="15749">-15568</cx:pt>
          <cx:pt idx="15750">-15446</cx:pt>
          <cx:pt idx="15751">-15386</cx:pt>
          <cx:pt idx="15752">-15232</cx:pt>
          <cx:pt idx="15753">-15228</cx:pt>
          <cx:pt idx="15754">-15185</cx:pt>
          <cx:pt idx="15755">-15093</cx:pt>
          <cx:pt idx="15756">-15055</cx:pt>
          <cx:pt idx="15757">-14831</cx:pt>
          <cx:pt idx="15758">-14733</cx:pt>
          <cx:pt idx="15759">-14695</cx:pt>
          <cx:pt idx="15760">-14574</cx:pt>
          <cx:pt idx="15761">-14512</cx:pt>
          <cx:pt idx="15762">-14456</cx:pt>
          <cx:pt idx="15763">-14333</cx:pt>
          <cx:pt idx="15764">-14302</cx:pt>
          <cx:pt idx="15765">-14245</cx:pt>
          <cx:pt idx="15766">-14158</cx:pt>
          <cx:pt idx="15767">-14092</cx:pt>
          <cx:pt idx="15768">-14004</cx:pt>
          <cx:pt idx="15769">-13978</cx:pt>
          <cx:pt idx="15770">-13962</cx:pt>
          <cx:pt idx="15771">-13906</cx:pt>
          <cx:pt idx="15772">-13901</cx:pt>
          <cx:pt idx="15773">-13787</cx:pt>
          <cx:pt idx="15774">-13787</cx:pt>
          <cx:pt idx="15775">-13728</cx:pt>
          <cx:pt idx="15776">-13614</cx:pt>
          <cx:pt idx="15777">-13594</cx:pt>
          <cx:pt idx="15778">-13550</cx:pt>
          <cx:pt idx="15779">-13494</cx:pt>
          <cx:pt idx="15780">-13490</cx:pt>
          <cx:pt idx="15781">-13339</cx:pt>
          <cx:pt idx="15782">-13314</cx:pt>
          <cx:pt idx="15783">-13269</cx:pt>
          <cx:pt idx="15784">-13250</cx:pt>
          <cx:pt idx="15785">-13132</cx:pt>
          <cx:pt idx="15786">-13114</cx:pt>
          <cx:pt idx="15787">-12972</cx:pt>
          <cx:pt idx="15788">-12948</cx:pt>
          <cx:pt idx="15789">-12931</cx:pt>
          <cx:pt idx="15790">-12919</cx:pt>
          <cx:pt idx="15791">-12882</cx:pt>
          <cx:pt idx="15792">-12743</cx:pt>
          <cx:pt idx="15793">-12719</cx:pt>
          <cx:pt idx="15794">-12649</cx:pt>
          <cx:pt idx="15795">-12629</cx:pt>
          <cx:pt idx="15796">-12596</cx:pt>
          <cx:pt idx="15797">-12536</cx:pt>
          <cx:pt idx="15798">-12516</cx:pt>
          <cx:pt idx="15799">-12435</cx:pt>
          <cx:pt idx="15800">-12386</cx:pt>
          <cx:pt idx="15801">-12317</cx:pt>
          <cx:pt idx="15802">-12211</cx:pt>
          <cx:pt idx="15803">-12197</cx:pt>
          <cx:pt idx="15804">-12151</cx:pt>
          <cx:pt idx="15805">-12135</cx:pt>
          <cx:pt idx="15806">-12125</cx:pt>
          <cx:pt idx="15807">-12086</cx:pt>
          <cx:pt idx="15808">-12081</cx:pt>
          <cx:pt idx="15809">-12075</cx:pt>
          <cx:pt idx="15810">-12055</cx:pt>
          <cx:pt idx="15811">-12002</cx:pt>
          <cx:pt idx="15812">-11953</cx:pt>
          <cx:pt idx="15813">-11921</cx:pt>
          <cx:pt idx="15814">-11871</cx:pt>
          <cx:pt idx="15815">-11836</cx:pt>
          <cx:pt idx="15816">-11794</cx:pt>
          <cx:pt idx="15817">-11732</cx:pt>
          <cx:pt idx="15818">-11731</cx:pt>
          <cx:pt idx="15819">-11712</cx:pt>
          <cx:pt idx="15820">-11642</cx:pt>
          <cx:pt idx="15821">-11634</cx:pt>
          <cx:pt idx="15822">-11544</cx:pt>
          <cx:pt idx="15823">-11372</cx:pt>
          <cx:pt idx="15824">-11353</cx:pt>
          <cx:pt idx="15825">-11344</cx:pt>
          <cx:pt idx="15826">-11261</cx:pt>
          <cx:pt idx="15827">-11260</cx:pt>
          <cx:pt idx="15828">-11252</cx:pt>
          <cx:pt idx="15829">-11211</cx:pt>
          <cx:pt idx="15830">-11198</cx:pt>
          <cx:pt idx="15831">-11165</cx:pt>
          <cx:pt idx="15832">-11162</cx:pt>
          <cx:pt idx="15833">-11104</cx:pt>
          <cx:pt idx="15834">-11083</cx:pt>
          <cx:pt idx="15835">-11026</cx:pt>
          <cx:pt idx="15836">-10997</cx:pt>
          <cx:pt idx="15837">-10948</cx:pt>
          <cx:pt idx="15838">-10916</cx:pt>
          <cx:pt idx="15839">-10859</cx:pt>
          <cx:pt idx="15840">-10849</cx:pt>
          <cx:pt idx="15841">-10775</cx:pt>
          <cx:pt idx="15842">-10770</cx:pt>
          <cx:pt idx="15843">-10767</cx:pt>
          <cx:pt idx="15844">-10735</cx:pt>
          <cx:pt idx="15845">-10714</cx:pt>
          <cx:pt idx="15846">-10603</cx:pt>
          <cx:pt idx="15847">-10601</cx:pt>
          <cx:pt idx="15848">-10545</cx:pt>
          <cx:pt idx="15849">-10510</cx:pt>
          <cx:pt idx="15850">-10478</cx:pt>
          <cx:pt idx="15851">-10254</cx:pt>
          <cx:pt idx="15852">-10231</cx:pt>
          <cx:pt idx="15853">-10193</cx:pt>
          <cx:pt idx="15854">-10179</cx:pt>
          <cx:pt idx="15855">-10173</cx:pt>
          <cx:pt idx="15856">-10033</cx:pt>
          <cx:pt idx="15857">-10005</cx:pt>
          <cx:pt idx="15858">-10004</cx:pt>
          <cx:pt idx="15859">-9948</cx:pt>
          <cx:pt idx="15860">-9929</cx:pt>
          <cx:pt idx="15861">-9915</cx:pt>
          <cx:pt idx="15862">-9897</cx:pt>
          <cx:pt idx="15863">-9860</cx:pt>
          <cx:pt idx="15864">-9825</cx:pt>
          <cx:pt idx="15865">-9787</cx:pt>
          <cx:pt idx="15866">-9781</cx:pt>
          <cx:pt idx="15867">-9764</cx:pt>
          <cx:pt idx="15868">-9703</cx:pt>
          <cx:pt idx="15869">-9623</cx:pt>
          <cx:pt idx="15870">-9604</cx:pt>
          <cx:pt idx="15871">-9596</cx:pt>
          <cx:pt idx="15872">-9589</cx:pt>
          <cx:pt idx="15873">-9584</cx:pt>
          <cx:pt idx="15874">-9491</cx:pt>
          <cx:pt idx="15875">-9466</cx:pt>
          <cx:pt idx="15876">-9451</cx:pt>
          <cx:pt idx="15877">-9433</cx:pt>
          <cx:pt idx="15878">-9431</cx:pt>
          <cx:pt idx="15879">-9391</cx:pt>
          <cx:pt idx="15880">-9380</cx:pt>
          <cx:pt idx="15881">-9369</cx:pt>
          <cx:pt idx="15882">-9355</cx:pt>
          <cx:pt idx="15883">-9305</cx:pt>
          <cx:pt idx="15884">-9233</cx:pt>
          <cx:pt idx="15885">-9162</cx:pt>
          <cx:pt idx="15886">-9111</cx:pt>
          <cx:pt idx="15887">-9073</cx:pt>
          <cx:pt idx="15888">-9072</cx:pt>
          <cx:pt idx="15889">-9038</cx:pt>
          <cx:pt idx="15890">-8991</cx:pt>
          <cx:pt idx="15891">-8990</cx:pt>
          <cx:pt idx="15892">-8988</cx:pt>
          <cx:pt idx="15893">-8960</cx:pt>
          <cx:pt idx="15894">-8949</cx:pt>
          <cx:pt idx="15895">-8936</cx:pt>
          <cx:pt idx="15896">-8909</cx:pt>
          <cx:pt idx="15897">-8898</cx:pt>
          <cx:pt idx="15898">-8879</cx:pt>
          <cx:pt idx="15899">-8787</cx:pt>
          <cx:pt idx="15900">-8764</cx:pt>
          <cx:pt idx="15901">-8699</cx:pt>
          <cx:pt idx="15902">-8658</cx:pt>
          <cx:pt idx="15903">-8652</cx:pt>
          <cx:pt idx="15904">-8615</cx:pt>
          <cx:pt idx="15905">-8612</cx:pt>
          <cx:pt idx="15906">-8574</cx:pt>
          <cx:pt idx="15907">-8554</cx:pt>
          <cx:pt idx="15908">-8521</cx:pt>
          <cx:pt idx="15909">-8520</cx:pt>
          <cx:pt idx="15910">-8485</cx:pt>
          <cx:pt idx="15911">-8452</cx:pt>
          <cx:pt idx="15912">-8447</cx:pt>
          <cx:pt idx="15913">-8430</cx:pt>
          <cx:pt idx="15914">-8429</cx:pt>
          <cx:pt idx="15915">-8362</cx:pt>
          <cx:pt idx="15916">-8354</cx:pt>
          <cx:pt idx="15917">-8343</cx:pt>
          <cx:pt idx="15918">-8332</cx:pt>
          <cx:pt idx="15919">-8314</cx:pt>
          <cx:pt idx="15920">-8261</cx:pt>
          <cx:pt idx="15921">-8242</cx:pt>
          <cx:pt idx="15922">-8204</cx:pt>
          <cx:pt idx="15923">-8169</cx:pt>
          <cx:pt idx="15924">-8161</cx:pt>
          <cx:pt idx="15925">-8113</cx:pt>
          <cx:pt idx="15926">-8094</cx:pt>
          <cx:pt idx="15927">-8090</cx:pt>
          <cx:pt idx="15928">-8059</cx:pt>
          <cx:pt idx="15929">-8045</cx:pt>
          <cx:pt idx="15930">-8044</cx:pt>
          <cx:pt idx="15931">-8026</cx:pt>
          <cx:pt idx="15932">-8021</cx:pt>
          <cx:pt idx="15933">-8010</cx:pt>
          <cx:pt idx="15934">-7996</cx:pt>
          <cx:pt idx="15935">-7919</cx:pt>
          <cx:pt idx="15936">-7909</cx:pt>
          <cx:pt idx="15937">-7907</cx:pt>
          <cx:pt idx="15938">-7900</cx:pt>
          <cx:pt idx="15939">-7890</cx:pt>
          <cx:pt idx="15940">-7877</cx:pt>
          <cx:pt idx="15941">-7845</cx:pt>
          <cx:pt idx="15942">-7841</cx:pt>
          <cx:pt idx="15943">-7837</cx:pt>
          <cx:pt idx="15944">-7836</cx:pt>
          <cx:pt idx="15945">-7823</cx:pt>
          <cx:pt idx="15946">-7797</cx:pt>
          <cx:pt idx="15947">-7784</cx:pt>
          <cx:pt idx="15948">-7778</cx:pt>
          <cx:pt idx="15949">-7773</cx:pt>
          <cx:pt idx="15950">-7770</cx:pt>
          <cx:pt idx="15951">-7760</cx:pt>
          <cx:pt idx="15952">-7742</cx:pt>
          <cx:pt idx="15953">-7729</cx:pt>
          <cx:pt idx="15954">-7724</cx:pt>
          <cx:pt idx="15955">-7688</cx:pt>
          <cx:pt idx="15956">-7667</cx:pt>
          <cx:pt idx="15957">-7638</cx:pt>
          <cx:pt idx="15958">-7612</cx:pt>
          <cx:pt idx="15959">-7607</cx:pt>
          <cx:pt idx="15960">-7588</cx:pt>
          <cx:pt idx="15961">-7583</cx:pt>
          <cx:pt idx="15962">-7571</cx:pt>
          <cx:pt idx="15963">-7547</cx:pt>
          <cx:pt idx="15964">-7540</cx:pt>
          <cx:pt idx="15965">-7523</cx:pt>
          <cx:pt idx="15966">-7517</cx:pt>
          <cx:pt idx="15967">-7502</cx:pt>
          <cx:pt idx="15968">-7501</cx:pt>
          <cx:pt idx="15969">-7468</cx:pt>
          <cx:pt idx="15970">-7466</cx:pt>
          <cx:pt idx="15971">-7454</cx:pt>
          <cx:pt idx="15972">-7436</cx:pt>
          <cx:pt idx="15973">-7432</cx:pt>
          <cx:pt idx="15974">-7431</cx:pt>
          <cx:pt idx="15975">-7407</cx:pt>
          <cx:pt idx="15976">-7376</cx:pt>
          <cx:pt idx="15977">-7336</cx:pt>
          <cx:pt idx="15978">-7285</cx:pt>
          <cx:pt idx="15979">-7271</cx:pt>
          <cx:pt idx="15980">-7266</cx:pt>
          <cx:pt idx="15981">-7261</cx:pt>
          <cx:pt idx="15982">-7222</cx:pt>
          <cx:pt idx="15983">-7216</cx:pt>
          <cx:pt idx="15984">-7205</cx:pt>
          <cx:pt idx="15985">-7199</cx:pt>
          <cx:pt idx="15986">-7189</cx:pt>
          <cx:pt idx="15987">-7186</cx:pt>
          <cx:pt idx="15988">-7179</cx:pt>
          <cx:pt idx="15989">-7150</cx:pt>
          <cx:pt idx="15990">-7121</cx:pt>
          <cx:pt idx="15991">-7088</cx:pt>
          <cx:pt idx="15992">-7069</cx:pt>
          <cx:pt idx="15993">-7064</cx:pt>
          <cx:pt idx="15994">-7052</cx:pt>
          <cx:pt idx="15995">-7034</cx:pt>
          <cx:pt idx="15996">-6979</cx:pt>
          <cx:pt idx="15997">-6968</cx:pt>
          <cx:pt idx="15998">-6962</cx:pt>
          <cx:pt idx="15999">-6921</cx:pt>
          <cx:pt idx="16000">-6901</cx:pt>
          <cx:pt idx="16001">-6879</cx:pt>
          <cx:pt idx="16002">-6793</cx:pt>
          <cx:pt idx="16003">-6750</cx:pt>
          <cx:pt idx="16004">-6729</cx:pt>
          <cx:pt idx="16005">-6715</cx:pt>
          <cx:pt idx="16006">-6706</cx:pt>
          <cx:pt idx="16007">-6679</cx:pt>
          <cx:pt idx="16008">-6662</cx:pt>
          <cx:pt idx="16009">-6648</cx:pt>
          <cx:pt idx="16010">-6645</cx:pt>
          <cx:pt idx="16011">-6640</cx:pt>
          <cx:pt idx="16012">-6632</cx:pt>
          <cx:pt idx="16013">-6629</cx:pt>
          <cx:pt idx="16014">-6594</cx:pt>
          <cx:pt idx="16015">-6591</cx:pt>
          <cx:pt idx="16016">-6572</cx:pt>
          <cx:pt idx="16017">-6570</cx:pt>
          <cx:pt idx="16018">-6542</cx:pt>
          <cx:pt idx="16019">-6533</cx:pt>
          <cx:pt idx="16020">-6521</cx:pt>
          <cx:pt idx="16021">-6516</cx:pt>
          <cx:pt idx="16022">-6504</cx:pt>
          <cx:pt idx="16023">-6504</cx:pt>
          <cx:pt idx="16024">-6498</cx:pt>
          <cx:pt idx="16025">-6471</cx:pt>
          <cx:pt idx="16026">-6461</cx:pt>
          <cx:pt idx="16027">-6422</cx:pt>
          <cx:pt idx="16028">-6419</cx:pt>
          <cx:pt idx="16029">-6382</cx:pt>
          <cx:pt idx="16030">-6366</cx:pt>
          <cx:pt idx="16031">-6359</cx:pt>
          <cx:pt idx="16032">-6314</cx:pt>
          <cx:pt idx="16033">-6293</cx:pt>
          <cx:pt idx="16034">-6292</cx:pt>
          <cx:pt idx="16035">-6290</cx:pt>
          <cx:pt idx="16036">-6288</cx:pt>
          <cx:pt idx="16037">-6240</cx:pt>
          <cx:pt idx="16038">-6230</cx:pt>
          <cx:pt idx="16039">-6194</cx:pt>
          <cx:pt idx="16040">-6194</cx:pt>
          <cx:pt idx="16041">-6109</cx:pt>
          <cx:pt idx="16042">-6108</cx:pt>
          <cx:pt idx="16043">-6095</cx:pt>
          <cx:pt idx="16044">-6083</cx:pt>
          <cx:pt idx="16045">-6063</cx:pt>
          <cx:pt idx="16046">-6060</cx:pt>
          <cx:pt idx="16047">-6024</cx:pt>
          <cx:pt idx="16048">-6009</cx:pt>
          <cx:pt idx="16049">-5965</cx:pt>
          <cx:pt idx="16050">-5960</cx:pt>
          <cx:pt idx="16051">-5958</cx:pt>
          <cx:pt idx="16052">-5958</cx:pt>
          <cx:pt idx="16053">-5897</cx:pt>
          <cx:pt idx="16054">-5896</cx:pt>
          <cx:pt idx="16055">-5885</cx:pt>
          <cx:pt idx="16056">-5881</cx:pt>
          <cx:pt idx="16057">-5880</cx:pt>
          <cx:pt idx="16058">-5878</cx:pt>
          <cx:pt idx="16059">-5859</cx:pt>
          <cx:pt idx="16060">-5854</cx:pt>
          <cx:pt idx="16061">-5853</cx:pt>
          <cx:pt idx="16062">-5833</cx:pt>
          <cx:pt idx="16063">-5829</cx:pt>
          <cx:pt idx="16064">-5812</cx:pt>
          <cx:pt idx="16065">-5790</cx:pt>
          <cx:pt idx="16066">-5785</cx:pt>
          <cx:pt idx="16067">-5784</cx:pt>
          <cx:pt idx="16068">-5782</cx:pt>
          <cx:pt idx="16069">-5779</cx:pt>
          <cx:pt idx="16070">-5777</cx:pt>
          <cx:pt idx="16071">-5776</cx:pt>
          <cx:pt idx="16072">-5770</cx:pt>
          <cx:pt idx="16073">-5756</cx:pt>
          <cx:pt idx="16074">-5749</cx:pt>
          <cx:pt idx="16075">-5745</cx:pt>
          <cx:pt idx="16076">-5696</cx:pt>
          <cx:pt idx="16077">-5682</cx:pt>
          <cx:pt idx="16078">-5680</cx:pt>
          <cx:pt idx="16079">-5654</cx:pt>
          <cx:pt idx="16080">-5642</cx:pt>
          <cx:pt idx="16081">-5623</cx:pt>
          <cx:pt idx="16082">-5577</cx:pt>
          <cx:pt idx="16083">-5573</cx:pt>
          <cx:pt idx="16084">-5569</cx:pt>
          <cx:pt idx="16085">-5557</cx:pt>
          <cx:pt idx="16086">-5540</cx:pt>
          <cx:pt idx="16087">-5535</cx:pt>
          <cx:pt idx="16088">-5523</cx:pt>
          <cx:pt idx="16089">-5512</cx:pt>
          <cx:pt idx="16090">-5511</cx:pt>
          <cx:pt idx="16091">-5503</cx:pt>
          <cx:pt idx="16092">-5479</cx:pt>
          <cx:pt idx="16093">-5455</cx:pt>
          <cx:pt idx="16094">-5443</cx:pt>
          <cx:pt idx="16095">-5406</cx:pt>
          <cx:pt idx="16096">-5395</cx:pt>
          <cx:pt idx="16097">-5336</cx:pt>
          <cx:pt idx="16098">-5322</cx:pt>
          <cx:pt idx="16099">-5305</cx:pt>
          <cx:pt idx="16100">-5290</cx:pt>
          <cx:pt idx="16101">-5288</cx:pt>
          <cx:pt idx="16102">-5279</cx:pt>
          <cx:pt idx="16103">-5276</cx:pt>
          <cx:pt idx="16104">-5244</cx:pt>
          <cx:pt idx="16105">-5215</cx:pt>
          <cx:pt idx="16106">-5168</cx:pt>
          <cx:pt idx="16107">-5153</cx:pt>
          <cx:pt idx="16108">-5143</cx:pt>
          <cx:pt idx="16109">-5126</cx:pt>
          <cx:pt idx="16110">-5123</cx:pt>
          <cx:pt idx="16111">-5121</cx:pt>
          <cx:pt idx="16112">-5117</cx:pt>
          <cx:pt idx="16113">-5114</cx:pt>
          <cx:pt idx="16114">-5096</cx:pt>
          <cx:pt idx="16115">-5093</cx:pt>
          <cx:pt idx="16116">-5075</cx:pt>
          <cx:pt idx="16117">-5072</cx:pt>
          <cx:pt idx="16118">-5057</cx:pt>
          <cx:pt idx="16119">-5053</cx:pt>
          <cx:pt idx="16120">-5049</cx:pt>
          <cx:pt idx="16121">-5044</cx:pt>
          <cx:pt idx="16122">-5038</cx:pt>
          <cx:pt idx="16123">-5020</cx:pt>
          <cx:pt idx="16124">-5012</cx:pt>
          <cx:pt idx="16125">-5011</cx:pt>
          <cx:pt idx="16126">-5003</cx:pt>
          <cx:pt idx="16127">-5000</cx:pt>
          <cx:pt idx="16128">-4998</cx:pt>
          <cx:pt idx="16129">-4989</cx:pt>
          <cx:pt idx="16130">-4962</cx:pt>
          <cx:pt idx="16131">-4925</cx:pt>
          <cx:pt idx="16132">-4924</cx:pt>
          <cx:pt idx="16133">-4920</cx:pt>
          <cx:pt idx="16134">-4913</cx:pt>
          <cx:pt idx="16135">-4903</cx:pt>
          <cx:pt idx="16136">-4892</cx:pt>
          <cx:pt idx="16137">-4860</cx:pt>
          <cx:pt idx="16138">-4850</cx:pt>
          <cx:pt idx="16139">-4844</cx:pt>
          <cx:pt idx="16140">-4843</cx:pt>
          <cx:pt idx="16141">-4837</cx:pt>
          <cx:pt idx="16142">-4827</cx:pt>
          <cx:pt idx="16143">-4818</cx:pt>
          <cx:pt idx="16144">-4791</cx:pt>
          <cx:pt idx="16145">-4782</cx:pt>
          <cx:pt idx="16146">-4772</cx:pt>
          <cx:pt idx="16147">-4771</cx:pt>
          <cx:pt idx="16148">-4765</cx:pt>
          <cx:pt idx="16149">-4753</cx:pt>
          <cx:pt idx="16150">-4744</cx:pt>
          <cx:pt idx="16151">-4728</cx:pt>
          <cx:pt idx="16152">-4703</cx:pt>
          <cx:pt idx="16153">-4686</cx:pt>
          <cx:pt idx="16154">-4685</cx:pt>
          <cx:pt idx="16155">-4671</cx:pt>
          <cx:pt idx="16156">-4646</cx:pt>
          <cx:pt idx="16157">-4643</cx:pt>
          <cx:pt idx="16158">-4636</cx:pt>
          <cx:pt idx="16159">-4634</cx:pt>
          <cx:pt idx="16160">-4630</cx:pt>
          <cx:pt idx="16161">-4625</cx:pt>
          <cx:pt idx="16162">-4622</cx:pt>
          <cx:pt idx="16163">-4610</cx:pt>
          <cx:pt idx="16164">-4593</cx:pt>
          <cx:pt idx="16165">-4586</cx:pt>
          <cx:pt idx="16166">-4585</cx:pt>
          <cx:pt idx="16167">-4583</cx:pt>
          <cx:pt idx="16168">-4547</cx:pt>
          <cx:pt idx="16169">-4538</cx:pt>
          <cx:pt idx="16170">-4537</cx:pt>
          <cx:pt idx="16171">-4531</cx:pt>
          <cx:pt idx="16172">-4528</cx:pt>
          <cx:pt idx="16173">-4521</cx:pt>
          <cx:pt idx="16174">-4518</cx:pt>
          <cx:pt idx="16175">-4498</cx:pt>
          <cx:pt idx="16176">-4481</cx:pt>
          <cx:pt idx="16177">-4477</cx:pt>
          <cx:pt idx="16178">-4468</cx:pt>
          <cx:pt idx="16179">-4460</cx:pt>
          <cx:pt idx="16180">-4455</cx:pt>
          <cx:pt idx="16181">-4446</cx:pt>
          <cx:pt idx="16182">-4446</cx:pt>
          <cx:pt idx="16183">-4442</cx:pt>
          <cx:pt idx="16184">-4436</cx:pt>
          <cx:pt idx="16185">-4425</cx:pt>
          <cx:pt idx="16186">-4379</cx:pt>
          <cx:pt idx="16187">-4343</cx:pt>
          <cx:pt idx="16188">-4341</cx:pt>
          <cx:pt idx="16189">-4335</cx:pt>
          <cx:pt idx="16190">-4330</cx:pt>
          <cx:pt idx="16191">-4326</cx:pt>
          <cx:pt idx="16192">-4322</cx:pt>
          <cx:pt idx="16193">-4277</cx:pt>
          <cx:pt idx="16194">-4270</cx:pt>
          <cx:pt idx="16195">-4269</cx:pt>
          <cx:pt idx="16196">-4262</cx:pt>
          <cx:pt idx="16197">-4245</cx:pt>
          <cx:pt idx="16198">-4231</cx:pt>
          <cx:pt idx="16199">-4219</cx:pt>
          <cx:pt idx="16200">-4215</cx:pt>
          <cx:pt idx="16201">-4206</cx:pt>
          <cx:pt idx="16202">-4200</cx:pt>
          <cx:pt idx="16203">-4198</cx:pt>
          <cx:pt idx="16204">-4185</cx:pt>
          <cx:pt idx="16205">-4171</cx:pt>
          <cx:pt idx="16206">-4155</cx:pt>
          <cx:pt idx="16207">-4149</cx:pt>
          <cx:pt idx="16208">-4145</cx:pt>
          <cx:pt idx="16209">-4126</cx:pt>
          <cx:pt idx="16210">-4119</cx:pt>
          <cx:pt idx="16211">-4116</cx:pt>
          <cx:pt idx="16212">-4108</cx:pt>
          <cx:pt idx="16213">-4107</cx:pt>
          <cx:pt idx="16214">-4084</cx:pt>
          <cx:pt idx="16215">-4081</cx:pt>
          <cx:pt idx="16216">-4071</cx:pt>
          <cx:pt idx="16217">-4063</cx:pt>
          <cx:pt idx="16218">-4059</cx:pt>
          <cx:pt idx="16219">-4057</cx:pt>
          <cx:pt idx="16220">-4051</cx:pt>
          <cx:pt idx="16221">-4036</cx:pt>
          <cx:pt idx="16222">-4035</cx:pt>
          <cx:pt idx="16223">-4033</cx:pt>
          <cx:pt idx="16224">-4019</cx:pt>
          <cx:pt idx="16225">-4015</cx:pt>
          <cx:pt idx="16226">-4015</cx:pt>
          <cx:pt idx="16227">-4008</cx:pt>
          <cx:pt idx="16228">-4005</cx:pt>
          <cx:pt idx="16229">-4004</cx:pt>
          <cx:pt idx="16230">-3997</cx:pt>
          <cx:pt idx="16231">-3996</cx:pt>
          <cx:pt idx="16232">-3989</cx:pt>
          <cx:pt idx="16233">-3973</cx:pt>
          <cx:pt idx="16234">-3961</cx:pt>
          <cx:pt idx="16235">-3946</cx:pt>
          <cx:pt idx="16236">-3931</cx:pt>
          <cx:pt idx="16237">-3929</cx:pt>
          <cx:pt idx="16238">-3924</cx:pt>
          <cx:pt idx="16239">-3919</cx:pt>
          <cx:pt idx="16240">-3919</cx:pt>
          <cx:pt idx="16241">-3914</cx:pt>
          <cx:pt idx="16242">-3900</cx:pt>
          <cx:pt idx="16243">-3900</cx:pt>
          <cx:pt idx="16244">-3896</cx:pt>
          <cx:pt idx="16245">-3893</cx:pt>
          <cx:pt idx="16246">-3887</cx:pt>
          <cx:pt idx="16247">-3884</cx:pt>
          <cx:pt idx="16248">-3859</cx:pt>
          <cx:pt idx="16249">-3843</cx:pt>
          <cx:pt idx="16250">-3837</cx:pt>
          <cx:pt idx="16251">-3837</cx:pt>
          <cx:pt idx="16252">-3823</cx:pt>
          <cx:pt idx="16253">-3807</cx:pt>
          <cx:pt idx="16254">-3806</cx:pt>
          <cx:pt idx="16255">-3805</cx:pt>
          <cx:pt idx="16256">-3793</cx:pt>
          <cx:pt idx="16257">-3788</cx:pt>
          <cx:pt idx="16258">-3782</cx:pt>
          <cx:pt idx="16259">-3778</cx:pt>
          <cx:pt idx="16260">-3760</cx:pt>
          <cx:pt idx="16261">-3742</cx:pt>
          <cx:pt idx="16262">-3742</cx:pt>
          <cx:pt idx="16263">-3736</cx:pt>
          <cx:pt idx="16264">-3711</cx:pt>
          <cx:pt idx="16265">-3708</cx:pt>
          <cx:pt idx="16266">-3702</cx:pt>
          <cx:pt idx="16267">-3686</cx:pt>
          <cx:pt idx="16268">-3681</cx:pt>
          <cx:pt idx="16269">-3676</cx:pt>
          <cx:pt idx="16270">-3654</cx:pt>
          <cx:pt idx="16271">-3642</cx:pt>
          <cx:pt idx="16272">-3642</cx:pt>
          <cx:pt idx="16273">-3641</cx:pt>
          <cx:pt idx="16274">-3633</cx:pt>
          <cx:pt idx="16275">-3633</cx:pt>
          <cx:pt idx="16276">-3624</cx:pt>
          <cx:pt idx="16277">-3621</cx:pt>
          <cx:pt idx="16278">-3609</cx:pt>
          <cx:pt idx="16279">-3602</cx:pt>
          <cx:pt idx="16280">-3589</cx:pt>
          <cx:pt idx="16281">-3586</cx:pt>
          <cx:pt idx="16282">-3579</cx:pt>
          <cx:pt idx="16283">-3579</cx:pt>
          <cx:pt idx="16284">-3571</cx:pt>
          <cx:pt idx="16285">-3570</cx:pt>
          <cx:pt idx="16286">-3567</cx:pt>
          <cx:pt idx="16287">-3566</cx:pt>
          <cx:pt idx="16288">-3562</cx:pt>
          <cx:pt idx="16289">-3547</cx:pt>
          <cx:pt idx="16290">-3543</cx:pt>
          <cx:pt idx="16291">-3538</cx:pt>
          <cx:pt idx="16292">-3537</cx:pt>
          <cx:pt idx="16293">-3527</cx:pt>
          <cx:pt idx="16294">-3525</cx:pt>
          <cx:pt idx="16295">-3520</cx:pt>
          <cx:pt idx="16296">-3520</cx:pt>
          <cx:pt idx="16297">-3518</cx:pt>
          <cx:pt idx="16298">-3517</cx:pt>
          <cx:pt idx="16299">-3510</cx:pt>
          <cx:pt idx="16300">-3506</cx:pt>
          <cx:pt idx="16301">-3499</cx:pt>
          <cx:pt idx="16302">-3487</cx:pt>
          <cx:pt idx="16303">-3484</cx:pt>
          <cx:pt idx="16304">-3484</cx:pt>
          <cx:pt idx="16305">-3477</cx:pt>
          <cx:pt idx="16306">-3465</cx:pt>
          <cx:pt idx="16307">-3455</cx:pt>
          <cx:pt idx="16308">-3434</cx:pt>
          <cx:pt idx="16309">-3433</cx:pt>
          <cx:pt idx="16310">-3428</cx:pt>
          <cx:pt idx="16311">-3423</cx:pt>
          <cx:pt idx="16312">-3420</cx:pt>
          <cx:pt idx="16313">-3415</cx:pt>
          <cx:pt idx="16314">-3395</cx:pt>
          <cx:pt idx="16315">-3392</cx:pt>
          <cx:pt idx="16316">-3391</cx:pt>
          <cx:pt idx="16317">-3375</cx:pt>
          <cx:pt idx="16318">-3360</cx:pt>
          <cx:pt idx="16319">-3354</cx:pt>
          <cx:pt idx="16320">-3353</cx:pt>
          <cx:pt idx="16321">-3350</cx:pt>
          <cx:pt idx="16322">-3344</cx:pt>
          <cx:pt idx="16323">-3338</cx:pt>
          <cx:pt idx="16324">-3322</cx:pt>
          <cx:pt idx="16325">-3321</cx:pt>
          <cx:pt idx="16326">-3317</cx:pt>
          <cx:pt idx="16327">-3307</cx:pt>
          <cx:pt idx="16328">-3299</cx:pt>
          <cx:pt idx="16329">-3299</cx:pt>
          <cx:pt idx="16330">-3292</cx:pt>
          <cx:pt idx="16331">-3289</cx:pt>
          <cx:pt idx="16332">-3288</cx:pt>
          <cx:pt idx="16333">-3286</cx:pt>
          <cx:pt idx="16334">-3285</cx:pt>
          <cx:pt idx="16335">-3279</cx:pt>
          <cx:pt idx="16336">-3272</cx:pt>
          <cx:pt idx="16337">-3261</cx:pt>
          <cx:pt idx="16338">-3260</cx:pt>
          <cx:pt idx="16339">-3254</cx:pt>
          <cx:pt idx="16340">-3248</cx:pt>
          <cx:pt idx="16341">-3244</cx:pt>
          <cx:pt idx="16342">-3241</cx:pt>
          <cx:pt idx="16343">-3238</cx:pt>
          <cx:pt idx="16344">-3233</cx:pt>
          <cx:pt idx="16345">-3231</cx:pt>
          <cx:pt idx="16346">-3225</cx:pt>
          <cx:pt idx="16347">-3219</cx:pt>
          <cx:pt idx="16348">-3218</cx:pt>
          <cx:pt idx="16349">-3218</cx:pt>
          <cx:pt idx="16350">-3218</cx:pt>
          <cx:pt idx="16351">-3217</cx:pt>
          <cx:pt idx="16352">-3210</cx:pt>
          <cx:pt idx="16353">-3198</cx:pt>
          <cx:pt idx="16354">-3197</cx:pt>
          <cx:pt idx="16355">-3187</cx:pt>
          <cx:pt idx="16356">-3185</cx:pt>
          <cx:pt idx="16357">-3170</cx:pt>
          <cx:pt idx="16358">-3166</cx:pt>
          <cx:pt idx="16359">-3159</cx:pt>
          <cx:pt idx="16360">-3158</cx:pt>
          <cx:pt idx="16361">-3143</cx:pt>
          <cx:pt idx="16362">-3143</cx:pt>
          <cx:pt idx="16363">-3142</cx:pt>
          <cx:pt idx="16364">-3138</cx:pt>
          <cx:pt idx="16365">-3125</cx:pt>
          <cx:pt idx="16366">-3109</cx:pt>
          <cx:pt idx="16367">-3085</cx:pt>
          <cx:pt idx="16368">-3083</cx:pt>
          <cx:pt idx="16369">-3082</cx:pt>
          <cx:pt idx="16370">-3079</cx:pt>
          <cx:pt idx="16371">-3074</cx:pt>
          <cx:pt idx="16372">-3073</cx:pt>
          <cx:pt idx="16373">-3072</cx:pt>
          <cx:pt idx="16374">-3058</cx:pt>
          <cx:pt idx="16375">-3057</cx:pt>
          <cx:pt idx="16376">-3056</cx:pt>
          <cx:pt idx="16377">-3053</cx:pt>
          <cx:pt idx="16378">-3043</cx:pt>
          <cx:pt idx="16379">-3028</cx:pt>
          <cx:pt idx="16380">-3027</cx:pt>
          <cx:pt idx="16381">-3027</cx:pt>
          <cx:pt idx="16382">-3026</cx:pt>
          <cx:pt idx="16383">-2994</cx:pt>
          <cx:pt idx="16384">-2994</cx:pt>
          <cx:pt idx="16385">-2979</cx:pt>
          <cx:pt idx="16386">-2962</cx:pt>
          <cx:pt idx="16387">-2955</cx:pt>
          <cx:pt idx="16388">-2953</cx:pt>
          <cx:pt idx="16389">-2952</cx:pt>
          <cx:pt idx="16390">-2920</cx:pt>
          <cx:pt idx="16391">-2918</cx:pt>
          <cx:pt idx="16392">-2910</cx:pt>
          <cx:pt idx="16393">-2900</cx:pt>
          <cx:pt idx="16394">-2899</cx:pt>
          <cx:pt idx="16395">-2897</cx:pt>
          <cx:pt idx="16396">-2891</cx:pt>
          <cx:pt idx="16397">-2888</cx:pt>
          <cx:pt idx="16398">-2888</cx:pt>
          <cx:pt idx="16399">-2887</cx:pt>
          <cx:pt idx="16400">-2865</cx:pt>
          <cx:pt idx="16401">-2865</cx:pt>
          <cx:pt idx="16402">-2856</cx:pt>
          <cx:pt idx="16403">-2854</cx:pt>
          <cx:pt idx="16404">-2853</cx:pt>
          <cx:pt idx="16405">-2848</cx:pt>
          <cx:pt idx="16406">-2842</cx:pt>
          <cx:pt idx="16407">-2837</cx:pt>
          <cx:pt idx="16408">-2835</cx:pt>
          <cx:pt idx="16409">-2817</cx:pt>
          <cx:pt idx="16410">-2815</cx:pt>
          <cx:pt idx="16411">-2812</cx:pt>
          <cx:pt idx="16412">-2808</cx:pt>
          <cx:pt idx="16413">-2788</cx:pt>
          <cx:pt idx="16414">-2784</cx:pt>
          <cx:pt idx="16415">-2781</cx:pt>
          <cx:pt idx="16416">-2780</cx:pt>
          <cx:pt idx="16417">-2775</cx:pt>
          <cx:pt idx="16418">-2770</cx:pt>
          <cx:pt idx="16419">-2765</cx:pt>
          <cx:pt idx="16420">-2765</cx:pt>
          <cx:pt idx="16421">-2762</cx:pt>
          <cx:pt idx="16422">-2761</cx:pt>
          <cx:pt idx="16423">-2760</cx:pt>
          <cx:pt idx="16424">-2759</cx:pt>
          <cx:pt idx="16425">-2757</cx:pt>
          <cx:pt idx="16426">-2757</cx:pt>
          <cx:pt idx="16427">-2749</cx:pt>
          <cx:pt idx="16428">-2743</cx:pt>
          <cx:pt idx="16429">-2720</cx:pt>
          <cx:pt idx="16430">-2708</cx:pt>
          <cx:pt idx="16431">-2705</cx:pt>
          <cx:pt idx="16432">-2700</cx:pt>
          <cx:pt idx="16433">-2694</cx:pt>
          <cx:pt idx="16434">-2686</cx:pt>
          <cx:pt idx="16435">-2681</cx:pt>
          <cx:pt idx="16436">-2680</cx:pt>
          <cx:pt idx="16437">-2656</cx:pt>
          <cx:pt idx="16438">-2651</cx:pt>
          <cx:pt idx="16439">-2649</cx:pt>
          <cx:pt idx="16440">-2648</cx:pt>
          <cx:pt idx="16441">-2644</cx:pt>
          <cx:pt idx="16442">-2643</cx:pt>
          <cx:pt idx="16443">-2640</cx:pt>
          <cx:pt idx="16444">-2636</cx:pt>
          <cx:pt idx="16445">-2634</cx:pt>
          <cx:pt idx="16446">-2631</cx:pt>
          <cx:pt idx="16447">-2627</cx:pt>
          <cx:pt idx="16448">-2625</cx:pt>
          <cx:pt idx="16449">-2624</cx:pt>
          <cx:pt idx="16450">-2622</cx:pt>
          <cx:pt idx="16451">-2620</cx:pt>
          <cx:pt idx="16452">-2619</cx:pt>
          <cx:pt idx="16453">-2616</cx:pt>
          <cx:pt idx="16454">-2608</cx:pt>
          <cx:pt idx="16455">-2605</cx:pt>
          <cx:pt idx="16456">-2587</cx:pt>
          <cx:pt idx="16457">-2583</cx:pt>
          <cx:pt idx="16458">-2572</cx:pt>
          <cx:pt idx="16459">-2567</cx:pt>
          <cx:pt idx="16460">-2563</cx:pt>
          <cx:pt idx="16461">-2546</cx:pt>
          <cx:pt idx="16462">-2539</cx:pt>
          <cx:pt idx="16463">-2538</cx:pt>
          <cx:pt idx="16464">-2535</cx:pt>
          <cx:pt idx="16465">-2530</cx:pt>
          <cx:pt idx="16466">-2523</cx:pt>
          <cx:pt idx="16467">-2522</cx:pt>
          <cx:pt idx="16468">-2521</cx:pt>
          <cx:pt idx="16469">-2519</cx:pt>
          <cx:pt idx="16470">-2518</cx:pt>
          <cx:pt idx="16471">-2517</cx:pt>
          <cx:pt idx="16472">-2512</cx:pt>
          <cx:pt idx="16473">-2511</cx:pt>
          <cx:pt idx="16474">-2510</cx:pt>
          <cx:pt idx="16475">-2508</cx:pt>
          <cx:pt idx="16476">-2506</cx:pt>
          <cx:pt idx="16477">-2504</cx:pt>
          <cx:pt idx="16478">-2498</cx:pt>
          <cx:pt idx="16479">-2494</cx:pt>
          <cx:pt idx="16480">-2492</cx:pt>
          <cx:pt idx="16481">-2492</cx:pt>
          <cx:pt idx="16482">-2491</cx:pt>
          <cx:pt idx="16483">-2472</cx:pt>
          <cx:pt idx="16484">-2471</cx:pt>
          <cx:pt idx="16485">-2469</cx:pt>
          <cx:pt idx="16486">-2468</cx:pt>
          <cx:pt idx="16487">-2466</cx:pt>
          <cx:pt idx="16488">-2464</cx:pt>
          <cx:pt idx="16489">-2453</cx:pt>
          <cx:pt idx="16490">-2453</cx:pt>
          <cx:pt idx="16491">-2452</cx:pt>
          <cx:pt idx="16492">-2452</cx:pt>
          <cx:pt idx="16493">-2449</cx:pt>
          <cx:pt idx="16494">-2437</cx:pt>
          <cx:pt idx="16495">-2436</cx:pt>
          <cx:pt idx="16496">-2428</cx:pt>
          <cx:pt idx="16497">-2427</cx:pt>
          <cx:pt idx="16498">-2426</cx:pt>
          <cx:pt idx="16499">-2425</cx:pt>
          <cx:pt idx="16500">-2418</cx:pt>
          <cx:pt idx="16501">-2413</cx:pt>
          <cx:pt idx="16502">-2412</cx:pt>
          <cx:pt idx="16503">-2412</cx:pt>
          <cx:pt idx="16504">-2400</cx:pt>
          <cx:pt idx="16505">-2396</cx:pt>
          <cx:pt idx="16506">-2387</cx:pt>
          <cx:pt idx="16507">-2386</cx:pt>
          <cx:pt idx="16508">-2384</cx:pt>
          <cx:pt idx="16509">-2381</cx:pt>
          <cx:pt idx="16510">-2377</cx:pt>
          <cx:pt idx="16511">-2373</cx:pt>
          <cx:pt idx="16512">-2369</cx:pt>
          <cx:pt idx="16513">-2369</cx:pt>
          <cx:pt idx="16514">-2358</cx:pt>
          <cx:pt idx="16515">-2354</cx:pt>
          <cx:pt idx="16516">-2348</cx:pt>
          <cx:pt idx="16517">-2338</cx:pt>
          <cx:pt idx="16518">-2337</cx:pt>
          <cx:pt idx="16519">-2337</cx:pt>
          <cx:pt idx="16520">-2332</cx:pt>
          <cx:pt idx="16521">-2331</cx:pt>
          <cx:pt idx="16522">-2327</cx:pt>
          <cx:pt idx="16523">-2327</cx:pt>
          <cx:pt idx="16524">-2326</cx:pt>
          <cx:pt idx="16525">-2319</cx:pt>
          <cx:pt idx="16526">-2314</cx:pt>
          <cx:pt idx="16527">-2313</cx:pt>
          <cx:pt idx="16528">-2312</cx:pt>
          <cx:pt idx="16529">-2312</cx:pt>
          <cx:pt idx="16530">-2311</cx:pt>
          <cx:pt idx="16531">-2304</cx:pt>
          <cx:pt idx="16532">-2304</cx:pt>
          <cx:pt idx="16533">-2299</cx:pt>
          <cx:pt idx="16534">-2295</cx:pt>
          <cx:pt idx="16535">-2293</cx:pt>
          <cx:pt idx="16536">-2292</cx:pt>
          <cx:pt idx="16537">-2282</cx:pt>
          <cx:pt idx="16538">-2282</cx:pt>
          <cx:pt idx="16539">-2279</cx:pt>
          <cx:pt idx="16540">-2277</cx:pt>
          <cx:pt idx="16541">-2276</cx:pt>
          <cx:pt idx="16542">-2274</cx:pt>
          <cx:pt idx="16543">-2272</cx:pt>
          <cx:pt idx="16544">-2272</cx:pt>
          <cx:pt idx="16545">-2259</cx:pt>
          <cx:pt idx="16546">-2257</cx:pt>
          <cx:pt idx="16547">-2257</cx:pt>
          <cx:pt idx="16548">-2251</cx:pt>
          <cx:pt idx="16549">-2248</cx:pt>
          <cx:pt idx="16550">-2241</cx:pt>
          <cx:pt idx="16551">-2240</cx:pt>
          <cx:pt idx="16552">-2237</cx:pt>
          <cx:pt idx="16553">-2233</cx:pt>
          <cx:pt idx="16554">-2233</cx:pt>
          <cx:pt idx="16555">-2229</cx:pt>
          <cx:pt idx="16556">-2224</cx:pt>
          <cx:pt idx="16557">-2217</cx:pt>
          <cx:pt idx="16558">-2212</cx:pt>
          <cx:pt idx="16559">-2210</cx:pt>
          <cx:pt idx="16560">-2205</cx:pt>
          <cx:pt idx="16561">-2205</cx:pt>
          <cx:pt idx="16562">-2204</cx:pt>
          <cx:pt idx="16563">-2203</cx:pt>
          <cx:pt idx="16564">-2201</cx:pt>
          <cx:pt idx="16565">-2201</cx:pt>
          <cx:pt idx="16566">-2197</cx:pt>
          <cx:pt idx="16567">-2193</cx:pt>
          <cx:pt idx="16568">-2183</cx:pt>
          <cx:pt idx="16569">-2178</cx:pt>
          <cx:pt idx="16570">-2177</cx:pt>
          <cx:pt idx="16571">-2174</cx:pt>
          <cx:pt idx="16572">-2174</cx:pt>
          <cx:pt idx="16573">-2164</cx:pt>
          <cx:pt idx="16574">-2164</cx:pt>
          <cx:pt idx="16575">-2163</cx:pt>
          <cx:pt idx="16576">-2161</cx:pt>
          <cx:pt idx="16577">-2159</cx:pt>
          <cx:pt idx="16578">-2159</cx:pt>
          <cx:pt idx="16579">-2158</cx:pt>
          <cx:pt idx="16580">-2158</cx:pt>
          <cx:pt idx="16581">-2154</cx:pt>
          <cx:pt idx="16582">-2145</cx:pt>
          <cx:pt idx="16583">-2144</cx:pt>
          <cx:pt idx="16584">-2129</cx:pt>
          <cx:pt idx="16585">-2127</cx:pt>
          <cx:pt idx="16586">-2124</cx:pt>
          <cx:pt idx="16587">-2124</cx:pt>
          <cx:pt idx="16588">-2119</cx:pt>
          <cx:pt idx="16589">-2119</cx:pt>
          <cx:pt idx="16590">-2115</cx:pt>
          <cx:pt idx="16591">-2113</cx:pt>
          <cx:pt idx="16592">-2106</cx:pt>
          <cx:pt idx="16593">-2105</cx:pt>
          <cx:pt idx="16594">-2103</cx:pt>
          <cx:pt idx="16595">-2103</cx:pt>
          <cx:pt idx="16596">-2100</cx:pt>
          <cx:pt idx="16597">-2098</cx:pt>
          <cx:pt idx="16598">-2097</cx:pt>
          <cx:pt idx="16599">-2096</cx:pt>
          <cx:pt idx="16600">-2095</cx:pt>
          <cx:pt idx="16601">-2095</cx:pt>
          <cx:pt idx="16602">-2090</cx:pt>
          <cx:pt idx="16603">-2084</cx:pt>
          <cx:pt idx="16604">-2082</cx:pt>
          <cx:pt idx="16605">-2081</cx:pt>
          <cx:pt idx="16606">-2080</cx:pt>
          <cx:pt idx="16607">-2079</cx:pt>
          <cx:pt idx="16608">-2074</cx:pt>
          <cx:pt idx="16609">-2061</cx:pt>
          <cx:pt idx="16610">-2058</cx:pt>
          <cx:pt idx="16611">-2057</cx:pt>
          <cx:pt idx="16612">-2056</cx:pt>
          <cx:pt idx="16613">-2054</cx:pt>
          <cx:pt idx="16614">-2054</cx:pt>
          <cx:pt idx="16615">-2047</cx:pt>
          <cx:pt idx="16616">-2041</cx:pt>
          <cx:pt idx="16617">-2033</cx:pt>
          <cx:pt idx="16618">-2028</cx:pt>
          <cx:pt idx="16619">-2026</cx:pt>
          <cx:pt idx="16620">-2023</cx:pt>
          <cx:pt idx="16621">-2023</cx:pt>
          <cx:pt idx="16622">-2022</cx:pt>
          <cx:pt idx="16623">-2022</cx:pt>
          <cx:pt idx="16624">-2011</cx:pt>
          <cx:pt idx="16625">-2010</cx:pt>
          <cx:pt idx="16626">-2009</cx:pt>
          <cx:pt idx="16627">-2004</cx:pt>
          <cx:pt idx="16628">-2002</cx:pt>
          <cx:pt idx="16629">-2002</cx:pt>
          <cx:pt idx="16630">-1993</cx:pt>
          <cx:pt idx="16631">-1988</cx:pt>
          <cx:pt idx="16632">-1983</cx:pt>
          <cx:pt idx="16633">-1983</cx:pt>
          <cx:pt idx="16634">-1980</cx:pt>
          <cx:pt idx="16635">-1980</cx:pt>
          <cx:pt idx="16636">-1974</cx:pt>
          <cx:pt idx="16637">-1973</cx:pt>
          <cx:pt idx="16638">-1972</cx:pt>
          <cx:pt idx="16639">-1970</cx:pt>
          <cx:pt idx="16640">-1969</cx:pt>
          <cx:pt idx="16641">-1963</cx:pt>
          <cx:pt idx="16642">-1956</cx:pt>
          <cx:pt idx="16643">-1948</cx:pt>
          <cx:pt idx="16644">-1946</cx:pt>
          <cx:pt idx="16645">-1944</cx:pt>
          <cx:pt idx="16646">-1943</cx:pt>
          <cx:pt idx="16647">-1941</cx:pt>
          <cx:pt idx="16648">-1933</cx:pt>
          <cx:pt idx="16649">-1931</cx:pt>
          <cx:pt idx="16650">-1930</cx:pt>
          <cx:pt idx="16651">-1927</cx:pt>
          <cx:pt idx="16652">-1924</cx:pt>
          <cx:pt idx="16653">-1921</cx:pt>
          <cx:pt idx="16654">-1921</cx:pt>
          <cx:pt idx="16655">-1913</cx:pt>
          <cx:pt idx="16656">-1907</cx:pt>
          <cx:pt idx="16657">-1903</cx:pt>
          <cx:pt idx="16658">-1901</cx:pt>
          <cx:pt idx="16659">-1901</cx:pt>
          <cx:pt idx="16660">-1894</cx:pt>
          <cx:pt idx="16661">-1888</cx:pt>
          <cx:pt idx="16662">-1884</cx:pt>
          <cx:pt idx="16663">-1882</cx:pt>
          <cx:pt idx="16664">-1881</cx:pt>
          <cx:pt idx="16665">-1878</cx:pt>
          <cx:pt idx="16666">-1874</cx:pt>
          <cx:pt idx="16667">-1873</cx:pt>
          <cx:pt idx="16668">-1872</cx:pt>
          <cx:pt idx="16669">-1865</cx:pt>
          <cx:pt idx="16670">-1863</cx:pt>
          <cx:pt idx="16671">-1860</cx:pt>
          <cx:pt idx="16672">-1854</cx:pt>
          <cx:pt idx="16673">-1854</cx:pt>
          <cx:pt idx="16674">-1853</cx:pt>
          <cx:pt idx="16675">-1848</cx:pt>
          <cx:pt idx="16676">-1847</cx:pt>
          <cx:pt idx="16677">-1845</cx:pt>
          <cx:pt idx="16678">-1844</cx:pt>
          <cx:pt idx="16679">-1832</cx:pt>
          <cx:pt idx="16680">-1831</cx:pt>
          <cx:pt idx="16681">-1829</cx:pt>
          <cx:pt idx="16682">-1828</cx:pt>
          <cx:pt idx="16683">-1828</cx:pt>
          <cx:pt idx="16684">-1821</cx:pt>
          <cx:pt idx="16685">-1817</cx:pt>
          <cx:pt idx="16686">-1814</cx:pt>
          <cx:pt idx="16687">-1812</cx:pt>
          <cx:pt idx="16688">-1812</cx:pt>
          <cx:pt idx="16689">-1812</cx:pt>
          <cx:pt idx="16690">-1807</cx:pt>
          <cx:pt idx="16691">-1802</cx:pt>
          <cx:pt idx="16692">-1801</cx:pt>
          <cx:pt idx="16693">-1800</cx:pt>
          <cx:pt idx="16694">-1799</cx:pt>
          <cx:pt idx="16695">-1795</cx:pt>
          <cx:pt idx="16696">-1794</cx:pt>
          <cx:pt idx="16697">-1792</cx:pt>
          <cx:pt idx="16698">-1783</cx:pt>
          <cx:pt idx="16699">-1777</cx:pt>
          <cx:pt idx="16700">-1777</cx:pt>
          <cx:pt idx="16701">-1776</cx:pt>
          <cx:pt idx="16702">-1775</cx:pt>
          <cx:pt idx="16703">-1772</cx:pt>
          <cx:pt idx="16704">-1771</cx:pt>
          <cx:pt idx="16705">-1767</cx:pt>
          <cx:pt idx="16706">-1765</cx:pt>
          <cx:pt idx="16707">-1764</cx:pt>
          <cx:pt idx="16708">-1764</cx:pt>
          <cx:pt idx="16709">-1753</cx:pt>
          <cx:pt idx="16710">-1751</cx:pt>
          <cx:pt idx="16711">-1751</cx:pt>
          <cx:pt idx="16712">-1748</cx:pt>
          <cx:pt idx="16713">-1746</cx:pt>
          <cx:pt idx="16714">-1741</cx:pt>
          <cx:pt idx="16715">-1739</cx:pt>
          <cx:pt idx="16716">-1738</cx:pt>
          <cx:pt idx="16717">-1731</cx:pt>
          <cx:pt idx="16718">-1725</cx:pt>
          <cx:pt idx="16719">-1722</cx:pt>
          <cx:pt idx="16720">-1720</cx:pt>
          <cx:pt idx="16721">-1713</cx:pt>
          <cx:pt idx="16722">-1713</cx:pt>
          <cx:pt idx="16723">-1713</cx:pt>
          <cx:pt idx="16724">-1708</cx:pt>
          <cx:pt idx="16725">-1703</cx:pt>
          <cx:pt idx="16726">-1697</cx:pt>
          <cx:pt idx="16727">-1696</cx:pt>
          <cx:pt idx="16728">-1696</cx:pt>
          <cx:pt idx="16729">-1693</cx:pt>
          <cx:pt idx="16730">-1692</cx:pt>
          <cx:pt idx="16731">-1691</cx:pt>
          <cx:pt idx="16732">-1690</cx:pt>
          <cx:pt idx="16733">-1684</cx:pt>
          <cx:pt idx="16734">-1683</cx:pt>
          <cx:pt idx="16735">-1680</cx:pt>
          <cx:pt idx="16736">-1679</cx:pt>
          <cx:pt idx="16737">-1671</cx:pt>
          <cx:pt idx="16738">-1669</cx:pt>
          <cx:pt idx="16739">-1656</cx:pt>
          <cx:pt idx="16740">-1653</cx:pt>
          <cx:pt idx="16741">-1648</cx:pt>
          <cx:pt idx="16742">-1648</cx:pt>
          <cx:pt idx="16743">-1645</cx:pt>
          <cx:pt idx="16744">-1643</cx:pt>
          <cx:pt idx="16745">-1637</cx:pt>
          <cx:pt idx="16746">-1636</cx:pt>
          <cx:pt idx="16747">-1633</cx:pt>
          <cx:pt idx="16748">-1631</cx:pt>
          <cx:pt idx="16749">-1630</cx:pt>
          <cx:pt idx="16750">-1629</cx:pt>
          <cx:pt idx="16751">-1626</cx:pt>
          <cx:pt idx="16752">-1624</cx:pt>
          <cx:pt idx="16753">-1622</cx:pt>
          <cx:pt idx="16754">-1620</cx:pt>
          <cx:pt idx="16755">-1616</cx:pt>
          <cx:pt idx="16756">-1615</cx:pt>
          <cx:pt idx="16757">-1614</cx:pt>
          <cx:pt idx="16758">-1605</cx:pt>
          <cx:pt idx="16759">-1601</cx:pt>
          <cx:pt idx="16760">-1593</cx:pt>
          <cx:pt idx="16761">-1592</cx:pt>
          <cx:pt idx="16762">-1592</cx:pt>
          <cx:pt idx="16763">-1587</cx:pt>
          <cx:pt idx="16764">-1575</cx:pt>
          <cx:pt idx="16765">-1575</cx:pt>
          <cx:pt idx="16766">-1571</cx:pt>
          <cx:pt idx="16767">-1571</cx:pt>
          <cx:pt idx="16768">-1570</cx:pt>
          <cx:pt idx="16769">-1570</cx:pt>
          <cx:pt idx="16770">-1569</cx:pt>
          <cx:pt idx="16771">-1569</cx:pt>
          <cx:pt idx="16772">-1568</cx:pt>
          <cx:pt idx="16773">-1567</cx:pt>
          <cx:pt idx="16774">-1562</cx:pt>
          <cx:pt idx="16775">-1557</cx:pt>
          <cx:pt idx="16776">-1552</cx:pt>
          <cx:pt idx="16777">-1546</cx:pt>
          <cx:pt idx="16778">-1545</cx:pt>
          <cx:pt idx="16779">-1538</cx:pt>
          <cx:pt idx="16780">-1537</cx:pt>
          <cx:pt idx="16781">-1537</cx:pt>
          <cx:pt idx="16782">-1531</cx:pt>
          <cx:pt idx="16783">-1529</cx:pt>
          <cx:pt idx="16784">-1528</cx:pt>
          <cx:pt idx="16785">-1525</cx:pt>
          <cx:pt idx="16786">-1524</cx:pt>
          <cx:pt idx="16787">-1523</cx:pt>
          <cx:pt idx="16788">-1522</cx:pt>
          <cx:pt idx="16789">-1517</cx:pt>
          <cx:pt idx="16790">-1517</cx:pt>
          <cx:pt idx="16791">-1514</cx:pt>
          <cx:pt idx="16792">-1514</cx:pt>
          <cx:pt idx="16793">-1509</cx:pt>
          <cx:pt idx="16794">-1506</cx:pt>
          <cx:pt idx="16795">-1500</cx:pt>
          <cx:pt idx="16796">-1499</cx:pt>
          <cx:pt idx="16797">-1497</cx:pt>
          <cx:pt idx="16798">-1497</cx:pt>
          <cx:pt idx="16799">-1495</cx:pt>
          <cx:pt idx="16800">-1492</cx:pt>
          <cx:pt idx="16801">-1491</cx:pt>
          <cx:pt idx="16802">-1490</cx:pt>
          <cx:pt idx="16803">-1488</cx:pt>
          <cx:pt idx="16804">-1482</cx:pt>
          <cx:pt idx="16805">-1480</cx:pt>
          <cx:pt idx="16806">-1474</cx:pt>
          <cx:pt idx="16807">-1469</cx:pt>
          <cx:pt idx="16808">-1468</cx:pt>
          <cx:pt idx="16809">-1463</cx:pt>
          <cx:pt idx="16810">-1461</cx:pt>
          <cx:pt idx="16811">-1457</cx:pt>
          <cx:pt idx="16812">-1453</cx:pt>
          <cx:pt idx="16813">-1451</cx:pt>
          <cx:pt idx="16814">-1450</cx:pt>
          <cx:pt idx="16815">-1443</cx:pt>
          <cx:pt idx="16816">-1443</cx:pt>
          <cx:pt idx="16817">-1442</cx:pt>
          <cx:pt idx="16818">-1441</cx:pt>
          <cx:pt idx="16819">-1441</cx:pt>
          <cx:pt idx="16820">-1441</cx:pt>
          <cx:pt idx="16821">-1440</cx:pt>
          <cx:pt idx="16822">-1437</cx:pt>
          <cx:pt idx="16823">-1437</cx:pt>
          <cx:pt idx="16824">-1432</cx:pt>
          <cx:pt idx="16825">-1432</cx:pt>
          <cx:pt idx="16826">-1432</cx:pt>
          <cx:pt idx="16827">-1432</cx:pt>
          <cx:pt idx="16828">-1427</cx:pt>
          <cx:pt idx="16829">-1427</cx:pt>
          <cx:pt idx="16830">-1427</cx:pt>
          <cx:pt idx="16831">-1424</cx:pt>
          <cx:pt idx="16832">-1421</cx:pt>
          <cx:pt idx="16833">-1421</cx:pt>
          <cx:pt idx="16834">-1417</cx:pt>
          <cx:pt idx="16835">-1416</cx:pt>
          <cx:pt idx="16836">-1416</cx:pt>
          <cx:pt idx="16837">-1410</cx:pt>
          <cx:pt idx="16838">-1408</cx:pt>
          <cx:pt idx="16839">-1407</cx:pt>
          <cx:pt idx="16840">-1399</cx:pt>
          <cx:pt idx="16841">-1399</cx:pt>
          <cx:pt idx="16842">-1397</cx:pt>
          <cx:pt idx="16843">-1394</cx:pt>
          <cx:pt idx="16844">-1391</cx:pt>
          <cx:pt idx="16845">-1391</cx:pt>
          <cx:pt idx="16846">-1383</cx:pt>
          <cx:pt idx="16847">-1382</cx:pt>
          <cx:pt idx="16848">-1382</cx:pt>
          <cx:pt idx="16849">-1381</cx:pt>
          <cx:pt idx="16850">-1381</cx:pt>
          <cx:pt idx="16851">-1377</cx:pt>
          <cx:pt idx="16852">-1376</cx:pt>
          <cx:pt idx="16853">-1373</cx:pt>
          <cx:pt idx="16854">-1367</cx:pt>
          <cx:pt idx="16855">-1367</cx:pt>
          <cx:pt idx="16856">-1366</cx:pt>
          <cx:pt idx="16857">-1360</cx:pt>
          <cx:pt idx="16858">-1360</cx:pt>
          <cx:pt idx="16859">-1360</cx:pt>
          <cx:pt idx="16860">-1355</cx:pt>
          <cx:pt idx="16861">-1351</cx:pt>
          <cx:pt idx="16862">-1347</cx:pt>
          <cx:pt idx="16863">-1346</cx:pt>
          <cx:pt idx="16864">-1336</cx:pt>
          <cx:pt idx="16865">-1336</cx:pt>
          <cx:pt idx="16866">-1336</cx:pt>
          <cx:pt idx="16867">-1332</cx:pt>
          <cx:pt idx="16868">-1332</cx:pt>
          <cx:pt idx="16869">-1328</cx:pt>
          <cx:pt idx="16870">-1326</cx:pt>
          <cx:pt idx="16871">-1324</cx:pt>
          <cx:pt idx="16872">-1324</cx:pt>
          <cx:pt idx="16873">-1323</cx:pt>
          <cx:pt idx="16874">-1322</cx:pt>
          <cx:pt idx="16875">-1320</cx:pt>
          <cx:pt idx="16876">-1320</cx:pt>
          <cx:pt idx="16877">-1320</cx:pt>
          <cx:pt idx="16878">-1319</cx:pt>
          <cx:pt idx="16879">-1318</cx:pt>
          <cx:pt idx="16880">-1317</cx:pt>
          <cx:pt idx="16881">-1316</cx:pt>
          <cx:pt idx="16882">-1315</cx:pt>
          <cx:pt idx="16883">-1313</cx:pt>
          <cx:pt idx="16884">-1309</cx:pt>
          <cx:pt idx="16885">-1309</cx:pt>
          <cx:pt idx="16886">-1307</cx:pt>
          <cx:pt idx="16887">-1307</cx:pt>
          <cx:pt idx="16888">-1303</cx:pt>
          <cx:pt idx="16889">-1301</cx:pt>
          <cx:pt idx="16890">-1300</cx:pt>
          <cx:pt idx="16891">-1296</cx:pt>
          <cx:pt idx="16892">-1295</cx:pt>
          <cx:pt idx="16893">-1292</cx:pt>
          <cx:pt idx="16894">-1292</cx:pt>
          <cx:pt idx="16895">-1290</cx:pt>
          <cx:pt idx="16896">-1289</cx:pt>
          <cx:pt idx="16897">-1284</cx:pt>
          <cx:pt idx="16898">-1283</cx:pt>
          <cx:pt idx="16899">-1280</cx:pt>
          <cx:pt idx="16900">-1276</cx:pt>
          <cx:pt idx="16901">-1276</cx:pt>
          <cx:pt idx="16902">-1275</cx:pt>
          <cx:pt idx="16903">-1271</cx:pt>
          <cx:pt idx="16904">-1267</cx:pt>
          <cx:pt idx="16905">-1267</cx:pt>
          <cx:pt idx="16906">-1266</cx:pt>
          <cx:pt idx="16907">-1265</cx:pt>
          <cx:pt idx="16908">-1264</cx:pt>
          <cx:pt idx="16909">-1262</cx:pt>
          <cx:pt idx="16910">-1261</cx:pt>
          <cx:pt idx="16911">-1260</cx:pt>
          <cx:pt idx="16912">-1259</cx:pt>
          <cx:pt idx="16913">-1256</cx:pt>
          <cx:pt idx="16914">-1256</cx:pt>
          <cx:pt idx="16915">-1255</cx:pt>
          <cx:pt idx="16916">-1253</cx:pt>
          <cx:pt idx="16917">-1253</cx:pt>
          <cx:pt idx="16918">-1252</cx:pt>
          <cx:pt idx="16919">-1249</cx:pt>
          <cx:pt idx="16920">-1247</cx:pt>
          <cx:pt idx="16921">-1247</cx:pt>
          <cx:pt idx="16922">-1245</cx:pt>
          <cx:pt idx="16923">-1243</cx:pt>
          <cx:pt idx="16924">-1239</cx:pt>
          <cx:pt idx="16925">-1239</cx:pt>
          <cx:pt idx="16926">-1235</cx:pt>
          <cx:pt idx="16927">-1233</cx:pt>
          <cx:pt idx="16928">-1231</cx:pt>
          <cx:pt idx="16929">-1230</cx:pt>
          <cx:pt idx="16930">-1228</cx:pt>
          <cx:pt idx="16931">-1227</cx:pt>
          <cx:pt idx="16932">-1225</cx:pt>
          <cx:pt idx="16933">-1220</cx:pt>
          <cx:pt idx="16934">-1219</cx:pt>
          <cx:pt idx="16935">-1218</cx:pt>
          <cx:pt idx="16936">-1211</cx:pt>
          <cx:pt idx="16937">-1210</cx:pt>
          <cx:pt idx="16938">-1207</cx:pt>
          <cx:pt idx="16939">-1206</cx:pt>
          <cx:pt idx="16940">-1205</cx:pt>
          <cx:pt idx="16941">-1202</cx:pt>
          <cx:pt idx="16942">-1200</cx:pt>
          <cx:pt idx="16943">-1199</cx:pt>
          <cx:pt idx="16944">-1197</cx:pt>
          <cx:pt idx="16945">-1197</cx:pt>
          <cx:pt idx="16946">-1195</cx:pt>
          <cx:pt idx="16947">-1193</cx:pt>
          <cx:pt idx="16948">-1190</cx:pt>
          <cx:pt idx="16949">-1188</cx:pt>
          <cx:pt idx="16950">-1185</cx:pt>
          <cx:pt idx="16951">-1185</cx:pt>
          <cx:pt idx="16952">-1183</cx:pt>
          <cx:pt idx="16953">-1177</cx:pt>
          <cx:pt idx="16954">-1175</cx:pt>
          <cx:pt idx="16955">-1174</cx:pt>
          <cx:pt idx="16956">-1173</cx:pt>
          <cx:pt idx="16957">-1172</cx:pt>
          <cx:pt idx="16958">-1170</cx:pt>
          <cx:pt idx="16959">-1168</cx:pt>
          <cx:pt idx="16960">-1168</cx:pt>
          <cx:pt idx="16961">-1168</cx:pt>
          <cx:pt idx="16962">-1165</cx:pt>
          <cx:pt idx="16963">-1165</cx:pt>
          <cx:pt idx="16964">-1165</cx:pt>
          <cx:pt idx="16965">-1165</cx:pt>
          <cx:pt idx="16966">-1164</cx:pt>
          <cx:pt idx="16967">-1163</cx:pt>
          <cx:pt idx="16968">-1161</cx:pt>
          <cx:pt idx="16969">-1161</cx:pt>
          <cx:pt idx="16970">-1160</cx:pt>
          <cx:pt idx="16971">-1160</cx:pt>
          <cx:pt idx="16972">-1159</cx:pt>
          <cx:pt idx="16973">-1154</cx:pt>
          <cx:pt idx="16974">-1154</cx:pt>
          <cx:pt idx="16975">-1152</cx:pt>
          <cx:pt idx="16976">-1151</cx:pt>
          <cx:pt idx="16977">-1148</cx:pt>
          <cx:pt idx="16978">-1147</cx:pt>
          <cx:pt idx="16979">-1146</cx:pt>
          <cx:pt idx="16980">-1144</cx:pt>
          <cx:pt idx="16981">-1143</cx:pt>
          <cx:pt idx="16982">-1143</cx:pt>
          <cx:pt idx="16983">-1141</cx:pt>
          <cx:pt idx="16984">-1140</cx:pt>
          <cx:pt idx="16985">-1137</cx:pt>
          <cx:pt idx="16986">-1137</cx:pt>
          <cx:pt idx="16987">-1133</cx:pt>
          <cx:pt idx="16988">-1133</cx:pt>
          <cx:pt idx="16989">-1130</cx:pt>
          <cx:pt idx="16990">-1129</cx:pt>
          <cx:pt idx="16991">-1128</cx:pt>
          <cx:pt idx="16992">-1127</cx:pt>
          <cx:pt idx="16993">-1126</cx:pt>
          <cx:pt idx="16994">-1124</cx:pt>
          <cx:pt idx="16995">-1124</cx:pt>
          <cx:pt idx="16996">-1123</cx:pt>
          <cx:pt idx="16997">-1123</cx:pt>
          <cx:pt idx="16998">-1116</cx:pt>
          <cx:pt idx="16999">-1113</cx:pt>
          <cx:pt idx="17000">-1112</cx:pt>
          <cx:pt idx="17001">-1108</cx:pt>
          <cx:pt idx="17002">-1108</cx:pt>
          <cx:pt idx="17003">-1107</cx:pt>
          <cx:pt idx="17004">-1105</cx:pt>
          <cx:pt idx="17005">-1103</cx:pt>
          <cx:pt idx="17006">-1103</cx:pt>
          <cx:pt idx="17007">-1097</cx:pt>
          <cx:pt idx="17008">-1097</cx:pt>
          <cx:pt idx="17009">-1096</cx:pt>
          <cx:pt idx="17010">-1095</cx:pt>
          <cx:pt idx="17011">-1090</cx:pt>
          <cx:pt idx="17012">-1085</cx:pt>
          <cx:pt idx="17013">-1085</cx:pt>
          <cx:pt idx="17014">-1084</cx:pt>
          <cx:pt idx="17015">-1082</cx:pt>
          <cx:pt idx="17016">-1076</cx:pt>
          <cx:pt idx="17017">-1076</cx:pt>
          <cx:pt idx="17018">-1074</cx:pt>
          <cx:pt idx="17019">-1074</cx:pt>
          <cx:pt idx="17020">-1068</cx:pt>
          <cx:pt idx="17021">-1065</cx:pt>
          <cx:pt idx="17022">-1061</cx:pt>
          <cx:pt idx="17023">-1061</cx:pt>
          <cx:pt idx="17024">-1059</cx:pt>
          <cx:pt idx="17025">-1058</cx:pt>
          <cx:pt idx="17026">-1058</cx:pt>
          <cx:pt idx="17027">-1057</cx:pt>
          <cx:pt idx="17028">-1053</cx:pt>
          <cx:pt idx="17029">-1050</cx:pt>
          <cx:pt idx="17030">-1048</cx:pt>
          <cx:pt idx="17031">-1047</cx:pt>
          <cx:pt idx="17032">-1047</cx:pt>
          <cx:pt idx="17033">-1047</cx:pt>
          <cx:pt idx="17034">-1046</cx:pt>
          <cx:pt idx="17035">-1043</cx:pt>
          <cx:pt idx="17036">-1041</cx:pt>
          <cx:pt idx="17037">-1041</cx:pt>
          <cx:pt idx="17038">-1040</cx:pt>
          <cx:pt idx="17039">-1040</cx:pt>
          <cx:pt idx="17040">-1037</cx:pt>
          <cx:pt idx="17041">-1036</cx:pt>
          <cx:pt idx="17042">-1034</cx:pt>
          <cx:pt idx="17043">-1033</cx:pt>
          <cx:pt idx="17044">-1032</cx:pt>
          <cx:pt idx="17045">-1028</cx:pt>
          <cx:pt idx="17046">-1025</cx:pt>
          <cx:pt idx="17047">-1020</cx:pt>
          <cx:pt idx="17048">-1019</cx:pt>
          <cx:pt idx="17049">-1018</cx:pt>
          <cx:pt idx="17050">-1017</cx:pt>
          <cx:pt idx="17051">-1017</cx:pt>
          <cx:pt idx="17052">-1015</cx:pt>
          <cx:pt idx="17053">-1014</cx:pt>
          <cx:pt idx="17054">-1014</cx:pt>
          <cx:pt idx="17055">-1012</cx:pt>
          <cx:pt idx="17056">-1010</cx:pt>
          <cx:pt idx="17057">-1010</cx:pt>
          <cx:pt idx="17058">-1009</cx:pt>
          <cx:pt idx="17059">-1008</cx:pt>
          <cx:pt idx="17060">-1008</cx:pt>
          <cx:pt idx="17061">-1007</cx:pt>
          <cx:pt idx="17062">-1005</cx:pt>
          <cx:pt idx="17063">-1004</cx:pt>
          <cx:pt idx="17064">-1003</cx:pt>
          <cx:pt idx="17065">-1001</cx:pt>
          <cx:pt idx="17066">-998</cx:pt>
          <cx:pt idx="17067">-996</cx:pt>
          <cx:pt idx="17068">-993</cx:pt>
          <cx:pt idx="17069">-992</cx:pt>
          <cx:pt idx="17070">-991</cx:pt>
          <cx:pt idx="17071">-991</cx:pt>
          <cx:pt idx="17072">-987</cx:pt>
          <cx:pt idx="17073">-985</cx:pt>
          <cx:pt idx="17074">-984</cx:pt>
          <cx:pt idx="17075">-984</cx:pt>
          <cx:pt idx="17076">-983</cx:pt>
          <cx:pt idx="17077">-980</cx:pt>
          <cx:pt idx="17078">-978</cx:pt>
          <cx:pt idx="17079">-978</cx:pt>
          <cx:pt idx="17080">-978</cx:pt>
          <cx:pt idx="17081">-976</cx:pt>
          <cx:pt idx="17082">-975</cx:pt>
          <cx:pt idx="17083">-974</cx:pt>
          <cx:pt idx="17084">-969</cx:pt>
          <cx:pt idx="17085">-969</cx:pt>
          <cx:pt idx="17086">-968</cx:pt>
          <cx:pt idx="17087">-968</cx:pt>
          <cx:pt idx="17088">-966</cx:pt>
          <cx:pt idx="17089">-964</cx:pt>
          <cx:pt idx="17090">-960</cx:pt>
          <cx:pt idx="17091">-956</cx:pt>
          <cx:pt idx="17092">-955</cx:pt>
          <cx:pt idx="17093">-953</cx:pt>
          <cx:pt idx="17094">-953</cx:pt>
          <cx:pt idx="17095">-952</cx:pt>
          <cx:pt idx="17096">-950</cx:pt>
          <cx:pt idx="17097">-950</cx:pt>
          <cx:pt idx="17098">-947</cx:pt>
          <cx:pt idx="17099">-945</cx:pt>
          <cx:pt idx="17100">-944</cx:pt>
          <cx:pt idx="17101">-944</cx:pt>
          <cx:pt idx="17102">-937</cx:pt>
          <cx:pt idx="17103">-933</cx:pt>
          <cx:pt idx="17104">-932</cx:pt>
          <cx:pt idx="17105">-929</cx:pt>
          <cx:pt idx="17106">-928</cx:pt>
          <cx:pt idx="17107">-928</cx:pt>
          <cx:pt idx="17108">-927</cx:pt>
          <cx:pt idx="17109">-924</cx:pt>
          <cx:pt idx="17110">-919</cx:pt>
          <cx:pt idx="17111">-918</cx:pt>
          <cx:pt idx="17112">-918</cx:pt>
          <cx:pt idx="17113">-917</cx:pt>
          <cx:pt idx="17114">-917</cx:pt>
          <cx:pt idx="17115">-917</cx:pt>
          <cx:pt idx="17116">-917</cx:pt>
          <cx:pt idx="17117">-916</cx:pt>
          <cx:pt idx="17118">-914</cx:pt>
          <cx:pt idx="17119">-914</cx:pt>
          <cx:pt idx="17120">-910</cx:pt>
          <cx:pt idx="17121">-909</cx:pt>
          <cx:pt idx="17122">-907</cx:pt>
          <cx:pt idx="17123">-903</cx:pt>
          <cx:pt idx="17124">-899</cx:pt>
          <cx:pt idx="17125">-899</cx:pt>
          <cx:pt idx="17126">-897</cx:pt>
          <cx:pt idx="17127">-896</cx:pt>
          <cx:pt idx="17128">-895</cx:pt>
          <cx:pt idx="17129">-895</cx:pt>
          <cx:pt idx="17130">-891</cx:pt>
          <cx:pt idx="17131">-888</cx:pt>
          <cx:pt idx="17132">-887</cx:pt>
          <cx:pt idx="17133">-884</cx:pt>
          <cx:pt idx="17134">-884</cx:pt>
          <cx:pt idx="17135">-884</cx:pt>
          <cx:pt idx="17136">-884</cx:pt>
          <cx:pt idx="17137">-883</cx:pt>
          <cx:pt idx="17138">-880</cx:pt>
          <cx:pt idx="17139">-879</cx:pt>
          <cx:pt idx="17140">-878</cx:pt>
          <cx:pt idx="17141">-875</cx:pt>
          <cx:pt idx="17142">-874</cx:pt>
          <cx:pt idx="17143">-874</cx:pt>
          <cx:pt idx="17144">-873</cx:pt>
          <cx:pt idx="17145">-872</cx:pt>
          <cx:pt idx="17146">-872</cx:pt>
          <cx:pt idx="17147">-869</cx:pt>
          <cx:pt idx="17148">-868</cx:pt>
          <cx:pt idx="17149">-862</cx:pt>
          <cx:pt idx="17150">-862</cx:pt>
          <cx:pt idx="17151">-862</cx:pt>
          <cx:pt idx="17152">-861</cx:pt>
          <cx:pt idx="17153">-860</cx:pt>
          <cx:pt idx="17154">-860</cx:pt>
          <cx:pt idx="17155">-859</cx:pt>
          <cx:pt idx="17156">-858</cx:pt>
          <cx:pt idx="17157">-854</cx:pt>
          <cx:pt idx="17158">-854</cx:pt>
          <cx:pt idx="17159">-853</cx:pt>
          <cx:pt idx="17160">-852</cx:pt>
          <cx:pt idx="17161">-850</cx:pt>
          <cx:pt idx="17162">-848</cx:pt>
          <cx:pt idx="17163">-847</cx:pt>
          <cx:pt idx="17164">-846</cx:pt>
          <cx:pt idx="17165">-841</cx:pt>
          <cx:pt idx="17166">-840</cx:pt>
          <cx:pt idx="17167">-839</cx:pt>
          <cx:pt idx="17168">-836</cx:pt>
          <cx:pt idx="17169">-836</cx:pt>
          <cx:pt idx="17170">-835</cx:pt>
          <cx:pt idx="17171">-830</cx:pt>
          <cx:pt idx="17172">-830</cx:pt>
          <cx:pt idx="17173">-829</cx:pt>
          <cx:pt idx="17174">-829</cx:pt>
          <cx:pt idx="17175">-827</cx:pt>
          <cx:pt idx="17176">-826</cx:pt>
          <cx:pt idx="17177">-823</cx:pt>
          <cx:pt idx="17178">-822</cx:pt>
          <cx:pt idx="17179">-818</cx:pt>
          <cx:pt idx="17180">-812</cx:pt>
          <cx:pt idx="17181">-811</cx:pt>
          <cx:pt idx="17182">-810</cx:pt>
          <cx:pt idx="17183">-810</cx:pt>
          <cx:pt idx="17184">-809</cx:pt>
          <cx:pt idx="17185">-805</cx:pt>
          <cx:pt idx="17186">-805</cx:pt>
          <cx:pt idx="17187">-800</cx:pt>
          <cx:pt idx="17188">-798</cx:pt>
          <cx:pt idx="17189">-795</cx:pt>
          <cx:pt idx="17190">-791</cx:pt>
          <cx:pt idx="17191">-791</cx:pt>
          <cx:pt idx="17192">-790</cx:pt>
          <cx:pt idx="17193">-789</cx:pt>
          <cx:pt idx="17194">-787</cx:pt>
          <cx:pt idx="17195">-787</cx:pt>
          <cx:pt idx="17196">-786</cx:pt>
          <cx:pt idx="17197">-785</cx:pt>
          <cx:pt idx="17198">-785</cx:pt>
          <cx:pt idx="17199">-784</cx:pt>
          <cx:pt idx="17200">-782</cx:pt>
          <cx:pt idx="17201">-781</cx:pt>
          <cx:pt idx="17202">-780</cx:pt>
          <cx:pt idx="17203">-779</cx:pt>
          <cx:pt idx="17204">-779</cx:pt>
          <cx:pt idx="17205">-776</cx:pt>
          <cx:pt idx="17206">-775</cx:pt>
          <cx:pt idx="17207">-771</cx:pt>
          <cx:pt idx="17208">-769</cx:pt>
          <cx:pt idx="17209">-769</cx:pt>
          <cx:pt idx="17210">-769</cx:pt>
          <cx:pt idx="17211">-768</cx:pt>
          <cx:pt idx="17212">-767</cx:pt>
          <cx:pt idx="17213">-764</cx:pt>
          <cx:pt idx="17214">-763</cx:pt>
          <cx:pt idx="17215">-761</cx:pt>
          <cx:pt idx="17216">-760</cx:pt>
          <cx:pt idx="17217">-756</cx:pt>
          <cx:pt idx="17218">-754</cx:pt>
          <cx:pt idx="17219">-754</cx:pt>
          <cx:pt idx="17220">-754</cx:pt>
          <cx:pt idx="17221">-752</cx:pt>
          <cx:pt idx="17222">-751</cx:pt>
          <cx:pt idx="17223">-747</cx:pt>
          <cx:pt idx="17224">-745</cx:pt>
          <cx:pt idx="17225">-745</cx:pt>
          <cx:pt idx="17226">-741</cx:pt>
          <cx:pt idx="17227">-740</cx:pt>
          <cx:pt idx="17228">-739</cx:pt>
          <cx:pt idx="17229">-739</cx:pt>
          <cx:pt idx="17230">-735</cx:pt>
          <cx:pt idx="17231">-729</cx:pt>
          <cx:pt idx="17232">-728</cx:pt>
          <cx:pt idx="17233">-726</cx:pt>
          <cx:pt idx="17234">-726</cx:pt>
          <cx:pt idx="17235">-725</cx:pt>
          <cx:pt idx="17236">-724</cx:pt>
          <cx:pt idx="17237">-723</cx:pt>
          <cx:pt idx="17238">-723</cx:pt>
          <cx:pt idx="17239">-722</cx:pt>
          <cx:pt idx="17240">-715</cx:pt>
          <cx:pt idx="17241">-715</cx:pt>
          <cx:pt idx="17242">-710</cx:pt>
          <cx:pt idx="17243">-709</cx:pt>
          <cx:pt idx="17244">-709</cx:pt>
          <cx:pt idx="17245">-708</cx:pt>
          <cx:pt idx="17246">-707</cx:pt>
          <cx:pt idx="17247">-706</cx:pt>
          <cx:pt idx="17248">-706</cx:pt>
          <cx:pt idx="17249">-705</cx:pt>
          <cx:pt idx="17250">-704</cx:pt>
          <cx:pt idx="17251">-703</cx:pt>
          <cx:pt idx="17252">-703</cx:pt>
          <cx:pt idx="17253">-702</cx:pt>
          <cx:pt idx="17254">-702</cx:pt>
          <cx:pt idx="17255">-701</cx:pt>
          <cx:pt idx="17256">-701</cx:pt>
          <cx:pt idx="17257">-700</cx:pt>
          <cx:pt idx="17258">-699</cx:pt>
          <cx:pt idx="17259">-699</cx:pt>
          <cx:pt idx="17260">-697</cx:pt>
          <cx:pt idx="17261">-696</cx:pt>
          <cx:pt idx="17262">-695</cx:pt>
          <cx:pt idx="17263">-693</cx:pt>
          <cx:pt idx="17264">-690</cx:pt>
          <cx:pt idx="17265">-685</cx:pt>
          <cx:pt idx="17266">-685</cx:pt>
          <cx:pt idx="17267">-680</cx:pt>
          <cx:pt idx="17268">-680</cx:pt>
          <cx:pt idx="17269">-679</cx:pt>
          <cx:pt idx="17270">-679</cx:pt>
          <cx:pt idx="17271">-678</cx:pt>
          <cx:pt idx="17272">-678</cx:pt>
          <cx:pt idx="17273">-675</cx:pt>
          <cx:pt idx="17274">-674</cx:pt>
          <cx:pt idx="17275">-674</cx:pt>
          <cx:pt idx="17276">-673</cx:pt>
          <cx:pt idx="17277">-672</cx:pt>
          <cx:pt idx="17278">-671</cx:pt>
          <cx:pt idx="17279">-669</cx:pt>
          <cx:pt idx="17280">-668</cx:pt>
          <cx:pt idx="17281">-668</cx:pt>
          <cx:pt idx="17282">-668</cx:pt>
          <cx:pt idx="17283">-664</cx:pt>
          <cx:pt idx="17284">-663</cx:pt>
          <cx:pt idx="17285">-662</cx:pt>
          <cx:pt idx="17286">-659</cx:pt>
          <cx:pt idx="17287">-657</cx:pt>
          <cx:pt idx="17288">-656</cx:pt>
          <cx:pt idx="17289">-656</cx:pt>
          <cx:pt idx="17290">-654</cx:pt>
          <cx:pt idx="17291">-654</cx:pt>
          <cx:pt idx="17292">-653</cx:pt>
          <cx:pt idx="17293">-652</cx:pt>
          <cx:pt idx="17294">-651</cx:pt>
          <cx:pt idx="17295">-651</cx:pt>
          <cx:pt idx="17296">-651</cx:pt>
          <cx:pt idx="17297">-650</cx:pt>
          <cx:pt idx="17298">-648</cx:pt>
          <cx:pt idx="17299">-647</cx:pt>
          <cx:pt idx="17300">-645</cx:pt>
          <cx:pt idx="17301">-644</cx:pt>
          <cx:pt idx="17302">-643</cx:pt>
          <cx:pt idx="17303">-641</cx:pt>
          <cx:pt idx="17304">-640</cx:pt>
          <cx:pt idx="17305">-639</cx:pt>
          <cx:pt idx="17306">-638</cx:pt>
          <cx:pt idx="17307">-637</cx:pt>
          <cx:pt idx="17308">-635</cx:pt>
          <cx:pt idx="17309">-635</cx:pt>
          <cx:pt idx="17310">-634</cx:pt>
          <cx:pt idx="17311">-632</cx:pt>
          <cx:pt idx="17312">-632</cx:pt>
          <cx:pt idx="17313">-631</cx:pt>
          <cx:pt idx="17314">-631</cx:pt>
          <cx:pt idx="17315">-631</cx:pt>
          <cx:pt idx="17316">-629</cx:pt>
          <cx:pt idx="17317">-629</cx:pt>
          <cx:pt idx="17318">-628</cx:pt>
          <cx:pt idx="17319">-626</cx:pt>
          <cx:pt idx="17320">-625</cx:pt>
          <cx:pt idx="17321">-625</cx:pt>
          <cx:pt idx="17322">-624</cx:pt>
          <cx:pt idx="17323">-622</cx:pt>
          <cx:pt idx="17324">-622</cx:pt>
          <cx:pt idx="17325">-619</cx:pt>
          <cx:pt idx="17326">-618</cx:pt>
          <cx:pt idx="17327">-618</cx:pt>
          <cx:pt idx="17328">-618</cx:pt>
          <cx:pt idx="17329">-618</cx:pt>
          <cx:pt idx="17330">-615</cx:pt>
          <cx:pt idx="17331">-613</cx:pt>
          <cx:pt idx="17332">-606</cx:pt>
          <cx:pt idx="17333">-603</cx:pt>
          <cx:pt idx="17334">-602</cx:pt>
          <cx:pt idx="17335">-601</cx:pt>
          <cx:pt idx="17336">-600</cx:pt>
          <cx:pt idx="17337">-599</cx:pt>
          <cx:pt idx="17338">-599</cx:pt>
          <cx:pt idx="17339">-599</cx:pt>
          <cx:pt idx="17340">-597</cx:pt>
          <cx:pt idx="17341">-596</cx:pt>
          <cx:pt idx="17342">-595</cx:pt>
          <cx:pt idx="17343">-593</cx:pt>
          <cx:pt idx="17344">-592</cx:pt>
          <cx:pt idx="17345">-591</cx:pt>
          <cx:pt idx="17346">-590</cx:pt>
          <cx:pt idx="17347">-589</cx:pt>
          <cx:pt idx="17348">-589</cx:pt>
          <cx:pt idx="17349">-586</cx:pt>
          <cx:pt idx="17350">-586</cx:pt>
          <cx:pt idx="17351">-586</cx:pt>
          <cx:pt idx="17352">-585</cx:pt>
          <cx:pt idx="17353">-584</cx:pt>
          <cx:pt idx="17354">-581</cx:pt>
          <cx:pt idx="17355">-580</cx:pt>
          <cx:pt idx="17356">-578</cx:pt>
          <cx:pt idx="17357">-576</cx:pt>
          <cx:pt idx="17358">-575</cx:pt>
          <cx:pt idx="17359">-575</cx:pt>
          <cx:pt idx="17360">-574</cx:pt>
          <cx:pt idx="17361">-574</cx:pt>
          <cx:pt idx="17362">-573</cx:pt>
          <cx:pt idx="17363">-571</cx:pt>
          <cx:pt idx="17364">-568</cx:pt>
          <cx:pt idx="17365">-567</cx:pt>
          <cx:pt idx="17366">-563</cx:pt>
          <cx:pt idx="17367">-563</cx:pt>
          <cx:pt idx="17368">-562</cx:pt>
          <cx:pt idx="17369">-562</cx:pt>
          <cx:pt idx="17370">-560</cx:pt>
          <cx:pt idx="17371">-559</cx:pt>
          <cx:pt idx="17372">-559</cx:pt>
          <cx:pt idx="17373">-559</cx:pt>
          <cx:pt idx="17374">-559</cx:pt>
          <cx:pt idx="17375">-557</cx:pt>
          <cx:pt idx="17376">-555</cx:pt>
          <cx:pt idx="17377">-553</cx:pt>
          <cx:pt idx="17378">-552</cx:pt>
          <cx:pt idx="17379">-551</cx:pt>
          <cx:pt idx="17380">-550</cx:pt>
          <cx:pt idx="17381">-549</cx:pt>
          <cx:pt idx="17382">-549</cx:pt>
          <cx:pt idx="17383">-549</cx:pt>
          <cx:pt idx="17384">-544</cx:pt>
          <cx:pt idx="17385">-542</cx:pt>
          <cx:pt idx="17386">-540</cx:pt>
          <cx:pt idx="17387">-539</cx:pt>
          <cx:pt idx="17388">-534</cx:pt>
          <cx:pt idx="17389">-534</cx:pt>
          <cx:pt idx="17390">-533</cx:pt>
          <cx:pt idx="17391">-533</cx:pt>
          <cx:pt idx="17392">-531</cx:pt>
          <cx:pt idx="17393">-531</cx:pt>
          <cx:pt idx="17394">-530</cx:pt>
          <cx:pt idx="17395">-529</cx:pt>
          <cx:pt idx="17396">-528</cx:pt>
          <cx:pt idx="17397">-527</cx:pt>
          <cx:pt idx="17398">-527</cx:pt>
          <cx:pt idx="17399">-526</cx:pt>
          <cx:pt idx="17400">-525</cx:pt>
          <cx:pt idx="17401">-525</cx:pt>
          <cx:pt idx="17402">-521</cx:pt>
          <cx:pt idx="17403">-521</cx:pt>
          <cx:pt idx="17404">-519</cx:pt>
          <cx:pt idx="17405">-518</cx:pt>
          <cx:pt idx="17406">-518</cx:pt>
          <cx:pt idx="17407">-515</cx:pt>
          <cx:pt idx="17408">-515</cx:pt>
          <cx:pt idx="17409">-513</cx:pt>
          <cx:pt idx="17410">-512</cx:pt>
          <cx:pt idx="17411">-512</cx:pt>
          <cx:pt idx="17412">-511</cx:pt>
          <cx:pt idx="17413">-509</cx:pt>
          <cx:pt idx="17414">-509</cx:pt>
          <cx:pt idx="17415">-509</cx:pt>
          <cx:pt idx="17416">-509</cx:pt>
          <cx:pt idx="17417">-509</cx:pt>
          <cx:pt idx="17418">-508</cx:pt>
          <cx:pt idx="17419">-506</cx:pt>
          <cx:pt idx="17420">-502</cx:pt>
          <cx:pt idx="17421">-501</cx:pt>
          <cx:pt idx="17422">-500</cx:pt>
          <cx:pt idx="17423">-500</cx:pt>
          <cx:pt idx="17424">-497</cx:pt>
          <cx:pt idx="17425">-495</cx:pt>
          <cx:pt idx="17426">-495</cx:pt>
          <cx:pt idx="17427">-494</cx:pt>
          <cx:pt idx="17428">-494</cx:pt>
          <cx:pt idx="17429">-490</cx:pt>
          <cx:pt idx="17430">-490</cx:pt>
          <cx:pt idx="17431">-487</cx:pt>
          <cx:pt idx="17432">-487</cx:pt>
          <cx:pt idx="17433">-483</cx:pt>
          <cx:pt idx="17434">-481</cx:pt>
          <cx:pt idx="17435">-479</cx:pt>
          <cx:pt idx="17436">-478</cx:pt>
          <cx:pt idx="17437">-477</cx:pt>
          <cx:pt idx="17438">-476</cx:pt>
          <cx:pt idx="17439">-476</cx:pt>
          <cx:pt idx="17440">-476</cx:pt>
          <cx:pt idx="17441">-474</cx:pt>
          <cx:pt idx="17442">-473</cx:pt>
          <cx:pt idx="17443">-471</cx:pt>
          <cx:pt idx="17444">-471</cx:pt>
          <cx:pt idx="17445">-471</cx:pt>
          <cx:pt idx="17446">-470</cx:pt>
          <cx:pt idx="17447">-469</cx:pt>
          <cx:pt idx="17448">-469</cx:pt>
          <cx:pt idx="17449">-468</cx:pt>
          <cx:pt idx="17450">-468</cx:pt>
          <cx:pt idx="17451">-466</cx:pt>
          <cx:pt idx="17452">-466</cx:pt>
          <cx:pt idx="17453">-466</cx:pt>
          <cx:pt idx="17454">-466</cx:pt>
          <cx:pt idx="17455">-464</cx:pt>
          <cx:pt idx="17456">-463</cx:pt>
          <cx:pt idx="17457">-463</cx:pt>
          <cx:pt idx="17458">-462</cx:pt>
          <cx:pt idx="17459">-461</cx:pt>
          <cx:pt idx="17460">-461</cx:pt>
          <cx:pt idx="17461">-460</cx:pt>
          <cx:pt idx="17462">-457</cx:pt>
          <cx:pt idx="17463">-457</cx:pt>
          <cx:pt idx="17464">-456</cx:pt>
          <cx:pt idx="17465">-455</cx:pt>
          <cx:pt idx="17466">-455</cx:pt>
          <cx:pt idx="17467">-455</cx:pt>
          <cx:pt idx="17468">-455</cx:pt>
          <cx:pt idx="17469">-454</cx:pt>
          <cx:pt idx="17470">-453</cx:pt>
          <cx:pt idx="17471">-452</cx:pt>
          <cx:pt idx="17472">-451</cx:pt>
          <cx:pt idx="17473">-449</cx:pt>
          <cx:pt idx="17474">-449</cx:pt>
          <cx:pt idx="17475">-447</cx:pt>
          <cx:pt idx="17476">-447</cx:pt>
          <cx:pt idx="17477">-446</cx:pt>
          <cx:pt idx="17478">-445</cx:pt>
          <cx:pt idx="17479">-444</cx:pt>
          <cx:pt idx="17480">-444</cx:pt>
          <cx:pt idx="17481">-442</cx:pt>
          <cx:pt idx="17482">-441</cx:pt>
          <cx:pt idx="17483">-440</cx:pt>
          <cx:pt idx="17484">-440</cx:pt>
          <cx:pt idx="17485">-437</cx:pt>
          <cx:pt idx="17486">-436</cx:pt>
          <cx:pt idx="17487">-435</cx:pt>
          <cx:pt idx="17488">-433</cx:pt>
          <cx:pt idx="17489">-432</cx:pt>
          <cx:pt idx="17490">-432</cx:pt>
          <cx:pt idx="17491">-430</cx:pt>
          <cx:pt idx="17492">-430</cx:pt>
          <cx:pt idx="17493">-428</cx:pt>
          <cx:pt idx="17494">-428</cx:pt>
          <cx:pt idx="17495">-427</cx:pt>
          <cx:pt idx="17496">-426</cx:pt>
          <cx:pt idx="17497">-425</cx:pt>
          <cx:pt idx="17498">-424</cx:pt>
          <cx:pt idx="17499">-422</cx:pt>
          <cx:pt idx="17500">-420</cx:pt>
          <cx:pt idx="17501">-419</cx:pt>
          <cx:pt idx="17502">-418</cx:pt>
          <cx:pt idx="17503">-418</cx:pt>
          <cx:pt idx="17504">-416</cx:pt>
          <cx:pt idx="17505">-416</cx:pt>
          <cx:pt idx="17506">-416</cx:pt>
          <cx:pt idx="17507">-416</cx:pt>
          <cx:pt idx="17508">-415</cx:pt>
          <cx:pt idx="17509">-414</cx:pt>
          <cx:pt idx="17510">-414</cx:pt>
          <cx:pt idx="17511">-414</cx:pt>
          <cx:pt idx="17512">-413</cx:pt>
          <cx:pt idx="17513">-413</cx:pt>
          <cx:pt idx="17514">-412</cx:pt>
          <cx:pt idx="17515">-410</cx:pt>
          <cx:pt idx="17516">-410</cx:pt>
          <cx:pt idx="17517">-410</cx:pt>
          <cx:pt idx="17518">-410</cx:pt>
          <cx:pt idx="17519">-409</cx:pt>
          <cx:pt idx="17520">-408</cx:pt>
          <cx:pt idx="17521">-408</cx:pt>
          <cx:pt idx="17522">-404</cx:pt>
          <cx:pt idx="17523">-399</cx:pt>
          <cx:pt idx="17524">-398</cx:pt>
          <cx:pt idx="17525">-398</cx:pt>
          <cx:pt idx="17526">-397</cx:pt>
          <cx:pt idx="17527">-397</cx:pt>
          <cx:pt idx="17528">-394</cx:pt>
          <cx:pt idx="17529">-393</cx:pt>
          <cx:pt idx="17530">-387</cx:pt>
          <cx:pt idx="17531">-386</cx:pt>
          <cx:pt idx="17532">-382</cx:pt>
          <cx:pt idx="17533">-380</cx:pt>
          <cx:pt idx="17534">-380</cx:pt>
          <cx:pt idx="17535">-378</cx:pt>
          <cx:pt idx="17536">-377</cx:pt>
          <cx:pt idx="17537">-376</cx:pt>
          <cx:pt idx="17538">-376</cx:pt>
          <cx:pt idx="17539">-375</cx:pt>
          <cx:pt idx="17540">-375</cx:pt>
          <cx:pt idx="17541">-371</cx:pt>
          <cx:pt idx="17542">-371</cx:pt>
          <cx:pt idx="17543">-370</cx:pt>
          <cx:pt idx="17544">-368</cx:pt>
          <cx:pt idx="17545">-367</cx:pt>
          <cx:pt idx="17546">-367</cx:pt>
          <cx:pt idx="17547">-365</cx:pt>
          <cx:pt idx="17548">-364</cx:pt>
          <cx:pt idx="17549">-363</cx:pt>
          <cx:pt idx="17550">-363</cx:pt>
          <cx:pt idx="17551">-361</cx:pt>
          <cx:pt idx="17552">-361</cx:pt>
          <cx:pt idx="17553">-360</cx:pt>
          <cx:pt idx="17554">-360</cx:pt>
          <cx:pt idx="17555">-357</cx:pt>
          <cx:pt idx="17556">-355</cx:pt>
          <cx:pt idx="17557">-350</cx:pt>
          <cx:pt idx="17558">-350</cx:pt>
          <cx:pt idx="17559">-349</cx:pt>
          <cx:pt idx="17560">-349</cx:pt>
          <cx:pt idx="17561">-349</cx:pt>
          <cx:pt idx="17562">-349</cx:pt>
          <cx:pt idx="17563">-348</cx:pt>
          <cx:pt idx="17564">-347</cx:pt>
          <cx:pt idx="17565">-347</cx:pt>
          <cx:pt idx="17566">-346</cx:pt>
          <cx:pt idx="17567">-346</cx:pt>
          <cx:pt idx="17568">-345</cx:pt>
          <cx:pt idx="17569">-344</cx:pt>
          <cx:pt idx="17570">-344</cx:pt>
          <cx:pt idx="17571">-344</cx:pt>
          <cx:pt idx="17572">-343</cx:pt>
          <cx:pt idx="17573">-342</cx:pt>
          <cx:pt idx="17574">-340</cx:pt>
          <cx:pt idx="17575">-339</cx:pt>
          <cx:pt idx="17576">-339</cx:pt>
          <cx:pt idx="17577">-338</cx:pt>
          <cx:pt idx="17578">-337</cx:pt>
          <cx:pt idx="17579">-337</cx:pt>
          <cx:pt idx="17580">-336</cx:pt>
          <cx:pt idx="17581">-335</cx:pt>
          <cx:pt idx="17582">-335</cx:pt>
          <cx:pt idx="17583">-334</cx:pt>
          <cx:pt idx="17584">-332</cx:pt>
          <cx:pt idx="17585">-330</cx:pt>
          <cx:pt idx="17586">-329</cx:pt>
          <cx:pt idx="17587">-326</cx:pt>
          <cx:pt idx="17588">-323</cx:pt>
          <cx:pt idx="17589">-322</cx:pt>
          <cx:pt idx="17590">-320</cx:pt>
          <cx:pt idx="17591">-320</cx:pt>
          <cx:pt idx="17592">-319</cx:pt>
          <cx:pt idx="17593">-318</cx:pt>
          <cx:pt idx="17594">-317</cx:pt>
          <cx:pt idx="17595">-317</cx:pt>
          <cx:pt idx="17596">-317</cx:pt>
          <cx:pt idx="17597">-316</cx:pt>
          <cx:pt idx="17598">-316</cx:pt>
          <cx:pt idx="17599">-316</cx:pt>
          <cx:pt idx="17600">-315</cx:pt>
          <cx:pt idx="17601">-315</cx:pt>
          <cx:pt idx="17602">-314</cx:pt>
          <cx:pt idx="17603">-313</cx:pt>
          <cx:pt idx="17604">-313</cx:pt>
          <cx:pt idx="17605">-312</cx:pt>
          <cx:pt idx="17606">-310</cx:pt>
          <cx:pt idx="17607">-309</cx:pt>
          <cx:pt idx="17608">-309</cx:pt>
          <cx:pt idx="17609">-306</cx:pt>
          <cx:pt idx="17610">-303</cx:pt>
          <cx:pt idx="17611">-302</cx:pt>
          <cx:pt idx="17612">-302</cx:pt>
          <cx:pt idx="17613">-300</cx:pt>
          <cx:pt idx="17614">-300</cx:pt>
          <cx:pt idx="17615">-299</cx:pt>
          <cx:pt idx="17616">-299</cx:pt>
          <cx:pt idx="17617">-297</cx:pt>
          <cx:pt idx="17618">-296</cx:pt>
          <cx:pt idx="17619">-294</cx:pt>
          <cx:pt idx="17620">-293</cx:pt>
          <cx:pt idx="17621">-293</cx:pt>
          <cx:pt idx="17622">-290</cx:pt>
          <cx:pt idx="17623">-289</cx:pt>
          <cx:pt idx="17624">-286</cx:pt>
          <cx:pt idx="17625">-284</cx:pt>
          <cx:pt idx="17626">-282</cx:pt>
          <cx:pt idx="17627">-282</cx:pt>
          <cx:pt idx="17628">-281</cx:pt>
          <cx:pt idx="17629">-279</cx:pt>
          <cx:pt idx="17630">-279</cx:pt>
          <cx:pt idx="17631">-277</cx:pt>
          <cx:pt idx="17632">-274</cx:pt>
          <cx:pt idx="17633">-273</cx:pt>
          <cx:pt idx="17634">-273</cx:pt>
          <cx:pt idx="17635">-272</cx:pt>
          <cx:pt idx="17636">-270</cx:pt>
          <cx:pt idx="17637">-269</cx:pt>
          <cx:pt idx="17638">-269</cx:pt>
          <cx:pt idx="17639">-269</cx:pt>
          <cx:pt idx="17640">-269</cx:pt>
          <cx:pt idx="17641">-269</cx:pt>
          <cx:pt idx="17642">-268</cx:pt>
          <cx:pt idx="17643">-267</cx:pt>
          <cx:pt idx="17644">-266</cx:pt>
          <cx:pt idx="17645">-266</cx:pt>
          <cx:pt idx="17646">-266</cx:pt>
          <cx:pt idx="17647">-264</cx:pt>
          <cx:pt idx="17648">-261</cx:pt>
          <cx:pt idx="17649">-254</cx:pt>
          <cx:pt idx="17650">-253</cx:pt>
          <cx:pt idx="17651">-252</cx:pt>
          <cx:pt idx="17652">-251</cx:pt>
          <cx:pt idx="17653">-251</cx:pt>
          <cx:pt idx="17654">-251</cx:pt>
          <cx:pt idx="17655">-249</cx:pt>
          <cx:pt idx="17656">-249</cx:pt>
          <cx:pt idx="17657">-246</cx:pt>
          <cx:pt idx="17658">-245</cx:pt>
          <cx:pt idx="17659">-245</cx:pt>
          <cx:pt idx="17660">-245</cx:pt>
          <cx:pt idx="17661">-244</cx:pt>
          <cx:pt idx="17662">-243</cx:pt>
          <cx:pt idx="17663">-243</cx:pt>
          <cx:pt idx="17664">-242</cx:pt>
          <cx:pt idx="17665">-242</cx:pt>
          <cx:pt idx="17666">-241</cx:pt>
          <cx:pt idx="17667">-241</cx:pt>
          <cx:pt idx="17668">-240</cx:pt>
          <cx:pt idx="17669">-239</cx:pt>
          <cx:pt idx="17670">-238</cx:pt>
          <cx:pt idx="17671">-235</cx:pt>
          <cx:pt idx="17672">-232</cx:pt>
          <cx:pt idx="17673">-232</cx:pt>
          <cx:pt idx="17674">-230</cx:pt>
          <cx:pt idx="17675">-230</cx:pt>
          <cx:pt idx="17676">-226</cx:pt>
          <cx:pt idx="17677">-226</cx:pt>
          <cx:pt idx="17678">-224</cx:pt>
          <cx:pt idx="17679">-222</cx:pt>
          <cx:pt idx="17680">-222</cx:pt>
          <cx:pt idx="17681">-222</cx:pt>
          <cx:pt idx="17682">-219</cx:pt>
          <cx:pt idx="17683">-219</cx:pt>
          <cx:pt idx="17684">-215</cx:pt>
          <cx:pt idx="17685">-215</cx:pt>
          <cx:pt idx="17686">-214</cx:pt>
          <cx:pt idx="17687">-211</cx:pt>
          <cx:pt idx="17688">-210</cx:pt>
          <cx:pt idx="17689">-210</cx:pt>
          <cx:pt idx="17690">-210</cx:pt>
          <cx:pt idx="17691">-208</cx:pt>
          <cx:pt idx="17692">-208</cx:pt>
          <cx:pt idx="17693">-207</cx:pt>
          <cx:pt idx="17694">-206</cx:pt>
          <cx:pt idx="17695">-206</cx:pt>
          <cx:pt idx="17696">-205</cx:pt>
          <cx:pt idx="17697">-204</cx:pt>
          <cx:pt idx="17698">-201</cx:pt>
          <cx:pt idx="17699">-201</cx:pt>
          <cx:pt idx="17700">-200</cx:pt>
          <cx:pt idx="17701">-199</cx:pt>
          <cx:pt idx="17702">-196</cx:pt>
          <cx:pt idx="17703">-195</cx:pt>
          <cx:pt idx="17704">-195</cx:pt>
          <cx:pt idx="17705">-193</cx:pt>
          <cx:pt idx="17706">-191</cx:pt>
          <cx:pt idx="17707">-191</cx:pt>
          <cx:pt idx="17708">-190</cx:pt>
          <cx:pt idx="17709">-188</cx:pt>
          <cx:pt idx="17710">-186</cx:pt>
          <cx:pt idx="17711">-184</cx:pt>
          <cx:pt idx="17712">-179</cx:pt>
          <cx:pt idx="17713">-177</cx:pt>
          <cx:pt idx="17714">-176</cx:pt>
          <cx:pt idx="17715">-176</cx:pt>
          <cx:pt idx="17716">-175</cx:pt>
          <cx:pt idx="17717">-175</cx:pt>
          <cx:pt idx="17718">-174</cx:pt>
          <cx:pt idx="17719">-171</cx:pt>
          <cx:pt idx="17720">-170</cx:pt>
          <cx:pt idx="17721">-170</cx:pt>
          <cx:pt idx="17722">-170</cx:pt>
          <cx:pt idx="17723">-170</cx:pt>
          <cx:pt idx="17724">-165</cx:pt>
          <cx:pt idx="17725">-164</cx:pt>
          <cx:pt idx="17726">-162</cx:pt>
          <cx:pt idx="17727">-162</cx:pt>
          <cx:pt idx="17728">-161</cx:pt>
          <cx:pt idx="17729">-155</cx:pt>
          <cx:pt idx="17730">-155</cx:pt>
          <cx:pt idx="17731">-155</cx:pt>
          <cx:pt idx="17732">-153</cx:pt>
          <cx:pt idx="17733">-151</cx:pt>
          <cx:pt idx="17734">-151</cx:pt>
          <cx:pt idx="17735">-150</cx:pt>
          <cx:pt idx="17736">-150</cx:pt>
          <cx:pt idx="17737">-150</cx:pt>
          <cx:pt idx="17738">-150</cx:pt>
          <cx:pt idx="17739">-148</cx:pt>
          <cx:pt idx="17740">-145</cx:pt>
          <cx:pt idx="17741">-144</cx:pt>
          <cx:pt idx="17742">-144</cx:pt>
          <cx:pt idx="17743">-142</cx:pt>
          <cx:pt idx="17744">-140</cx:pt>
          <cx:pt idx="17745">-140</cx:pt>
          <cx:pt idx="17746">-139</cx:pt>
          <cx:pt idx="17747">-139</cx:pt>
          <cx:pt idx="17748">-138</cx:pt>
          <cx:pt idx="17749">-137</cx:pt>
          <cx:pt idx="17750">-136</cx:pt>
          <cx:pt idx="17751">-136</cx:pt>
          <cx:pt idx="17752">-134</cx:pt>
          <cx:pt idx="17753">-134</cx:pt>
          <cx:pt idx="17754">-133</cx:pt>
          <cx:pt idx="17755">-132</cx:pt>
          <cx:pt idx="17756">-131</cx:pt>
          <cx:pt idx="17757">-131</cx:pt>
          <cx:pt idx="17758">-125</cx:pt>
          <cx:pt idx="17759">-125</cx:pt>
          <cx:pt idx="17760">-124</cx:pt>
          <cx:pt idx="17761">-122</cx:pt>
          <cx:pt idx="17762">-121</cx:pt>
          <cx:pt idx="17763">-121</cx:pt>
          <cx:pt idx="17764">-119</cx:pt>
          <cx:pt idx="17765">-116</cx:pt>
          <cx:pt idx="17766">-116</cx:pt>
          <cx:pt idx="17767">-114</cx:pt>
          <cx:pt idx="17768">-113</cx:pt>
          <cx:pt idx="17769">-112</cx:pt>
          <cx:pt idx="17770">-111</cx:pt>
          <cx:pt idx="17771">-110</cx:pt>
          <cx:pt idx="17772">-108</cx:pt>
          <cx:pt idx="17773">-108</cx:pt>
          <cx:pt idx="17774">-107</cx:pt>
          <cx:pt idx="17775">-105</cx:pt>
          <cx:pt idx="17776">-105</cx:pt>
          <cx:pt idx="17777">-100</cx:pt>
          <cx:pt idx="17778">-100</cx:pt>
          <cx:pt idx="17779">-97</cx:pt>
          <cx:pt idx="17780">-96</cx:pt>
          <cx:pt idx="17781">-95</cx:pt>
          <cx:pt idx="17782">-95</cx:pt>
          <cx:pt idx="17783">-95</cx:pt>
          <cx:pt idx="17784">-91</cx:pt>
          <cx:pt idx="17785">-88</cx:pt>
          <cx:pt idx="17786">-87</cx:pt>
          <cx:pt idx="17787">-85</cx:pt>
          <cx:pt idx="17788">-84</cx:pt>
          <cx:pt idx="17789">-83</cx:pt>
          <cx:pt idx="17790">-83</cx:pt>
          <cx:pt idx="17791">-81</cx:pt>
          <cx:pt idx="17792">-80</cx:pt>
          <cx:pt idx="17793">-77</cx:pt>
          <cx:pt idx="17794">-77</cx:pt>
          <cx:pt idx="17795">-77</cx:pt>
          <cx:pt idx="17796">-77</cx:pt>
          <cx:pt idx="17797">-75</cx:pt>
          <cx:pt idx="17798">-74</cx:pt>
          <cx:pt idx="17799">-74</cx:pt>
          <cx:pt idx="17800">-72</cx:pt>
          <cx:pt idx="17801">-71</cx:pt>
          <cx:pt idx="17802">-71</cx:pt>
          <cx:pt idx="17803">-71</cx:pt>
          <cx:pt idx="17804">-71</cx:pt>
          <cx:pt idx="17805">-68</cx:pt>
          <cx:pt idx="17806">-67</cx:pt>
          <cx:pt idx="17807">-66</cx:pt>
          <cx:pt idx="17808">-64</cx:pt>
          <cx:pt idx="17809">-63</cx:pt>
          <cx:pt idx="17810">-62</cx:pt>
          <cx:pt idx="17811">-61</cx:pt>
          <cx:pt idx="17812">-61</cx:pt>
          <cx:pt idx="17813">-61</cx:pt>
          <cx:pt idx="17814">-60</cx:pt>
          <cx:pt idx="17815">-60</cx:pt>
          <cx:pt idx="17816">-57</cx:pt>
          <cx:pt idx="17817">-56</cx:pt>
          <cx:pt idx="17818">-55</cx:pt>
          <cx:pt idx="17819">-55</cx:pt>
          <cx:pt idx="17820">-50</cx:pt>
          <cx:pt idx="17821">-50</cx:pt>
          <cx:pt idx="17822">-49</cx:pt>
          <cx:pt idx="17823">-47</cx:pt>
          <cx:pt idx="17824">-46</cx:pt>
          <cx:pt idx="17825">-45</cx:pt>
          <cx:pt idx="17826">-45</cx:pt>
          <cx:pt idx="17827">-44</cx:pt>
          <cx:pt idx="17828">-44</cx:pt>
          <cx:pt idx="17829">-41</cx:pt>
          <cx:pt idx="17830">-40</cx:pt>
          <cx:pt idx="17831">-40</cx:pt>
          <cx:pt idx="17832">-40</cx:pt>
          <cx:pt idx="17833">-39</cx:pt>
          <cx:pt idx="17834">-37</cx:pt>
          <cx:pt idx="17835">-36</cx:pt>
          <cx:pt idx="17836">-34</cx:pt>
          <cx:pt idx="17837">-33</cx:pt>
          <cx:pt idx="17838">-33</cx:pt>
          <cx:pt idx="17839">-32</cx:pt>
          <cx:pt idx="17840">-31</cx:pt>
          <cx:pt idx="17841">-30</cx:pt>
          <cx:pt idx="17842">-29</cx:pt>
          <cx:pt idx="17843">-28</cx:pt>
          <cx:pt idx="17844">-27</cx:pt>
          <cx:pt idx="17845">-27</cx:pt>
          <cx:pt idx="17846">-26</cx:pt>
          <cx:pt idx="17847">-24</cx:pt>
          <cx:pt idx="17848">-22</cx:pt>
          <cx:pt idx="17849">-22</cx:pt>
          <cx:pt idx="17850">-16</cx:pt>
          <cx:pt idx="17851">-16</cx:pt>
          <cx:pt idx="17852">-12</cx:pt>
          <cx:pt idx="17853">-10</cx:pt>
          <cx:pt idx="17854">-10</cx:pt>
          <cx:pt idx="17855">-10</cx:pt>
          <cx:pt idx="17856">-10</cx:pt>
          <cx:pt idx="17857">-9</cx:pt>
          <cx:pt idx="17858">-9</cx:pt>
          <cx:pt idx="17859">-8</cx:pt>
          <cx:pt idx="17860">-3</cx:pt>
          <cx:pt idx="17861">-2</cx:pt>
          <cx:pt idx="17862">-2</cx:pt>
          <cx:pt idx="17863">-1</cx:pt>
          <cx:pt idx="17864">-75922</cx:pt>
          <cx:pt idx="17865">-74051</cx:pt>
          <cx:pt idx="17866">-57017</cx:pt>
          <cx:pt idx="17867">-54891</cx:pt>
          <cx:pt idx="17868">-45906</cx:pt>
          <cx:pt idx="17869">-44870</cx:pt>
          <cx:pt idx="17870">-44504</cx:pt>
          <cx:pt idx="17871">-38077</cx:pt>
          <cx:pt idx="17872">-37450</cx:pt>
          <cx:pt idx="17873">-37192</cx:pt>
          <cx:pt idx="17874">-36901</cx:pt>
          <cx:pt idx="17875">-36270</cx:pt>
          <cx:pt idx="17876">-36216</cx:pt>
          <cx:pt idx="17877">-34417</cx:pt>
          <cx:pt idx="17878">-33365</cx:pt>
          <cx:pt idx="17879">-33219</cx:pt>
          <cx:pt idx="17880">-32794</cx:pt>
          <cx:pt idx="17881">-32662</cx:pt>
          <cx:pt idx="17882">-32537</cx:pt>
          <cx:pt idx="17883">-31470</cx:pt>
          <cx:pt idx="17884">-30256</cx:pt>
          <cx:pt idx="17885">-29687</cx:pt>
          <cx:pt idx="17886">-29297</cx:pt>
          <cx:pt idx="17887">-28864</cx:pt>
          <cx:pt idx="17888">-28817</cx:pt>
          <cx:pt idx="17889">-28769</cx:pt>
          <cx:pt idx="17890">-28147</cx:pt>
          <cx:pt idx="17891">-27462</cx:pt>
          <cx:pt idx="17892">-27025</cx:pt>
          <cx:pt idx="17893">-26899</cx:pt>
          <cx:pt idx="17894">-26882</cx:pt>
          <cx:pt idx="17895">-26593</cx:pt>
          <cx:pt idx="17896">-25863</cx:pt>
          <cx:pt idx="17897">-25839</cx:pt>
          <cx:pt idx="17898">-25613</cx:pt>
          <cx:pt idx="17899">-24907</cx:pt>
          <cx:pt idx="17900">-24843</cx:pt>
          <cx:pt idx="17901">-24813</cx:pt>
          <cx:pt idx="17902">-24788</cx:pt>
          <cx:pt idx="17903">-24384</cx:pt>
          <cx:pt idx="17904">-24318</cx:pt>
          <cx:pt idx="17905">-24239</cx:pt>
          <cx:pt idx="17906">-24196</cx:pt>
          <cx:pt idx="17907">-24070</cx:pt>
          <cx:pt idx="17908">-23993</cx:pt>
          <cx:pt idx="17909">-23635</cx:pt>
          <cx:pt idx="17910">-23473</cx:pt>
          <cx:pt idx="17911">-23471</cx:pt>
          <cx:pt idx="17912">-23408</cx:pt>
          <cx:pt idx="17913">-23302</cx:pt>
          <cx:pt idx="17914">-22808</cx:pt>
          <cx:pt idx="17915">-22745</cx:pt>
          <cx:pt idx="17916">-22717</cx:pt>
          <cx:pt idx="17917">-22660</cx:pt>
          <cx:pt idx="17918">-22392</cx:pt>
          <cx:pt idx="17919">-22290</cx:pt>
          <cx:pt idx="17920">-22265</cx:pt>
          <cx:pt idx="17921">-22070</cx:pt>
          <cx:pt idx="17922">-22022</cx:pt>
          <cx:pt idx="17923">-22022</cx:pt>
          <cx:pt idx="17924">-21894</cx:pt>
          <cx:pt idx="17925">-21845</cx:pt>
          <cx:pt idx="17926">-21835</cx:pt>
          <cx:pt idx="17927">-21713</cx:pt>
          <cx:pt idx="17928">-21700</cx:pt>
          <cx:pt idx="17929">-21566</cx:pt>
          <cx:pt idx="17930">-21514</cx:pt>
          <cx:pt idx="17931">-21502</cx:pt>
          <cx:pt idx="17932">-21309</cx:pt>
          <cx:pt idx="17933">-21269</cx:pt>
          <cx:pt idx="17934">-21104</cx:pt>
          <cx:pt idx="17935">-21042</cx:pt>
          <cx:pt idx="17936">-20979</cx:pt>
          <cx:pt idx="17937">-20763</cx:pt>
          <cx:pt idx="17938">-20592</cx:pt>
          <cx:pt idx="17939">-20331</cx:pt>
          <cx:pt idx="17940">-20059</cx:pt>
          <cx:pt idx="17941">-19927</cx:pt>
          <cx:pt idx="17942">-19858</cx:pt>
          <cx:pt idx="17943">-19596</cx:pt>
          <cx:pt idx="17944">-19530</cx:pt>
          <cx:pt idx="17945">-19507</cx:pt>
          <cx:pt idx="17946">-19233</cx:pt>
          <cx:pt idx="17947">-19217</cx:pt>
          <cx:pt idx="17948">-19072</cx:pt>
          <cx:pt idx="17949">-18932</cx:pt>
          <cx:pt idx="17950">-18911</cx:pt>
          <cx:pt idx="17951">-18848</cx:pt>
          <cx:pt idx="17952">-18762</cx:pt>
          <cx:pt idx="17953">-18656</cx:pt>
          <cx:pt idx="17954">-18651</cx:pt>
          <cx:pt idx="17955">-18556</cx:pt>
          <cx:pt idx="17956">-18536</cx:pt>
          <cx:pt idx="17957">-18477</cx:pt>
          <cx:pt idx="17958">-18470</cx:pt>
          <cx:pt idx="17959">-18428</cx:pt>
          <cx:pt idx="17960">-18271</cx:pt>
          <cx:pt idx="17961">-18240</cx:pt>
          <cx:pt idx="17962">-18010</cx:pt>
          <cx:pt idx="17963">-17889</cx:pt>
          <cx:pt idx="17964">-17861</cx:pt>
          <cx:pt idx="17965">-17834</cx:pt>
          <cx:pt idx="17966">-17832</cx:pt>
          <cx:pt idx="17967">-17755</cx:pt>
          <cx:pt idx="17968">-17657</cx:pt>
          <cx:pt idx="17969">-17599</cx:pt>
          <cx:pt idx="17970">-17567</cx:pt>
          <cx:pt idx="17971">-17498</cx:pt>
          <cx:pt idx="17972">-17207</cx:pt>
          <cx:pt idx="17973">-17194</cx:pt>
          <cx:pt idx="17974">-17104</cx:pt>
          <cx:pt idx="17975">-16880</cx:pt>
          <cx:pt idx="17976">-16873</cx:pt>
          <cx:pt idx="17977">-16808</cx:pt>
          <cx:pt idx="17978">-16743</cx:pt>
          <cx:pt idx="17979">-16711</cx:pt>
          <cx:pt idx="17980">-16675</cx:pt>
          <cx:pt idx="17981">-16644</cx:pt>
          <cx:pt idx="17982">-16634</cx:pt>
          <cx:pt idx="17983">-16625</cx:pt>
          <cx:pt idx="17984">-16619</cx:pt>
          <cx:pt idx="17985">-16615</cx:pt>
          <cx:pt idx="17986">-16574</cx:pt>
          <cx:pt idx="17987">-16501</cx:pt>
          <cx:pt idx="17988">-16464</cx:pt>
          <cx:pt idx="17989">-16462</cx:pt>
          <cx:pt idx="17990">-16433</cx:pt>
          <cx:pt idx="17991">-16359</cx:pt>
          <cx:pt idx="17992">-16310</cx:pt>
          <cx:pt idx="17993">-16305</cx:pt>
          <cx:pt idx="17994">-16227</cx:pt>
          <cx:pt idx="17995">-16224</cx:pt>
          <cx:pt idx="17996">-16113</cx:pt>
          <cx:pt idx="17997">-16087</cx:pt>
          <cx:pt idx="17998">-15935</cx:pt>
          <cx:pt idx="17999">-15660</cx:pt>
          <cx:pt idx="18000">-15647</cx:pt>
          <cx:pt idx="18001">-15600</cx:pt>
          <cx:pt idx="18002">-15584</cx:pt>
          <cx:pt idx="18003">-15565</cx:pt>
          <cx:pt idx="18004">-15557</cx:pt>
          <cx:pt idx="18005">-15514</cx:pt>
          <cx:pt idx="18006">-15507</cx:pt>
          <cx:pt idx="18007">-15427</cx:pt>
          <cx:pt idx="18008">-15207</cx:pt>
          <cx:pt idx="18009">-15126</cx:pt>
          <cx:pt idx="18010">-15107</cx:pt>
          <cx:pt idx="18011">-15077</cx:pt>
          <cx:pt idx="18012">-15059</cx:pt>
          <cx:pt idx="18013">-15047</cx:pt>
          <cx:pt idx="18014">-15046</cx:pt>
          <cx:pt idx="18015">-14968</cx:pt>
          <cx:pt idx="18016">-14948</cx:pt>
          <cx:pt idx="18017">-14912</cx:pt>
          <cx:pt idx="18018">-14840</cx:pt>
          <cx:pt idx="18019">-14677</cx:pt>
          <cx:pt idx="18020">-14581</cx:pt>
          <cx:pt idx="18021">-14557</cx:pt>
          <cx:pt idx="18022">-14544</cx:pt>
          <cx:pt idx="18023">-14509</cx:pt>
          <cx:pt idx="18024">-14472</cx:pt>
          <cx:pt idx="18025">-14429</cx:pt>
          <cx:pt idx="18026">-14427</cx:pt>
          <cx:pt idx="18027">-14398</cx:pt>
          <cx:pt idx="18028">-14392</cx:pt>
          <cx:pt idx="18029">-14379</cx:pt>
          <cx:pt idx="18030">-14355</cx:pt>
          <cx:pt idx="18031">-14346</cx:pt>
          <cx:pt idx="18032">-14242</cx:pt>
          <cx:pt idx="18033">-14196</cx:pt>
          <cx:pt idx="18034">-14133</cx:pt>
          <cx:pt idx="18035">-14036</cx:pt>
          <cx:pt idx="18036">-13998</cx:pt>
          <cx:pt idx="18037">-13846</cx:pt>
          <cx:pt idx="18038">-13803</cx:pt>
          <cx:pt idx="18039">-13795</cx:pt>
          <cx:pt idx="18040">-13768</cx:pt>
          <cx:pt idx="18041">-13701</cx:pt>
          <cx:pt idx="18042">-13698</cx:pt>
          <cx:pt idx="18043">-13675</cx:pt>
          <cx:pt idx="18044">-13674</cx:pt>
          <cx:pt idx="18045">-13619</cx:pt>
          <cx:pt idx="18046">-13606</cx:pt>
          <cx:pt idx="18047">-13589</cx:pt>
          <cx:pt idx="18048">-13519</cx:pt>
          <cx:pt idx="18049">-13472</cx:pt>
          <cx:pt idx="18050">-13411</cx:pt>
          <cx:pt idx="18051">-13407</cx:pt>
          <cx:pt idx="18052">-13355</cx:pt>
          <cx:pt idx="18053">-13277</cx:pt>
          <cx:pt idx="18054">-13268</cx:pt>
          <cx:pt idx="18055">-13248</cx:pt>
          <cx:pt idx="18056">-13163</cx:pt>
          <cx:pt idx="18057">-13158</cx:pt>
          <cx:pt idx="18058">-13017</cx:pt>
          <cx:pt idx="18059">-12997</cx:pt>
          <cx:pt idx="18060">-12916</cx:pt>
          <cx:pt idx="18061">-12888</cx:pt>
          <cx:pt idx="18062">-12817</cx:pt>
          <cx:pt idx="18063">-12804</cx:pt>
          <cx:pt idx="18064">-12789</cx:pt>
          <cx:pt idx="18065">-12749</cx:pt>
          <cx:pt idx="18066">-12708</cx:pt>
          <cx:pt idx="18067">-12689</cx:pt>
          <cx:pt idx="18068">-12617</cx:pt>
          <cx:pt idx="18069">-12499</cx:pt>
          <cx:pt idx="18070">-12484</cx:pt>
          <cx:pt idx="18071">-12453</cx:pt>
          <cx:pt idx="18072">-12418</cx:pt>
          <cx:pt idx="18073">-12408</cx:pt>
          <cx:pt idx="18074">-12397</cx:pt>
          <cx:pt idx="18075">-12382</cx:pt>
          <cx:pt idx="18076">-12356</cx:pt>
          <cx:pt idx="18077">-12350</cx:pt>
          <cx:pt idx="18078">-12320</cx:pt>
          <cx:pt idx="18079">-12298</cx:pt>
          <cx:pt idx="18080">-12284</cx:pt>
          <cx:pt idx="18081">-12123</cx:pt>
          <cx:pt idx="18082">-12120</cx:pt>
          <cx:pt idx="18083">-12116</cx:pt>
          <cx:pt idx="18084">-12100</cx:pt>
          <cx:pt idx="18085">-12100</cx:pt>
          <cx:pt idx="18086">-12072</cx:pt>
          <cx:pt idx="18087">-12058</cx:pt>
          <cx:pt idx="18088">-12057</cx:pt>
          <cx:pt idx="18089">-12037</cx:pt>
          <cx:pt idx="18090">-11986</cx:pt>
          <cx:pt idx="18091">-11981</cx:pt>
          <cx:pt idx="18092">-11777</cx:pt>
          <cx:pt idx="18093">-11775</cx:pt>
          <cx:pt idx="18094">-11772</cx:pt>
          <cx:pt idx="18095">-11745</cx:pt>
          <cx:pt idx="18096">-11735</cx:pt>
          <cx:pt idx="18097">-11726</cx:pt>
          <cx:pt idx="18098">-11708</cx:pt>
          <cx:pt idx="18099">-11701</cx:pt>
          <cx:pt idx="18100">-11575</cx:pt>
          <cx:pt idx="18101">-11562</cx:pt>
          <cx:pt idx="18102">-11516</cx:pt>
          <cx:pt idx="18103">-11439</cx:pt>
          <cx:pt idx="18104">-11417</cx:pt>
          <cx:pt idx="18105">-11411</cx:pt>
          <cx:pt idx="18106">-11388</cx:pt>
          <cx:pt idx="18107">-11314</cx:pt>
          <cx:pt idx="18108">-11254</cx:pt>
          <cx:pt idx="18109">-11247</cx:pt>
          <cx:pt idx="18110">-11243</cx:pt>
          <cx:pt idx="18111">-11140</cx:pt>
          <cx:pt idx="18112">-11133</cx:pt>
          <cx:pt idx="18113">-11104</cx:pt>
          <cx:pt idx="18114">-11076</cx:pt>
          <cx:pt idx="18115">-11033</cx:pt>
          <cx:pt idx="18116">-11021</cx:pt>
          <cx:pt idx="18117">-11002</cx:pt>
          <cx:pt idx="18118">-10982</cx:pt>
          <cx:pt idx="18119">-10970</cx:pt>
          <cx:pt idx="18120">-10955</cx:pt>
          <cx:pt idx="18121">-10952</cx:pt>
          <cx:pt idx="18122">-10894</cx:pt>
          <cx:pt idx="18123">-10881</cx:pt>
          <cx:pt idx="18124">-10833</cx:pt>
          <cx:pt idx="18125">-10725</cx:pt>
          <cx:pt idx="18126">-10718</cx:pt>
          <cx:pt idx="18127">-10712</cx:pt>
          <cx:pt idx="18128">-10662</cx:pt>
          <cx:pt idx="18129">-10651</cx:pt>
          <cx:pt idx="18130">-10630</cx:pt>
          <cx:pt idx="18131">-10539</cx:pt>
          <cx:pt idx="18132">-10535</cx:pt>
          <cx:pt idx="18133">-10519</cx:pt>
          <cx:pt idx="18134">-10506</cx:pt>
          <cx:pt idx="18135">-10503</cx:pt>
          <cx:pt idx="18136">-10503</cx:pt>
          <cx:pt idx="18137">-10484</cx:pt>
          <cx:pt idx="18138">-10454</cx:pt>
          <cx:pt idx="18139">-10444</cx:pt>
          <cx:pt idx="18140">-10443</cx:pt>
          <cx:pt idx="18141">-10436</cx:pt>
          <cx:pt idx="18142">-10402</cx:pt>
          <cx:pt idx="18143">-10353</cx:pt>
          <cx:pt idx="18144">-10309</cx:pt>
          <cx:pt idx="18145">-10307</cx:pt>
          <cx:pt idx="18146">-10302</cx:pt>
          <cx:pt idx="18147">-10281</cx:pt>
          <cx:pt idx="18148">-10274</cx:pt>
          <cx:pt idx="18149">-10271</cx:pt>
          <cx:pt idx="18150">-10251</cx:pt>
          <cx:pt idx="18151">-10216</cx:pt>
          <cx:pt idx="18152">-10207</cx:pt>
          <cx:pt idx="18153">-10184</cx:pt>
          <cx:pt idx="18154">-10146</cx:pt>
          <cx:pt idx="18155">-10124</cx:pt>
          <cx:pt idx="18156">-10098</cx:pt>
          <cx:pt idx="18157">-10090</cx:pt>
          <cx:pt idx="18158">-10087</cx:pt>
          <cx:pt idx="18159">-10061</cx:pt>
          <cx:pt idx="18160">-10052</cx:pt>
          <cx:pt idx="18161">-10047</cx:pt>
          <cx:pt idx="18162">-10046</cx:pt>
          <cx:pt idx="18163">-10009</cx:pt>
          <cx:pt idx="18164">-10009</cx:pt>
          <cx:pt idx="18165">-9986</cx:pt>
          <cx:pt idx="18166">-9960</cx:pt>
          <cx:pt idx="18167">-9887</cx:pt>
          <cx:pt idx="18168">-9855</cx:pt>
          <cx:pt idx="18169">-9838</cx:pt>
          <cx:pt idx="18170">-9817</cx:pt>
          <cx:pt idx="18171">-9815</cx:pt>
          <cx:pt idx="18172">-9758</cx:pt>
          <cx:pt idx="18173">-9680</cx:pt>
          <cx:pt idx="18174">-9658</cx:pt>
          <cx:pt idx="18175">-9581</cx:pt>
          <cx:pt idx="18176">-9571</cx:pt>
          <cx:pt idx="18177">-9566</cx:pt>
          <cx:pt idx="18178">-9555</cx:pt>
          <cx:pt idx="18179">-9531</cx:pt>
          <cx:pt idx="18180">-9470</cx:pt>
          <cx:pt idx="18181">-9454</cx:pt>
          <cx:pt idx="18182">-9452</cx:pt>
          <cx:pt idx="18183">-9432</cx:pt>
          <cx:pt idx="18184">-9430</cx:pt>
          <cx:pt idx="18185">-9405</cx:pt>
          <cx:pt idx="18186">-9395</cx:pt>
          <cx:pt idx="18187">-9362</cx:pt>
          <cx:pt idx="18188">-9337</cx:pt>
          <cx:pt idx="18189">-9316</cx:pt>
          <cx:pt idx="18190">-9272</cx:pt>
          <cx:pt idx="18191">-9235</cx:pt>
          <cx:pt idx="18192">-9223</cx:pt>
          <cx:pt idx="18193">-9218</cx:pt>
          <cx:pt idx="18194">-9207</cx:pt>
          <cx:pt idx="18195">-9198</cx:pt>
          <cx:pt idx="18196">-9198</cx:pt>
          <cx:pt idx="18197">-9157</cx:pt>
          <cx:pt idx="18198">-9110</cx:pt>
          <cx:pt idx="18199">-9087</cx:pt>
          <cx:pt idx="18200">-9086</cx:pt>
          <cx:pt idx="18201">-9081</cx:pt>
          <cx:pt idx="18202">-9079</cx:pt>
          <cx:pt idx="18203">-9069</cx:pt>
          <cx:pt idx="18204">-9063</cx:pt>
          <cx:pt idx="18205">-9047</cx:pt>
          <cx:pt idx="18206">-9041</cx:pt>
          <cx:pt idx="18207">-9028</cx:pt>
          <cx:pt idx="18208">-9006</cx:pt>
          <cx:pt idx="18209">-9004</cx:pt>
          <cx:pt idx="18210">-8983</cx:pt>
          <cx:pt idx="18211">-8982</cx:pt>
          <cx:pt idx="18212">-8969</cx:pt>
          <cx:pt idx="18213">-8885</cx:pt>
          <cx:pt idx="18214">-8866</cx:pt>
          <cx:pt idx="18215">-8846</cx:pt>
          <cx:pt idx="18216">-8834</cx:pt>
          <cx:pt idx="18217">-8822</cx:pt>
          <cx:pt idx="18218">-8821</cx:pt>
          <cx:pt idx="18219">-8802</cx:pt>
          <cx:pt idx="18220">-8792</cx:pt>
          <cx:pt idx="18221">-8772</cx:pt>
          <cx:pt idx="18222">-8771</cx:pt>
          <cx:pt idx="18223">-8755</cx:pt>
          <cx:pt idx="18224">-8718</cx:pt>
          <cx:pt idx="18225">-8702</cx:pt>
          <cx:pt idx="18226">-8695</cx:pt>
          <cx:pt idx="18227">-8694</cx:pt>
          <cx:pt idx="18228">-8672</cx:pt>
          <cx:pt idx="18229">-8664</cx:pt>
          <cx:pt idx="18230">-8661</cx:pt>
          <cx:pt idx="18231">-8631</cx:pt>
          <cx:pt idx="18232">-8616</cx:pt>
          <cx:pt idx="18233">-8610</cx:pt>
          <cx:pt idx="18234">-8600</cx:pt>
          <cx:pt idx="18235">-8588</cx:pt>
          <cx:pt idx="18236">-8575</cx:pt>
          <cx:pt idx="18237">-8565</cx:pt>
          <cx:pt idx="18238">-8556</cx:pt>
          <cx:pt idx="18239">-8539</cx:pt>
          <cx:pt idx="18240">-8525</cx:pt>
          <cx:pt idx="18241">-8509</cx:pt>
          <cx:pt idx="18242">-8495</cx:pt>
          <cx:pt idx="18243">-8468</cx:pt>
          <cx:pt idx="18244">-8459</cx:pt>
          <cx:pt idx="18245">-8458</cx:pt>
          <cx:pt idx="18246">-8437</cx:pt>
          <cx:pt idx="18247">-8423</cx:pt>
          <cx:pt idx="18248">-8416</cx:pt>
          <cx:pt idx="18249">-8397</cx:pt>
          <cx:pt idx="18250">-8379</cx:pt>
          <cx:pt idx="18251">-8362</cx:pt>
          <cx:pt idx="18252">-8354</cx:pt>
          <cx:pt idx="18253">-8353</cx:pt>
          <cx:pt idx="18254">-8351</cx:pt>
          <cx:pt idx="18255">-8346</cx:pt>
          <cx:pt idx="18256">-8303</cx:pt>
          <cx:pt idx="18257">-8286</cx:pt>
          <cx:pt idx="18258">-8274</cx:pt>
          <cx:pt idx="18259">-8273</cx:pt>
          <cx:pt idx="18260">-8254</cx:pt>
          <cx:pt idx="18261">-8230</cx:pt>
          <cx:pt idx="18262">-8211</cx:pt>
          <cx:pt idx="18263">-8210</cx:pt>
          <cx:pt idx="18264">-8189</cx:pt>
          <cx:pt idx="18265">-8183</cx:pt>
          <cx:pt idx="18266">-8174</cx:pt>
          <cx:pt idx="18267">-8172</cx:pt>
          <cx:pt idx="18268">-8170</cx:pt>
          <cx:pt idx="18269">-8157</cx:pt>
          <cx:pt idx="18270">-8154</cx:pt>
          <cx:pt idx="18271">-8128</cx:pt>
          <cx:pt idx="18272">-8106</cx:pt>
          <cx:pt idx="18273">-8105</cx:pt>
          <cx:pt idx="18274">-8087</cx:pt>
          <cx:pt idx="18275">-8082</cx:pt>
          <cx:pt idx="18276">-8078</cx:pt>
          <cx:pt idx="18277">-8062</cx:pt>
          <cx:pt idx="18278">-8035</cx:pt>
          <cx:pt idx="18279">-8031</cx:pt>
          <cx:pt idx="18280">-8021</cx:pt>
          <cx:pt idx="18281">-8021</cx:pt>
          <cx:pt idx="18282">-8020</cx:pt>
          <cx:pt idx="18283">-7998</cx:pt>
          <cx:pt idx="18284">-7983</cx:pt>
          <cx:pt idx="18285">-7973</cx:pt>
          <cx:pt idx="18286">-7972</cx:pt>
          <cx:pt idx="18287">-7968</cx:pt>
          <cx:pt idx="18288">-7960</cx:pt>
          <cx:pt idx="18289">-7954</cx:pt>
          <cx:pt idx="18290">-7949</cx:pt>
          <cx:pt idx="18291">-7908</cx:pt>
          <cx:pt idx="18292">-7892</cx:pt>
          <cx:pt idx="18293">-7884</cx:pt>
          <cx:pt idx="18294">-7859</cx:pt>
          <cx:pt idx="18295">-7847</cx:pt>
          <cx:pt idx="18296">-7841</cx:pt>
          <cx:pt idx="18297">-7828</cx:pt>
          <cx:pt idx="18298">-7819</cx:pt>
          <cx:pt idx="18299">-7796</cx:pt>
          <cx:pt idx="18300">-7714</cx:pt>
          <cx:pt idx="18301">-7691</cx:pt>
          <cx:pt idx="18302">-7667</cx:pt>
          <cx:pt idx="18303">-7652</cx:pt>
          <cx:pt idx="18304">-7641</cx:pt>
          <cx:pt idx="18305">-7632</cx:pt>
          <cx:pt idx="18306">-7627</cx:pt>
          <cx:pt idx="18307">-7618</cx:pt>
          <cx:pt idx="18308">-7617</cx:pt>
          <cx:pt idx="18309">-7614</cx:pt>
          <cx:pt idx="18310">-7612</cx:pt>
          <cx:pt idx="18311">-7609</cx:pt>
          <cx:pt idx="18312">-7597</cx:pt>
          <cx:pt idx="18313">-7506</cx:pt>
          <cx:pt idx="18314">-7490</cx:pt>
          <cx:pt idx="18315">-7490</cx:pt>
          <cx:pt idx="18316">-7474</cx:pt>
          <cx:pt idx="18317">-7470</cx:pt>
          <cx:pt idx="18318">-7458</cx:pt>
          <cx:pt idx="18319">-7455</cx:pt>
          <cx:pt idx="18320">-7428</cx:pt>
          <cx:pt idx="18321">-7415</cx:pt>
          <cx:pt idx="18322">-7387</cx:pt>
          <cx:pt idx="18323">-7377</cx:pt>
          <cx:pt idx="18324">-7372</cx:pt>
          <cx:pt idx="18325">-7365</cx:pt>
          <cx:pt idx="18326">-7354</cx:pt>
          <cx:pt idx="18327">-7336</cx:pt>
          <cx:pt idx="18328">-7323</cx:pt>
          <cx:pt idx="18329">-7314</cx:pt>
          <cx:pt idx="18330">-7291</cx:pt>
          <cx:pt idx="18331">-7274</cx:pt>
          <cx:pt idx="18332">-7270</cx:pt>
          <cx:pt idx="18333">-7255</cx:pt>
          <cx:pt idx="18334">-7253</cx:pt>
          <cx:pt idx="18335">-7240</cx:pt>
          <cx:pt idx="18336">-7231</cx:pt>
          <cx:pt idx="18337">-7226</cx:pt>
          <cx:pt idx="18338">-7206</cx:pt>
          <cx:pt idx="18339">-7200</cx:pt>
          <cx:pt idx="18340">-7180</cx:pt>
          <cx:pt idx="18341">-7148</cx:pt>
          <cx:pt idx="18342">-7139</cx:pt>
          <cx:pt idx="18343">-7109</cx:pt>
          <cx:pt idx="18344">-7107</cx:pt>
          <cx:pt idx="18345">-7100</cx:pt>
          <cx:pt idx="18346">-7094</cx:pt>
          <cx:pt idx="18347">-7037</cx:pt>
          <cx:pt idx="18348">-7033</cx:pt>
          <cx:pt idx="18349">-7021</cx:pt>
          <cx:pt idx="18350">-7020</cx:pt>
          <cx:pt idx="18351">-7019</cx:pt>
          <cx:pt idx="18352">-7007</cx:pt>
          <cx:pt idx="18353">-6998</cx:pt>
          <cx:pt idx="18354">-6997</cx:pt>
          <cx:pt idx="18355">-6959</cx:pt>
          <cx:pt idx="18356">-6958</cx:pt>
          <cx:pt idx="18357">-6933</cx:pt>
          <cx:pt idx="18358">-6933</cx:pt>
          <cx:pt idx="18359">-6929</cx:pt>
          <cx:pt idx="18360">-6921</cx:pt>
          <cx:pt idx="18361">-6917</cx:pt>
          <cx:pt idx="18362">-6888</cx:pt>
          <cx:pt idx="18363">-6885</cx:pt>
          <cx:pt idx="18364">-6879</cx:pt>
          <cx:pt idx="18365">-6840</cx:pt>
          <cx:pt idx="18366">-6826</cx:pt>
          <cx:pt idx="18367">-6824</cx:pt>
          <cx:pt idx="18368">-6818</cx:pt>
          <cx:pt idx="18369">-6802</cx:pt>
          <cx:pt idx="18370">-6794</cx:pt>
          <cx:pt idx="18371">-6787</cx:pt>
          <cx:pt idx="18372">-6778</cx:pt>
          <cx:pt idx="18373">-6767</cx:pt>
          <cx:pt idx="18374">-6751</cx:pt>
          <cx:pt idx="18375">-6735</cx:pt>
          <cx:pt idx="18376">-6729</cx:pt>
          <cx:pt idx="18377">-6715</cx:pt>
          <cx:pt idx="18378">-6713</cx:pt>
          <cx:pt idx="18379">-6681</cx:pt>
          <cx:pt idx="18380">-6669</cx:pt>
          <cx:pt idx="18381">-6667</cx:pt>
          <cx:pt idx="18382">-6648</cx:pt>
          <cx:pt idx="18383">-6647</cx:pt>
          <cx:pt idx="18384">-6644</cx:pt>
          <cx:pt idx="18385">-6634</cx:pt>
          <cx:pt idx="18386">-6628</cx:pt>
          <cx:pt idx="18387">-6628</cx:pt>
          <cx:pt idx="18388">-6615</cx:pt>
          <cx:pt idx="18389">-6614</cx:pt>
          <cx:pt idx="18390">-6607</cx:pt>
          <cx:pt idx="18391">-6599</cx:pt>
          <cx:pt idx="18392">-6583</cx:pt>
          <cx:pt idx="18393">-6574</cx:pt>
          <cx:pt idx="18394">-6563</cx:pt>
          <cx:pt idx="18395">-6559</cx:pt>
          <cx:pt idx="18396">-6541</cx:pt>
          <cx:pt idx="18397">-6535</cx:pt>
          <cx:pt idx="18398">-6531</cx:pt>
          <cx:pt idx="18399">-6527</cx:pt>
          <cx:pt idx="18400">-6499</cx:pt>
          <cx:pt idx="18401">-6497</cx:pt>
          <cx:pt idx="18402">-6483</cx:pt>
          <cx:pt idx="18403">-6474</cx:pt>
          <cx:pt idx="18404">-6465</cx:pt>
          <cx:pt idx="18405">-6439</cx:pt>
          <cx:pt idx="18406">-6430</cx:pt>
          <cx:pt idx="18407">-6429</cx:pt>
          <cx:pt idx="18408">-6427</cx:pt>
          <cx:pt idx="18409">-6417</cx:pt>
          <cx:pt idx="18410">-6396</cx:pt>
          <cx:pt idx="18411">-6384</cx:pt>
          <cx:pt idx="18412">-6383</cx:pt>
          <cx:pt idx="18413">-6383</cx:pt>
          <cx:pt idx="18414">-6376</cx:pt>
          <cx:pt idx="18415">-6371</cx:pt>
          <cx:pt idx="18416">-6362</cx:pt>
          <cx:pt idx="18417">-6350</cx:pt>
          <cx:pt idx="18418">-6329</cx:pt>
          <cx:pt idx="18419">-6316</cx:pt>
          <cx:pt idx="18420">-6292</cx:pt>
          <cx:pt idx="18421">-6288</cx:pt>
          <cx:pt idx="18422">-6257</cx:pt>
          <cx:pt idx="18423">-6249</cx:pt>
          <cx:pt idx="18424">-6195</cx:pt>
          <cx:pt idx="18425">-6183</cx:pt>
          <cx:pt idx="18426">-6170</cx:pt>
          <cx:pt idx="18427">-6166</cx:pt>
          <cx:pt idx="18428">-6161</cx:pt>
          <cx:pt idx="18429">-6144</cx:pt>
          <cx:pt idx="18430">-6144</cx:pt>
          <cx:pt idx="18431">-6129</cx:pt>
          <cx:pt idx="18432">-6115</cx:pt>
          <cx:pt idx="18433">-6112</cx:pt>
          <cx:pt idx="18434">-6089</cx:pt>
          <cx:pt idx="18435">-6073</cx:pt>
          <cx:pt idx="18436">-6048</cx:pt>
          <cx:pt idx="18437">-6037</cx:pt>
          <cx:pt idx="18438">-6022</cx:pt>
          <cx:pt idx="18439">-6013</cx:pt>
          <cx:pt idx="18440">-6001</cx:pt>
          <cx:pt idx="18441">-5983</cx:pt>
          <cx:pt idx="18442">-5979</cx:pt>
          <cx:pt idx="18443">-5965</cx:pt>
          <cx:pt idx="18444">-5964</cx:pt>
          <cx:pt idx="18445">-5952</cx:pt>
          <cx:pt idx="18446">-5941</cx:pt>
          <cx:pt idx="18447">-5939</cx:pt>
          <cx:pt idx="18448">-5938</cx:pt>
          <cx:pt idx="18449">-5937</cx:pt>
          <cx:pt idx="18450">-5931</cx:pt>
          <cx:pt idx="18451">-5924</cx:pt>
          <cx:pt idx="18452">-5916</cx:pt>
          <cx:pt idx="18453">-5910</cx:pt>
          <cx:pt idx="18454">-5905</cx:pt>
          <cx:pt idx="18455">-5895</cx:pt>
          <cx:pt idx="18456">-5895</cx:pt>
          <cx:pt idx="18457">-5894</cx:pt>
          <cx:pt idx="18458">-5883</cx:pt>
          <cx:pt idx="18459">-5882</cx:pt>
          <cx:pt idx="18460">-5875</cx:pt>
          <cx:pt idx="18461">-5874</cx:pt>
          <cx:pt idx="18462">-5862</cx:pt>
          <cx:pt idx="18463">-5862</cx:pt>
          <cx:pt idx="18464">-5847</cx:pt>
          <cx:pt idx="18465">-5842</cx:pt>
          <cx:pt idx="18466">-5839</cx:pt>
          <cx:pt idx="18467">-5809</cx:pt>
          <cx:pt idx="18468">-5755</cx:pt>
          <cx:pt idx="18469">-5751</cx:pt>
          <cx:pt idx="18470">-5743</cx:pt>
          <cx:pt idx="18471">-5708</cx:pt>
          <cx:pt idx="18472">-5689</cx:pt>
          <cx:pt idx="18473">-5682</cx:pt>
          <cx:pt idx="18474">-5680</cx:pt>
          <cx:pt idx="18475">-5662</cx:pt>
          <cx:pt idx="18476">-5660</cx:pt>
          <cx:pt idx="18477">-5651</cx:pt>
          <cx:pt idx="18478">-5651</cx:pt>
          <cx:pt idx="18479">-5649</cx:pt>
          <cx:pt idx="18480">-5640</cx:pt>
          <cx:pt idx="18481">-5637</cx:pt>
          <cx:pt idx="18482">-5626</cx:pt>
          <cx:pt idx="18483">-5624</cx:pt>
          <cx:pt idx="18484">-5618</cx:pt>
          <cx:pt idx="18485">-5581</cx:pt>
          <cx:pt idx="18486">-5575</cx:pt>
          <cx:pt idx="18487">-5575</cx:pt>
          <cx:pt idx="18488">-5555</cx:pt>
          <cx:pt idx="18489">-5554</cx:pt>
          <cx:pt idx="18490">-5551</cx:pt>
          <cx:pt idx="18491">-5551</cx:pt>
          <cx:pt idx="18492">-5547</cx:pt>
          <cx:pt idx="18493">-5523</cx:pt>
          <cx:pt idx="18494">-5517</cx:pt>
          <cx:pt idx="18495">-5512</cx:pt>
          <cx:pt idx="18496">-5497</cx:pt>
          <cx:pt idx="18497">-5486</cx:pt>
          <cx:pt idx="18498">-5472</cx:pt>
          <cx:pt idx="18499">-5464</cx:pt>
          <cx:pt idx="18500">-5455</cx:pt>
          <cx:pt idx="18501">-5442</cx:pt>
          <cx:pt idx="18502">-5434</cx:pt>
          <cx:pt idx="18503">-5432</cx:pt>
          <cx:pt idx="18504">-5425</cx:pt>
          <cx:pt idx="18505">-5419</cx:pt>
          <cx:pt idx="18506">-5418</cx:pt>
          <cx:pt idx="18507">-5417</cx:pt>
          <cx:pt idx="18508">-5393</cx:pt>
          <cx:pt idx="18509">-5382</cx:pt>
          <cx:pt idx="18510">-5358</cx:pt>
          <cx:pt idx="18511">-5353</cx:pt>
          <cx:pt idx="18512">-5349</cx:pt>
          <cx:pt idx="18513">-5346</cx:pt>
          <cx:pt idx="18514">-5337</cx:pt>
          <cx:pt idx="18515">-5325</cx:pt>
          <cx:pt idx="18516">-5317</cx:pt>
          <cx:pt idx="18517">-5297</cx:pt>
          <cx:pt idx="18518">-5296</cx:pt>
          <cx:pt idx="18519">-5295</cx:pt>
          <cx:pt idx="18520">-5271</cx:pt>
          <cx:pt idx="18521">-5270</cx:pt>
          <cx:pt idx="18522">-5269</cx:pt>
          <cx:pt idx="18523">-5262</cx:pt>
          <cx:pt idx="18524">-5251</cx:pt>
          <cx:pt idx="18525">-5242</cx:pt>
          <cx:pt idx="18526">-5238</cx:pt>
          <cx:pt idx="18527">-5231</cx:pt>
          <cx:pt idx="18528">-5228</cx:pt>
          <cx:pt idx="18529">-5225</cx:pt>
          <cx:pt idx="18530">-5200</cx:pt>
          <cx:pt idx="18531">-5199</cx:pt>
          <cx:pt idx="18532">-5194</cx:pt>
          <cx:pt idx="18533">-5187</cx:pt>
          <cx:pt idx="18534">-5182</cx:pt>
          <cx:pt idx="18535">-5181</cx:pt>
          <cx:pt idx="18536">-5179</cx:pt>
          <cx:pt idx="18537">-5172</cx:pt>
          <cx:pt idx="18538">-5172</cx:pt>
          <cx:pt idx="18539">-5146</cx:pt>
          <cx:pt idx="18540">-5145</cx:pt>
          <cx:pt idx="18541">-5144</cx:pt>
          <cx:pt idx="18542">-5144</cx:pt>
          <cx:pt idx="18543">-5140</cx:pt>
          <cx:pt idx="18544">-5135</cx:pt>
          <cx:pt idx="18545">-5129</cx:pt>
          <cx:pt idx="18546">-5118</cx:pt>
          <cx:pt idx="18547">-5111</cx:pt>
          <cx:pt idx="18548">-5108</cx:pt>
          <cx:pt idx="18549">-5092</cx:pt>
          <cx:pt idx="18550">-5086</cx:pt>
          <cx:pt idx="18551">-5085</cx:pt>
          <cx:pt idx="18552">-5080</cx:pt>
          <cx:pt idx="18553">-5078</cx:pt>
          <cx:pt idx="18554">-5073</cx:pt>
          <cx:pt idx="18555">-5070</cx:pt>
          <cx:pt idx="18556">-5068</cx:pt>
          <cx:pt idx="18557">-5050</cx:pt>
          <cx:pt idx="18558">-5043</cx:pt>
          <cx:pt idx="18559">-4998</cx:pt>
          <cx:pt idx="18560">-4990</cx:pt>
          <cx:pt idx="18561">-4976</cx:pt>
          <cx:pt idx="18562">-4974</cx:pt>
          <cx:pt idx="18563">-4971</cx:pt>
          <cx:pt idx="18564">-4962</cx:pt>
          <cx:pt idx="18565">-4949</cx:pt>
          <cx:pt idx="18566">-4934</cx:pt>
          <cx:pt idx="18567">-4934</cx:pt>
          <cx:pt idx="18568">-4911</cx:pt>
          <cx:pt idx="18569">-4902</cx:pt>
          <cx:pt idx="18570">-4901</cx:pt>
          <cx:pt idx="18571">-4900</cx:pt>
          <cx:pt idx="18572">-4880</cx:pt>
          <cx:pt idx="18573">-4875</cx:pt>
          <cx:pt idx="18574">-4874</cx:pt>
          <cx:pt idx="18575">-4869</cx:pt>
          <cx:pt idx="18576">-4868</cx:pt>
          <cx:pt idx="18577">-4862</cx:pt>
          <cx:pt idx="18578">-4857</cx:pt>
          <cx:pt idx="18579">-4852</cx:pt>
          <cx:pt idx="18580">-4839</cx:pt>
          <cx:pt idx="18581">-4836</cx:pt>
          <cx:pt idx="18582">-4823</cx:pt>
          <cx:pt idx="18583">-4819</cx:pt>
          <cx:pt idx="18584">-4791</cx:pt>
          <cx:pt idx="18585">-4786</cx:pt>
          <cx:pt idx="18586">-4772</cx:pt>
          <cx:pt idx="18587">-4749</cx:pt>
          <cx:pt idx="18588">-4736</cx:pt>
          <cx:pt idx="18589">-4731</cx:pt>
          <cx:pt idx="18590">-4730</cx:pt>
          <cx:pt idx="18591">-4725</cx:pt>
          <cx:pt idx="18592">-4716</cx:pt>
          <cx:pt idx="18593">-4713</cx:pt>
          <cx:pt idx="18594">-4712</cx:pt>
          <cx:pt idx="18595">-4711</cx:pt>
          <cx:pt idx="18596">-4708</cx:pt>
          <cx:pt idx="18597">-4705</cx:pt>
          <cx:pt idx="18598">-4695</cx:pt>
          <cx:pt idx="18599">-4688</cx:pt>
          <cx:pt idx="18600">-4681</cx:pt>
          <cx:pt idx="18601">-4666</cx:pt>
          <cx:pt idx="18602">-4661</cx:pt>
          <cx:pt idx="18603">-4655</cx:pt>
          <cx:pt idx="18604">-4655</cx:pt>
          <cx:pt idx="18605">-4654</cx:pt>
          <cx:pt idx="18606">-4647</cx:pt>
          <cx:pt idx="18607">-4637</cx:pt>
          <cx:pt idx="18608">-4633</cx:pt>
          <cx:pt idx="18609">-4618</cx:pt>
          <cx:pt idx="18610">-4615</cx:pt>
          <cx:pt idx="18611">-4612</cx:pt>
          <cx:pt idx="18612">-4607</cx:pt>
          <cx:pt idx="18613">-4607</cx:pt>
          <cx:pt idx="18614">-4605</cx:pt>
          <cx:pt idx="18615">-4603</cx:pt>
          <cx:pt idx="18616">-4597</cx:pt>
          <cx:pt idx="18617">-4595</cx:pt>
          <cx:pt idx="18618">-4588</cx:pt>
          <cx:pt idx="18619">-4583</cx:pt>
          <cx:pt idx="18620">-4564</cx:pt>
          <cx:pt idx="18621">-4559</cx:pt>
          <cx:pt idx="18622">-4557</cx:pt>
          <cx:pt idx="18623">-4555</cx:pt>
          <cx:pt idx="18624">-4555</cx:pt>
          <cx:pt idx="18625">-4551</cx:pt>
          <cx:pt idx="18626">-4551</cx:pt>
          <cx:pt idx="18627">-4548</cx:pt>
          <cx:pt idx="18628">-4547</cx:pt>
          <cx:pt idx="18629">-4528</cx:pt>
          <cx:pt idx="18630">-4526</cx:pt>
          <cx:pt idx="18631">-4524</cx:pt>
          <cx:pt idx="18632">-4521</cx:pt>
          <cx:pt idx="18633">-4520</cx:pt>
          <cx:pt idx="18634">-4514</cx:pt>
          <cx:pt idx="18635">-4509</cx:pt>
          <cx:pt idx="18636">-4508</cx:pt>
          <cx:pt idx="18637">-4508</cx:pt>
          <cx:pt idx="18638">-4505</cx:pt>
          <cx:pt idx="18639">-4503</cx:pt>
          <cx:pt idx="18640">-4494</cx:pt>
          <cx:pt idx="18641">-4474</cx:pt>
          <cx:pt idx="18642">-4469</cx:pt>
          <cx:pt idx="18643">-4455</cx:pt>
          <cx:pt idx="18644">-4445</cx:pt>
          <cx:pt idx="18645">-4424</cx:pt>
          <cx:pt idx="18646">-4419</cx:pt>
          <cx:pt idx="18647">-4411</cx:pt>
          <cx:pt idx="18648">-4374</cx:pt>
          <cx:pt idx="18649">-4371</cx:pt>
          <cx:pt idx="18650">-4366</cx:pt>
          <cx:pt idx="18651">-4355</cx:pt>
          <cx:pt idx="18652">-4350</cx:pt>
          <cx:pt idx="18653">-4344</cx:pt>
          <cx:pt idx="18654">-4337</cx:pt>
          <cx:pt idx="18655">-4336</cx:pt>
          <cx:pt idx="18656">-4335</cx:pt>
          <cx:pt idx="18657">-4328</cx:pt>
          <cx:pt idx="18658">-4308</cx:pt>
          <cx:pt idx="18659">-4301</cx:pt>
          <cx:pt idx="18660">-4299</cx:pt>
          <cx:pt idx="18661">-4292</cx:pt>
          <cx:pt idx="18662">-4292</cx:pt>
          <cx:pt idx="18663">-4284</cx:pt>
          <cx:pt idx="18664">-4279</cx:pt>
          <cx:pt idx="18665">-4274</cx:pt>
          <cx:pt idx="18666">-4272</cx:pt>
          <cx:pt idx="18667">-4269</cx:pt>
          <cx:pt idx="18668">-4264</cx:pt>
          <cx:pt idx="18669">-4262</cx:pt>
          <cx:pt idx="18670">-4260</cx:pt>
          <cx:pt idx="18671">-4258</cx:pt>
          <cx:pt idx="18672">-4256</cx:pt>
          <cx:pt idx="18673">-4246</cx:pt>
          <cx:pt idx="18674">-4244</cx:pt>
          <cx:pt idx="18675">-4237</cx:pt>
          <cx:pt idx="18676">-4236</cx:pt>
          <cx:pt idx="18677">-4228</cx:pt>
          <cx:pt idx="18678">-4218</cx:pt>
          <cx:pt idx="18679">-4209</cx:pt>
          <cx:pt idx="18680">-4196</cx:pt>
          <cx:pt idx="18681">-4190</cx:pt>
          <cx:pt idx="18682">-4185</cx:pt>
          <cx:pt idx="18683">-4181</cx:pt>
          <cx:pt idx="18684">-4179</cx:pt>
          <cx:pt idx="18685">-4179</cx:pt>
          <cx:pt idx="18686">-4163</cx:pt>
          <cx:pt idx="18687">-4156</cx:pt>
          <cx:pt idx="18688">-4156</cx:pt>
          <cx:pt idx="18689">-4146</cx:pt>
          <cx:pt idx="18690">-4139</cx:pt>
          <cx:pt idx="18691">-4128</cx:pt>
          <cx:pt idx="18692">-4112</cx:pt>
          <cx:pt idx="18693">-4106</cx:pt>
          <cx:pt idx="18694">-4103</cx:pt>
          <cx:pt idx="18695">-4101</cx:pt>
          <cx:pt idx="18696">-4097</cx:pt>
          <cx:pt idx="18697">-4091</cx:pt>
          <cx:pt idx="18698">-4073</cx:pt>
          <cx:pt idx="18699">-4068</cx:pt>
          <cx:pt idx="18700">-4065</cx:pt>
          <cx:pt idx="18701">-4061</cx:pt>
          <cx:pt idx="18702">-4061</cx:pt>
          <cx:pt idx="18703">-4055</cx:pt>
          <cx:pt idx="18704">-4055</cx:pt>
          <cx:pt idx="18705">-4051</cx:pt>
          <cx:pt idx="18706">-4051</cx:pt>
          <cx:pt idx="18707">-4047</cx:pt>
          <cx:pt idx="18708">-4046</cx:pt>
          <cx:pt idx="18709">-4035</cx:pt>
          <cx:pt idx="18710">-4032</cx:pt>
          <cx:pt idx="18711">-3998</cx:pt>
          <cx:pt idx="18712">-3990</cx:pt>
          <cx:pt idx="18713">-3987</cx:pt>
          <cx:pt idx="18714">-3972</cx:pt>
          <cx:pt idx="18715">-3962</cx:pt>
          <cx:pt idx="18716">-3961</cx:pt>
          <cx:pt idx="18717">-3953</cx:pt>
          <cx:pt idx="18718">-3942</cx:pt>
          <cx:pt idx="18719">-3939</cx:pt>
          <cx:pt idx="18720">-3939</cx:pt>
          <cx:pt idx="18721">-3934</cx:pt>
          <cx:pt idx="18722">-3934</cx:pt>
          <cx:pt idx="18723">-3928</cx:pt>
          <cx:pt idx="18724">-3926</cx:pt>
          <cx:pt idx="18725">-3925</cx:pt>
          <cx:pt idx="18726">-3920</cx:pt>
          <cx:pt idx="18727">-3912</cx:pt>
          <cx:pt idx="18728">-3905</cx:pt>
          <cx:pt idx="18729">-3890</cx:pt>
          <cx:pt idx="18730">-3890</cx:pt>
          <cx:pt idx="18731">-3886</cx:pt>
          <cx:pt idx="18732">-3872</cx:pt>
          <cx:pt idx="18733">-3871</cx:pt>
          <cx:pt idx="18734">-3870</cx:pt>
          <cx:pt idx="18735">-3861</cx:pt>
          <cx:pt idx="18736">-3847</cx:pt>
          <cx:pt idx="18737">-3839</cx:pt>
          <cx:pt idx="18738">-3832</cx:pt>
          <cx:pt idx="18739">-3818</cx:pt>
          <cx:pt idx="18740">-3813</cx:pt>
          <cx:pt idx="18741">-3812</cx:pt>
          <cx:pt idx="18742">-3805</cx:pt>
          <cx:pt idx="18743">-3803</cx:pt>
          <cx:pt idx="18744">-3803</cx:pt>
          <cx:pt idx="18745">-3802</cx:pt>
          <cx:pt idx="18746">-3801</cx:pt>
          <cx:pt idx="18747">-3777</cx:pt>
          <cx:pt idx="18748">-3775</cx:pt>
          <cx:pt idx="18749">-3765</cx:pt>
          <cx:pt idx="18750">-3761</cx:pt>
          <cx:pt idx="18751">-3759</cx:pt>
          <cx:pt idx="18752">-3758</cx:pt>
          <cx:pt idx="18753">-3753</cx:pt>
          <cx:pt idx="18754">-3751</cx:pt>
          <cx:pt idx="18755">-3744</cx:pt>
          <cx:pt idx="18756">-3738</cx:pt>
          <cx:pt idx="18757">-3738</cx:pt>
          <cx:pt idx="18758">-3737</cx:pt>
          <cx:pt idx="18759">-3736</cx:pt>
          <cx:pt idx="18760">-3735</cx:pt>
          <cx:pt idx="18761">-3735</cx:pt>
          <cx:pt idx="18762">-3735</cx:pt>
          <cx:pt idx="18763">-3735</cx:pt>
          <cx:pt idx="18764">-3734</cx:pt>
          <cx:pt idx="18765">-3727</cx:pt>
          <cx:pt idx="18766">-3727</cx:pt>
          <cx:pt idx="18767">-3716</cx:pt>
          <cx:pt idx="18768">-3712</cx:pt>
          <cx:pt idx="18769">-3711</cx:pt>
          <cx:pt idx="18770">-3707</cx:pt>
          <cx:pt idx="18771">-3703</cx:pt>
          <cx:pt idx="18772">-3700</cx:pt>
          <cx:pt idx="18773">-3697</cx:pt>
          <cx:pt idx="18774">-3695</cx:pt>
          <cx:pt idx="18775">-3685</cx:pt>
          <cx:pt idx="18776">-3677</cx:pt>
          <cx:pt idx="18777">-3666</cx:pt>
          <cx:pt idx="18778">-3650</cx:pt>
          <cx:pt idx="18779">-3643</cx:pt>
          <cx:pt idx="18780">-3641</cx:pt>
          <cx:pt idx="18781">-3639</cx:pt>
          <cx:pt idx="18782">-3635</cx:pt>
          <cx:pt idx="18783">-3630</cx:pt>
          <cx:pt idx="18784">-3627</cx:pt>
          <cx:pt idx="18785">-3625</cx:pt>
          <cx:pt idx="18786">-3623</cx:pt>
          <cx:pt idx="18787">-3609</cx:pt>
          <cx:pt idx="18788">-3603</cx:pt>
          <cx:pt idx="18789">-3600</cx:pt>
          <cx:pt idx="18790">-3599</cx:pt>
          <cx:pt idx="18791">-3593</cx:pt>
          <cx:pt idx="18792">-3587</cx:pt>
          <cx:pt idx="18793">-3587</cx:pt>
          <cx:pt idx="18794">-3564</cx:pt>
          <cx:pt idx="18795">-3553</cx:pt>
          <cx:pt idx="18796">-3550</cx:pt>
          <cx:pt idx="18797">-3540</cx:pt>
          <cx:pt idx="18798">-3539</cx:pt>
          <cx:pt idx="18799">-3536</cx:pt>
          <cx:pt idx="18800">-3532</cx:pt>
          <cx:pt idx="18801">-3528</cx:pt>
          <cx:pt idx="18802">-3520</cx:pt>
          <cx:pt idx="18803">-3519</cx:pt>
          <cx:pt idx="18804">-3513</cx:pt>
          <cx:pt idx="18805">-3510</cx:pt>
          <cx:pt idx="18806">-3506</cx:pt>
          <cx:pt idx="18807">-3502</cx:pt>
          <cx:pt idx="18808">-3499</cx:pt>
          <cx:pt idx="18809">-3482</cx:pt>
          <cx:pt idx="18810">-3469</cx:pt>
          <cx:pt idx="18811">-3465</cx:pt>
          <cx:pt idx="18812">-3464</cx:pt>
          <cx:pt idx="18813">-3455</cx:pt>
          <cx:pt idx="18814">-3455</cx:pt>
          <cx:pt idx="18815">-3454</cx:pt>
          <cx:pt idx="18816">-3452</cx:pt>
          <cx:pt idx="18817">-3449</cx:pt>
          <cx:pt idx="18818">-3448</cx:pt>
          <cx:pt idx="18819">-3447</cx:pt>
          <cx:pt idx="18820">-3445</cx:pt>
          <cx:pt idx="18821">-3434</cx:pt>
          <cx:pt idx="18822">-3431</cx:pt>
          <cx:pt idx="18823">-3421</cx:pt>
          <cx:pt idx="18824">-3420</cx:pt>
          <cx:pt idx="18825">-3414</cx:pt>
          <cx:pt idx="18826">-3397</cx:pt>
          <cx:pt idx="18827">-3391</cx:pt>
          <cx:pt idx="18828">-3378</cx:pt>
          <cx:pt idx="18829">-3371</cx:pt>
          <cx:pt idx="18830">-3364</cx:pt>
          <cx:pt idx="18831">-3360</cx:pt>
          <cx:pt idx="18832">-3359</cx:pt>
          <cx:pt idx="18833">-3355</cx:pt>
          <cx:pt idx="18834">-3353</cx:pt>
          <cx:pt idx="18835">-3348</cx:pt>
          <cx:pt idx="18836">-3348</cx:pt>
          <cx:pt idx="18837">-3348</cx:pt>
          <cx:pt idx="18838">-3341</cx:pt>
          <cx:pt idx="18839">-3332</cx:pt>
          <cx:pt idx="18840">-3329</cx:pt>
          <cx:pt idx="18841">-3315</cx:pt>
          <cx:pt idx="18842">-3308</cx:pt>
          <cx:pt idx="18843">-3305</cx:pt>
          <cx:pt idx="18844">-3303</cx:pt>
          <cx:pt idx="18845">-3289</cx:pt>
          <cx:pt idx="18846">-3288</cx:pt>
          <cx:pt idx="18847">-3287</cx:pt>
          <cx:pt idx="18848">-3286</cx:pt>
          <cx:pt idx="18849">-3286</cx:pt>
          <cx:pt idx="18850">-3286</cx:pt>
          <cx:pt idx="18851">-3273</cx:pt>
          <cx:pt idx="18852">-3272</cx:pt>
          <cx:pt idx="18853">-3269</cx:pt>
          <cx:pt idx="18854">-3267</cx:pt>
          <cx:pt idx="18855">-3267</cx:pt>
          <cx:pt idx="18856">-3266</cx:pt>
          <cx:pt idx="18857">-3246</cx:pt>
          <cx:pt idx="18858">-3241</cx:pt>
          <cx:pt idx="18859">-3238</cx:pt>
          <cx:pt idx="18860">-3235</cx:pt>
          <cx:pt idx="18861">-3232</cx:pt>
          <cx:pt idx="18862">-3229</cx:pt>
          <cx:pt idx="18863">-3208</cx:pt>
          <cx:pt idx="18864">-3202</cx:pt>
          <cx:pt idx="18865">-3198</cx:pt>
          <cx:pt idx="18866">-3195</cx:pt>
          <cx:pt idx="18867">-3193</cx:pt>
          <cx:pt idx="18868">-3190</cx:pt>
          <cx:pt idx="18869">-3186</cx:pt>
          <cx:pt idx="18870">-3184</cx:pt>
          <cx:pt idx="18871">-3168</cx:pt>
          <cx:pt idx="18872">-3164</cx:pt>
          <cx:pt idx="18873">-3151</cx:pt>
          <cx:pt idx="18874">-3149</cx:pt>
          <cx:pt idx="18875">-3149</cx:pt>
          <cx:pt idx="18876">-3148</cx:pt>
          <cx:pt idx="18877">-3148</cx:pt>
          <cx:pt idx="18878">-3145</cx:pt>
          <cx:pt idx="18879">-3145</cx:pt>
          <cx:pt idx="18880">-3135</cx:pt>
          <cx:pt idx="18881">-3132</cx:pt>
          <cx:pt idx="18882">-3127</cx:pt>
          <cx:pt idx="18883">-3124</cx:pt>
          <cx:pt idx="18884">-3121</cx:pt>
          <cx:pt idx="18885">-3115</cx:pt>
          <cx:pt idx="18886">-3114</cx:pt>
          <cx:pt idx="18887">-3112</cx:pt>
          <cx:pt idx="18888">-3109</cx:pt>
          <cx:pt idx="18889">-3109</cx:pt>
          <cx:pt idx="18890">-3092</cx:pt>
          <cx:pt idx="18891">-3086</cx:pt>
          <cx:pt idx="18892">-3084</cx:pt>
          <cx:pt idx="18893">-3080</cx:pt>
          <cx:pt idx="18894">-3076</cx:pt>
          <cx:pt idx="18895">-3068</cx:pt>
          <cx:pt idx="18896">-3066</cx:pt>
          <cx:pt idx="18897">-3059</cx:pt>
          <cx:pt idx="18898">-3056</cx:pt>
          <cx:pt idx="18899">-3053</cx:pt>
          <cx:pt idx="18900">-3051</cx:pt>
          <cx:pt idx="18901">-3050</cx:pt>
          <cx:pt idx="18902">-3040</cx:pt>
          <cx:pt idx="18903">-3038</cx:pt>
          <cx:pt idx="18904">-3024</cx:pt>
          <cx:pt idx="18905">-3023</cx:pt>
          <cx:pt idx="18906">-3022</cx:pt>
          <cx:pt idx="18907">-3016</cx:pt>
          <cx:pt idx="18908">-3008</cx:pt>
          <cx:pt idx="18909">-3003</cx:pt>
          <cx:pt idx="18910">-3002</cx:pt>
          <cx:pt idx="18911">-3002</cx:pt>
          <cx:pt idx="18912">-3002</cx:pt>
          <cx:pt idx="18913">-2998</cx:pt>
          <cx:pt idx="18914">-2995</cx:pt>
          <cx:pt idx="18915">-2995</cx:pt>
          <cx:pt idx="18916">-2988</cx:pt>
          <cx:pt idx="18917">-2983</cx:pt>
          <cx:pt idx="18918">-2978</cx:pt>
          <cx:pt idx="18919">-2976</cx:pt>
          <cx:pt idx="18920">-2971</cx:pt>
          <cx:pt idx="18921">-2968</cx:pt>
          <cx:pt idx="18922">-2967</cx:pt>
          <cx:pt idx="18923">-2965</cx:pt>
          <cx:pt idx="18924">-2961</cx:pt>
          <cx:pt idx="18925">-2951</cx:pt>
          <cx:pt idx="18926">-2951</cx:pt>
          <cx:pt idx="18927">-2951</cx:pt>
          <cx:pt idx="18928">-2941</cx:pt>
          <cx:pt idx="18929">-2938</cx:pt>
          <cx:pt idx="18930">-2934</cx:pt>
          <cx:pt idx="18931">-2934</cx:pt>
          <cx:pt idx="18932">-2929</cx:pt>
          <cx:pt idx="18933">-2927</cx:pt>
          <cx:pt idx="18934">-2917</cx:pt>
          <cx:pt idx="18935">-2908</cx:pt>
          <cx:pt idx="18936">-2902</cx:pt>
          <cx:pt idx="18937">-2901</cx:pt>
          <cx:pt idx="18938">-2899</cx:pt>
          <cx:pt idx="18939">-2898</cx:pt>
          <cx:pt idx="18940">-2897</cx:pt>
          <cx:pt idx="18941">-2897</cx:pt>
          <cx:pt idx="18942">-2892</cx:pt>
          <cx:pt idx="18943">-2887</cx:pt>
          <cx:pt idx="18944">-2884</cx:pt>
          <cx:pt idx="18945">-2876</cx:pt>
          <cx:pt idx="18946">-2875</cx:pt>
          <cx:pt idx="18947">-2873</cx:pt>
          <cx:pt idx="18948">-2871</cx:pt>
          <cx:pt idx="18949">-2863</cx:pt>
          <cx:pt idx="18950">-2857</cx:pt>
          <cx:pt idx="18951">-2847</cx:pt>
          <cx:pt idx="18952">-2847</cx:pt>
          <cx:pt idx="18953">-2844</cx:pt>
          <cx:pt idx="18954">-2844</cx:pt>
          <cx:pt idx="18955">-2838</cx:pt>
          <cx:pt idx="18956">-2837</cx:pt>
          <cx:pt idx="18957">-2837</cx:pt>
          <cx:pt idx="18958">-2834</cx:pt>
          <cx:pt idx="18959">-2829</cx:pt>
          <cx:pt idx="18960">-2829</cx:pt>
          <cx:pt idx="18961">-2828</cx:pt>
          <cx:pt idx="18962">-2825</cx:pt>
          <cx:pt idx="18963">-2822</cx:pt>
          <cx:pt idx="18964">-2815</cx:pt>
          <cx:pt idx="18965">-2813</cx:pt>
          <cx:pt idx="18966">-2810</cx:pt>
          <cx:pt idx="18967">-2803</cx:pt>
          <cx:pt idx="18968">-2803</cx:pt>
          <cx:pt idx="18969">-2800</cx:pt>
          <cx:pt idx="18970">-2794</cx:pt>
          <cx:pt idx="18971">-2789</cx:pt>
          <cx:pt idx="18972">-2785</cx:pt>
          <cx:pt idx="18973">-2765</cx:pt>
          <cx:pt idx="18974">-2762</cx:pt>
          <cx:pt idx="18975">-2748</cx:pt>
          <cx:pt idx="18976">-2744</cx:pt>
          <cx:pt idx="18977">-2744</cx:pt>
          <cx:pt idx="18978">-2741</cx:pt>
          <cx:pt idx="18979">-2741</cx:pt>
          <cx:pt idx="18980">-2738</cx:pt>
          <cx:pt idx="18981">-2735</cx:pt>
          <cx:pt idx="18982">-2729</cx:pt>
          <cx:pt idx="18983">-2719</cx:pt>
          <cx:pt idx="18984">-2718</cx:pt>
          <cx:pt idx="18985">-2716</cx:pt>
          <cx:pt idx="18986">-2716</cx:pt>
          <cx:pt idx="18987">-2707</cx:pt>
          <cx:pt idx="18988">-2707</cx:pt>
          <cx:pt idx="18989">-2707</cx:pt>
          <cx:pt idx="18990">-2704</cx:pt>
          <cx:pt idx="18991">-2703</cx:pt>
          <cx:pt idx="18992">-2702</cx:pt>
          <cx:pt idx="18993">-2702</cx:pt>
          <cx:pt idx="18994">-2700</cx:pt>
          <cx:pt idx="18995">-2695</cx:pt>
          <cx:pt idx="18996">-2690</cx:pt>
          <cx:pt idx="18997">-2687</cx:pt>
          <cx:pt idx="18998">-2687</cx:pt>
          <cx:pt idx="18999">-2679</cx:pt>
          <cx:pt idx="19000">-2679</cx:pt>
          <cx:pt idx="19001">-2675</cx:pt>
          <cx:pt idx="19002">-2674</cx:pt>
          <cx:pt idx="19003">-2670</cx:pt>
          <cx:pt idx="19004">-2667</cx:pt>
          <cx:pt idx="19005">-2666</cx:pt>
          <cx:pt idx="19006">-2654</cx:pt>
          <cx:pt idx="19007">-2654</cx:pt>
          <cx:pt idx="19008">-2648</cx:pt>
          <cx:pt idx="19009">-2640</cx:pt>
          <cx:pt idx="19010">-2637</cx:pt>
          <cx:pt idx="19011">-2637</cx:pt>
          <cx:pt idx="19012">-2634</cx:pt>
          <cx:pt idx="19013">-2632</cx:pt>
          <cx:pt idx="19014">-2631</cx:pt>
          <cx:pt idx="19015">-2628</cx:pt>
          <cx:pt idx="19016">-2624</cx:pt>
          <cx:pt idx="19017">-2624</cx:pt>
          <cx:pt idx="19018">-2620</cx:pt>
          <cx:pt idx="19019">-2618</cx:pt>
          <cx:pt idx="19020">-2613</cx:pt>
          <cx:pt idx="19021">-2612</cx:pt>
          <cx:pt idx="19022">-2611</cx:pt>
          <cx:pt idx="19023">-2605</cx:pt>
          <cx:pt idx="19024">-2604</cx:pt>
          <cx:pt idx="19025">-2602</cx:pt>
          <cx:pt idx="19026">-2579</cx:pt>
          <cx:pt idx="19027">-2579</cx:pt>
          <cx:pt idx="19028">-2578</cx:pt>
          <cx:pt idx="19029">-2576</cx:pt>
          <cx:pt idx="19030">-2574</cx:pt>
          <cx:pt idx="19031">-2570</cx:pt>
          <cx:pt idx="19032">-2570</cx:pt>
          <cx:pt idx="19033">-2569</cx:pt>
          <cx:pt idx="19034">-2569</cx:pt>
          <cx:pt idx="19035">-2566</cx:pt>
          <cx:pt idx="19036">-2562</cx:pt>
          <cx:pt idx="19037">-2560</cx:pt>
          <cx:pt idx="19038">-2559</cx:pt>
          <cx:pt idx="19039">-2558</cx:pt>
          <cx:pt idx="19040">-2557</cx:pt>
          <cx:pt idx="19041">-2554</cx:pt>
          <cx:pt idx="19042">-2549</cx:pt>
          <cx:pt idx="19043">-2549</cx:pt>
          <cx:pt idx="19044">-2549</cx:pt>
          <cx:pt idx="19045">-2548</cx:pt>
          <cx:pt idx="19046">-2541</cx:pt>
          <cx:pt idx="19047">-2540</cx:pt>
          <cx:pt idx="19048">-2537</cx:pt>
          <cx:pt idx="19049">-2535</cx:pt>
          <cx:pt idx="19050">-2534</cx:pt>
          <cx:pt idx="19051">-2524</cx:pt>
          <cx:pt idx="19052">-2517</cx:pt>
          <cx:pt idx="19053">-2508</cx:pt>
          <cx:pt idx="19054">-2503</cx:pt>
          <cx:pt idx="19055">-2500</cx:pt>
          <cx:pt idx="19056">-2497</cx:pt>
          <cx:pt idx="19057">-2496</cx:pt>
          <cx:pt idx="19058">-2489</cx:pt>
          <cx:pt idx="19059">-2488</cx:pt>
          <cx:pt idx="19060">-2484</cx:pt>
          <cx:pt idx="19061">-2484</cx:pt>
          <cx:pt idx="19062">-2478</cx:pt>
          <cx:pt idx="19063">-2474</cx:pt>
          <cx:pt idx="19064">-2473</cx:pt>
          <cx:pt idx="19065">-2467</cx:pt>
          <cx:pt idx="19066">-2464</cx:pt>
          <cx:pt idx="19067">-2461</cx:pt>
          <cx:pt idx="19068">-2454</cx:pt>
          <cx:pt idx="19069">-2454</cx:pt>
          <cx:pt idx="19070">-2447</cx:pt>
          <cx:pt idx="19071">-2445</cx:pt>
          <cx:pt idx="19072">-2444</cx:pt>
          <cx:pt idx="19073">-2440</cx:pt>
          <cx:pt idx="19074">-2433</cx:pt>
          <cx:pt idx="19075">-2432</cx:pt>
          <cx:pt idx="19076">-2426</cx:pt>
          <cx:pt idx="19077">-2421</cx:pt>
          <cx:pt idx="19078">-2420</cx:pt>
          <cx:pt idx="19079">-2419</cx:pt>
          <cx:pt idx="19080">-2411</cx:pt>
          <cx:pt idx="19081">-2410</cx:pt>
          <cx:pt idx="19082">-2409</cx:pt>
          <cx:pt idx="19083">-2398</cx:pt>
          <cx:pt idx="19084">-2397</cx:pt>
          <cx:pt idx="19085">-2396</cx:pt>
          <cx:pt idx="19086">-2393</cx:pt>
          <cx:pt idx="19087">-2392</cx:pt>
          <cx:pt idx="19088">-2391</cx:pt>
          <cx:pt idx="19089">-2385</cx:pt>
          <cx:pt idx="19090">-2383</cx:pt>
          <cx:pt idx="19091">-2373</cx:pt>
          <cx:pt idx="19092">-2371</cx:pt>
          <cx:pt idx="19093">-2369</cx:pt>
          <cx:pt idx="19094">-2365</cx:pt>
          <cx:pt idx="19095">-2364</cx:pt>
          <cx:pt idx="19096">-2363</cx:pt>
          <cx:pt idx="19097">-2359</cx:pt>
          <cx:pt idx="19098">-2356</cx:pt>
          <cx:pt idx="19099">-2352</cx:pt>
          <cx:pt idx="19100">-2350</cx:pt>
          <cx:pt idx="19101">-2346</cx:pt>
          <cx:pt idx="19102">-2344</cx:pt>
          <cx:pt idx="19103">-2341</cx:pt>
          <cx:pt idx="19104">-2340</cx:pt>
          <cx:pt idx="19105">-2338</cx:pt>
          <cx:pt idx="19106">-2333</cx:pt>
          <cx:pt idx="19107">-2331</cx:pt>
          <cx:pt idx="19108">-2328</cx:pt>
          <cx:pt idx="19109">-2326</cx:pt>
          <cx:pt idx="19110">-2326</cx:pt>
          <cx:pt idx="19111">-2323</cx:pt>
          <cx:pt idx="19112">-2318</cx:pt>
          <cx:pt idx="19113">-2317</cx:pt>
          <cx:pt idx="19114">-2314</cx:pt>
          <cx:pt idx="19115">-2300</cx:pt>
          <cx:pt idx="19116">-2297</cx:pt>
          <cx:pt idx="19117">-2297</cx:pt>
          <cx:pt idx="19118">-2296</cx:pt>
          <cx:pt idx="19119">-2285</cx:pt>
          <cx:pt idx="19120">-2284</cx:pt>
          <cx:pt idx="19121">-2282</cx:pt>
          <cx:pt idx="19122">-2281</cx:pt>
          <cx:pt idx="19123">-2281</cx:pt>
          <cx:pt idx="19124">-2277</cx:pt>
          <cx:pt idx="19125">-2277</cx:pt>
          <cx:pt idx="19126">-2275</cx:pt>
          <cx:pt idx="19127">-2275</cx:pt>
          <cx:pt idx="19128">-2269</cx:pt>
          <cx:pt idx="19129">-2268</cx:pt>
          <cx:pt idx="19130">-2266</cx:pt>
          <cx:pt idx="19131">-2264</cx:pt>
          <cx:pt idx="19132">-2261</cx:pt>
          <cx:pt idx="19133">-2258</cx:pt>
          <cx:pt idx="19134">-2256</cx:pt>
          <cx:pt idx="19135">-2253</cx:pt>
          <cx:pt idx="19136">-2253</cx:pt>
          <cx:pt idx="19137">-2251</cx:pt>
          <cx:pt idx="19138">-2244</cx:pt>
          <cx:pt idx="19139">-2235</cx:pt>
          <cx:pt idx="19140">-2234</cx:pt>
          <cx:pt idx="19141">-2230</cx:pt>
          <cx:pt idx="19142">-2229</cx:pt>
          <cx:pt idx="19143">-2223</cx:pt>
          <cx:pt idx="19144">-2221</cx:pt>
          <cx:pt idx="19145">-2220</cx:pt>
          <cx:pt idx="19146">-2215</cx:pt>
          <cx:pt idx="19147">-2203</cx:pt>
          <cx:pt idx="19148">-2202</cx:pt>
          <cx:pt idx="19149">-2200</cx:pt>
          <cx:pt idx="19150">-2194</cx:pt>
          <cx:pt idx="19151">-2188</cx:pt>
          <cx:pt idx="19152">-2187</cx:pt>
          <cx:pt idx="19153">-2184</cx:pt>
          <cx:pt idx="19154">-2183</cx:pt>
          <cx:pt idx="19155">-2181</cx:pt>
          <cx:pt idx="19156">-2172</cx:pt>
          <cx:pt idx="19157">-2171</cx:pt>
          <cx:pt idx="19158">-2170</cx:pt>
          <cx:pt idx="19159">-2165</cx:pt>
          <cx:pt idx="19160">-2163</cx:pt>
          <cx:pt idx="19161">-2160</cx:pt>
          <cx:pt idx="19162">-2156</cx:pt>
          <cx:pt idx="19163">-2155</cx:pt>
          <cx:pt idx="19164">-2155</cx:pt>
          <cx:pt idx="19165">-2153</cx:pt>
          <cx:pt idx="19166">-2149</cx:pt>
          <cx:pt idx="19167">-2149</cx:pt>
          <cx:pt idx="19168">-2147</cx:pt>
          <cx:pt idx="19169">-2146</cx:pt>
          <cx:pt idx="19170">-2146</cx:pt>
          <cx:pt idx="19171">-2142</cx:pt>
          <cx:pt idx="19172">-2142</cx:pt>
          <cx:pt idx="19173">-2134</cx:pt>
          <cx:pt idx="19174">-2133</cx:pt>
          <cx:pt idx="19175">-2130</cx:pt>
          <cx:pt idx="19176">-2129</cx:pt>
          <cx:pt idx="19177">-2126</cx:pt>
          <cx:pt idx="19178">-2119</cx:pt>
          <cx:pt idx="19179">-2116</cx:pt>
          <cx:pt idx="19180">-2116</cx:pt>
          <cx:pt idx="19181">-2115</cx:pt>
          <cx:pt idx="19182">-2107</cx:pt>
          <cx:pt idx="19183">-2100</cx:pt>
          <cx:pt idx="19184">-2091</cx:pt>
          <cx:pt idx="19185">-2091</cx:pt>
          <cx:pt idx="19186">-2090</cx:pt>
          <cx:pt idx="19187">-2089</cx:pt>
          <cx:pt idx="19188">-2081</cx:pt>
          <cx:pt idx="19189">-2077</cx:pt>
          <cx:pt idx="19190">-2075</cx:pt>
          <cx:pt idx="19191">-2071</cx:pt>
          <cx:pt idx="19192">-2071</cx:pt>
          <cx:pt idx="19193">-2068</cx:pt>
          <cx:pt idx="19194">-2066</cx:pt>
          <cx:pt idx="19195">-2065</cx:pt>
          <cx:pt idx="19196">-2063</cx:pt>
          <cx:pt idx="19197">-2060</cx:pt>
          <cx:pt idx="19198">-2059</cx:pt>
          <cx:pt idx="19199">-2058</cx:pt>
          <cx:pt idx="19200">-2058</cx:pt>
          <cx:pt idx="19201">-2055</cx:pt>
          <cx:pt idx="19202">-2055</cx:pt>
          <cx:pt idx="19203">-2054</cx:pt>
          <cx:pt idx="19204">-2051</cx:pt>
          <cx:pt idx="19205">-2050</cx:pt>
          <cx:pt idx="19206">-2046</cx:pt>
          <cx:pt idx="19207">-2045</cx:pt>
          <cx:pt idx="19208">-2034</cx:pt>
          <cx:pt idx="19209">-2033</cx:pt>
          <cx:pt idx="19210">-2030</cx:pt>
          <cx:pt idx="19211">-2029</cx:pt>
          <cx:pt idx="19212">-2023</cx:pt>
          <cx:pt idx="19213">-2023</cx:pt>
          <cx:pt idx="19214">-2022</cx:pt>
          <cx:pt idx="19215">-2022</cx:pt>
          <cx:pt idx="19216">-2020</cx:pt>
          <cx:pt idx="19217">-2020</cx:pt>
          <cx:pt idx="19218">-2019</cx:pt>
          <cx:pt idx="19219">-2018</cx:pt>
          <cx:pt idx="19220">-2016</cx:pt>
          <cx:pt idx="19221">-2014</cx:pt>
          <cx:pt idx="19222">-2004</cx:pt>
          <cx:pt idx="19223">-2004</cx:pt>
          <cx:pt idx="19224">-2002</cx:pt>
          <cx:pt idx="19225">-1999</cx:pt>
          <cx:pt idx="19226">-1993</cx:pt>
          <cx:pt idx="19227">-1993</cx:pt>
          <cx:pt idx="19228">-1990</cx:pt>
          <cx:pt idx="19229">-1990</cx:pt>
          <cx:pt idx="19230">-1989</cx:pt>
          <cx:pt idx="19231">-1987</cx:pt>
          <cx:pt idx="19232">-1987</cx:pt>
          <cx:pt idx="19233">-1982</cx:pt>
          <cx:pt idx="19234">-1982</cx:pt>
          <cx:pt idx="19235">-1977</cx:pt>
          <cx:pt idx="19236">-1977</cx:pt>
          <cx:pt idx="19237">-1976</cx:pt>
          <cx:pt idx="19238">-1975</cx:pt>
          <cx:pt idx="19239">-1974</cx:pt>
          <cx:pt idx="19240">-1973</cx:pt>
          <cx:pt idx="19241">-1971</cx:pt>
          <cx:pt idx="19242">-1968</cx:pt>
          <cx:pt idx="19243">-1967</cx:pt>
          <cx:pt idx="19244">-1967</cx:pt>
          <cx:pt idx="19245">-1966</cx:pt>
          <cx:pt idx="19246">-1957</cx:pt>
          <cx:pt idx="19247">-1955</cx:pt>
          <cx:pt idx="19248">-1953</cx:pt>
          <cx:pt idx="19249">-1937</cx:pt>
          <cx:pt idx="19250">-1932</cx:pt>
          <cx:pt idx="19251">-1928</cx:pt>
          <cx:pt idx="19252">-1928</cx:pt>
          <cx:pt idx="19253">-1921</cx:pt>
          <cx:pt idx="19254">-1920</cx:pt>
          <cx:pt idx="19255">-1919</cx:pt>
          <cx:pt idx="19256">-1918</cx:pt>
          <cx:pt idx="19257">-1917</cx:pt>
          <cx:pt idx="19258">-1917</cx:pt>
          <cx:pt idx="19259">-1914</cx:pt>
          <cx:pt idx="19260">-1913</cx:pt>
          <cx:pt idx="19261">-1908</cx:pt>
          <cx:pt idx="19262">-1901</cx:pt>
          <cx:pt idx="19263">-1898</cx:pt>
          <cx:pt idx="19264">-1897</cx:pt>
          <cx:pt idx="19265">-1896</cx:pt>
          <cx:pt idx="19266">-1896</cx:pt>
          <cx:pt idx="19267">-1895</cx:pt>
          <cx:pt idx="19268">-1893</cx:pt>
          <cx:pt idx="19269">-1892</cx:pt>
          <cx:pt idx="19270">-1882</cx:pt>
          <cx:pt idx="19271">-1882</cx:pt>
          <cx:pt idx="19272">-1881</cx:pt>
          <cx:pt idx="19273">-1880</cx:pt>
          <cx:pt idx="19274">-1880</cx:pt>
          <cx:pt idx="19275">-1872</cx:pt>
          <cx:pt idx="19276">-1872</cx:pt>
          <cx:pt idx="19277">-1871</cx:pt>
          <cx:pt idx="19278">-1869</cx:pt>
          <cx:pt idx="19279">-1869</cx:pt>
          <cx:pt idx="19280">-1866</cx:pt>
          <cx:pt idx="19281">-1866</cx:pt>
          <cx:pt idx="19282">-1860</cx:pt>
          <cx:pt idx="19283">-1855</cx:pt>
          <cx:pt idx="19284">-1854</cx:pt>
          <cx:pt idx="19285">-1852</cx:pt>
          <cx:pt idx="19286">-1842</cx:pt>
          <cx:pt idx="19287">-1841</cx:pt>
          <cx:pt idx="19288">-1838</cx:pt>
          <cx:pt idx="19289">-1836</cx:pt>
          <cx:pt idx="19290">-1835</cx:pt>
          <cx:pt idx="19291">-1834</cx:pt>
          <cx:pt idx="19292">-1833</cx:pt>
          <cx:pt idx="19293">-1827</cx:pt>
          <cx:pt idx="19294">-1827</cx:pt>
          <cx:pt idx="19295">-1827</cx:pt>
          <cx:pt idx="19296">-1824</cx:pt>
          <cx:pt idx="19297">-1821</cx:pt>
          <cx:pt idx="19298">-1820</cx:pt>
          <cx:pt idx="19299">-1820</cx:pt>
          <cx:pt idx="19300">-1819</cx:pt>
          <cx:pt idx="19301">-1815</cx:pt>
          <cx:pt idx="19302">-1813</cx:pt>
          <cx:pt idx="19303">-1813</cx:pt>
          <cx:pt idx="19304">-1812</cx:pt>
          <cx:pt idx="19305">-1809</cx:pt>
          <cx:pt idx="19306">-1804</cx:pt>
          <cx:pt idx="19307">-1802</cx:pt>
          <cx:pt idx="19308">-1802</cx:pt>
          <cx:pt idx="19309">-1802</cx:pt>
          <cx:pt idx="19310">-1798</cx:pt>
          <cx:pt idx="19311">-1794</cx:pt>
          <cx:pt idx="19312">-1794</cx:pt>
          <cx:pt idx="19313">-1794</cx:pt>
          <cx:pt idx="19314">-1793</cx:pt>
          <cx:pt idx="19315">-1789</cx:pt>
          <cx:pt idx="19316">-1788</cx:pt>
          <cx:pt idx="19317">-1785</cx:pt>
          <cx:pt idx="19318">-1785</cx:pt>
          <cx:pt idx="19319">-1784</cx:pt>
          <cx:pt idx="19320">-1782</cx:pt>
          <cx:pt idx="19321">-1780</cx:pt>
          <cx:pt idx="19322">-1779</cx:pt>
          <cx:pt idx="19323">-1778</cx:pt>
          <cx:pt idx="19324">-1773</cx:pt>
          <cx:pt idx="19325">-1772</cx:pt>
          <cx:pt idx="19326">-1770</cx:pt>
          <cx:pt idx="19327">-1770</cx:pt>
          <cx:pt idx="19328">-1768</cx:pt>
          <cx:pt idx="19329">-1766</cx:pt>
          <cx:pt idx="19330">-1761</cx:pt>
          <cx:pt idx="19331">-1760</cx:pt>
          <cx:pt idx="19332">-1759</cx:pt>
          <cx:pt idx="19333">-1755</cx:pt>
          <cx:pt idx="19334">-1755</cx:pt>
          <cx:pt idx="19335">-1752</cx:pt>
          <cx:pt idx="19336">-1751</cx:pt>
          <cx:pt idx="19337">-1750</cx:pt>
          <cx:pt idx="19338">-1748</cx:pt>
          <cx:pt idx="19339">-1747</cx:pt>
          <cx:pt idx="19340">-1744</cx:pt>
          <cx:pt idx="19341">-1743</cx:pt>
          <cx:pt idx="19342">-1743</cx:pt>
          <cx:pt idx="19343">-1741</cx:pt>
          <cx:pt idx="19344">-1739</cx:pt>
          <cx:pt idx="19345">-1737</cx:pt>
          <cx:pt idx="19346">-1737</cx:pt>
          <cx:pt idx="19347">-1736</cx:pt>
          <cx:pt idx="19348">-1736</cx:pt>
          <cx:pt idx="19349">-1734</cx:pt>
          <cx:pt idx="19350">-1731</cx:pt>
          <cx:pt idx="19351">-1730</cx:pt>
          <cx:pt idx="19352">-1729</cx:pt>
          <cx:pt idx="19353">-1728</cx:pt>
          <cx:pt idx="19354">-1726</cx:pt>
          <cx:pt idx="19355">-1725</cx:pt>
          <cx:pt idx="19356">-1724</cx:pt>
          <cx:pt idx="19357">-1723</cx:pt>
          <cx:pt idx="19358">-1719</cx:pt>
          <cx:pt idx="19359">-1715</cx:pt>
          <cx:pt idx="19360">-1711</cx:pt>
          <cx:pt idx="19361">-1709</cx:pt>
          <cx:pt idx="19362">-1706</cx:pt>
          <cx:pt idx="19363">-1706</cx:pt>
          <cx:pt idx="19364">-1706</cx:pt>
          <cx:pt idx="19365">-1705</cx:pt>
          <cx:pt idx="19366">-1704</cx:pt>
          <cx:pt idx="19367">-1702</cx:pt>
          <cx:pt idx="19368">-1699</cx:pt>
          <cx:pt idx="19369">-1696</cx:pt>
          <cx:pt idx="19370">-1695</cx:pt>
          <cx:pt idx="19371">-1695</cx:pt>
          <cx:pt idx="19372">-1695</cx:pt>
          <cx:pt idx="19373">-1694</cx:pt>
          <cx:pt idx="19374">-1694</cx:pt>
          <cx:pt idx="19375">-1694</cx:pt>
          <cx:pt idx="19376">-1694</cx:pt>
          <cx:pt idx="19377">-1687</cx:pt>
          <cx:pt idx="19378">-1686</cx:pt>
          <cx:pt idx="19379">-1686</cx:pt>
          <cx:pt idx="19380">-1678</cx:pt>
          <cx:pt idx="19381">-1677</cx:pt>
          <cx:pt idx="19382">-1675</cx:pt>
          <cx:pt idx="19383">-1673</cx:pt>
          <cx:pt idx="19384">-1672</cx:pt>
          <cx:pt idx="19385">-1672</cx:pt>
          <cx:pt idx="19386">-1669</cx:pt>
          <cx:pt idx="19387">-1667</cx:pt>
          <cx:pt idx="19388">-1666</cx:pt>
          <cx:pt idx="19389">-1666</cx:pt>
          <cx:pt idx="19390">-1666</cx:pt>
          <cx:pt idx="19391">-1660</cx:pt>
          <cx:pt idx="19392">-1659</cx:pt>
          <cx:pt idx="19393">-1658</cx:pt>
          <cx:pt idx="19394">-1657</cx:pt>
          <cx:pt idx="19395">-1656</cx:pt>
          <cx:pt idx="19396">-1654</cx:pt>
          <cx:pt idx="19397">-1653</cx:pt>
          <cx:pt idx="19398">-1652</cx:pt>
          <cx:pt idx="19399">-1652</cx:pt>
          <cx:pt idx="19400">-1650</cx:pt>
          <cx:pt idx="19401">-1649</cx:pt>
          <cx:pt idx="19402">-1648</cx:pt>
          <cx:pt idx="19403">-1647</cx:pt>
          <cx:pt idx="19404">-1647</cx:pt>
          <cx:pt idx="19405">-1646</cx:pt>
          <cx:pt idx="19406">-1646</cx:pt>
          <cx:pt idx="19407">-1642</cx:pt>
          <cx:pt idx="19408">-1642</cx:pt>
          <cx:pt idx="19409">-1641</cx:pt>
          <cx:pt idx="19410">-1641</cx:pt>
          <cx:pt idx="19411">-1641</cx:pt>
          <cx:pt idx="19412">-1636</cx:pt>
          <cx:pt idx="19413">-1634</cx:pt>
          <cx:pt idx="19414">-1633</cx:pt>
          <cx:pt idx="19415">-1633</cx:pt>
          <cx:pt idx="19416">-1630</cx:pt>
          <cx:pt idx="19417">-1628</cx:pt>
          <cx:pt idx="19418">-1626</cx:pt>
          <cx:pt idx="19419">-1626</cx:pt>
          <cx:pt idx="19420">-1624</cx:pt>
          <cx:pt idx="19421">-1622</cx:pt>
          <cx:pt idx="19422">-1619</cx:pt>
          <cx:pt idx="19423">-1616</cx:pt>
          <cx:pt idx="19424">-1615</cx:pt>
          <cx:pt idx="19425">-1611</cx:pt>
          <cx:pt idx="19426">-1611</cx:pt>
          <cx:pt idx="19427">-1609</cx:pt>
          <cx:pt idx="19428">-1609</cx:pt>
          <cx:pt idx="19429">-1607</cx:pt>
          <cx:pt idx="19430">-1605</cx:pt>
          <cx:pt idx="19431">-1605</cx:pt>
          <cx:pt idx="19432">-1603</cx:pt>
          <cx:pt idx="19433">-1601</cx:pt>
          <cx:pt idx="19434">-1600</cx:pt>
          <cx:pt idx="19435">-1600</cx:pt>
          <cx:pt idx="19436">-1599</cx:pt>
          <cx:pt idx="19437">-1597</cx:pt>
          <cx:pt idx="19438">-1597</cx:pt>
          <cx:pt idx="19439">-1595</cx:pt>
          <cx:pt idx="19440">-1595</cx:pt>
          <cx:pt idx="19441">-1592</cx:pt>
          <cx:pt idx="19442">-1583</cx:pt>
          <cx:pt idx="19443">-1580</cx:pt>
          <cx:pt idx="19444">-1580</cx:pt>
          <cx:pt idx="19445">-1577</cx:pt>
          <cx:pt idx="19446">-1573</cx:pt>
          <cx:pt idx="19447">-1573</cx:pt>
          <cx:pt idx="19448">-1572</cx:pt>
          <cx:pt idx="19449">-1570</cx:pt>
          <cx:pt idx="19450">-1563</cx:pt>
          <cx:pt idx="19451">-1561</cx:pt>
          <cx:pt idx="19452">-1560</cx:pt>
          <cx:pt idx="19453">-1559</cx:pt>
          <cx:pt idx="19454">-1559</cx:pt>
          <cx:pt idx="19455">-1558</cx:pt>
          <cx:pt idx="19456">-1557</cx:pt>
          <cx:pt idx="19457">-1557</cx:pt>
          <cx:pt idx="19458">-1556</cx:pt>
          <cx:pt idx="19459">-1555</cx:pt>
          <cx:pt idx="19460">-1555</cx:pt>
          <cx:pt idx="19461">-1553</cx:pt>
          <cx:pt idx="19462">-1553</cx:pt>
          <cx:pt idx="19463">-1550</cx:pt>
          <cx:pt idx="19464">-1547</cx:pt>
          <cx:pt idx="19465">-1545</cx:pt>
          <cx:pt idx="19466">-1543</cx:pt>
          <cx:pt idx="19467">-1540</cx:pt>
          <cx:pt idx="19468">-1540</cx:pt>
          <cx:pt idx="19469">-1540</cx:pt>
          <cx:pt idx="19470">-1539</cx:pt>
          <cx:pt idx="19471">-1537</cx:pt>
          <cx:pt idx="19472">-1536</cx:pt>
          <cx:pt idx="19473">-1536</cx:pt>
          <cx:pt idx="19474">-1534</cx:pt>
          <cx:pt idx="19475">-1533</cx:pt>
          <cx:pt idx="19476">-1532</cx:pt>
          <cx:pt idx="19477">-1531</cx:pt>
          <cx:pt idx="19478">-1530</cx:pt>
          <cx:pt idx="19479">-1526</cx:pt>
          <cx:pt idx="19480">-1522</cx:pt>
          <cx:pt idx="19481">-1521</cx:pt>
          <cx:pt idx="19482">-1518</cx:pt>
          <cx:pt idx="19483">-1517</cx:pt>
          <cx:pt idx="19484">-1517</cx:pt>
          <cx:pt idx="19485">-1516</cx:pt>
          <cx:pt idx="19486">-1515</cx:pt>
          <cx:pt idx="19487">-1514</cx:pt>
          <cx:pt idx="19488">-1513</cx:pt>
          <cx:pt idx="19489">-1512</cx:pt>
          <cx:pt idx="19490">-1509</cx:pt>
          <cx:pt idx="19491">-1508</cx:pt>
          <cx:pt idx="19492">-1503</cx:pt>
          <cx:pt idx="19493">-1502</cx:pt>
          <cx:pt idx="19494">-1502</cx:pt>
          <cx:pt idx="19495">-1499</cx:pt>
          <cx:pt idx="19496">-1498</cx:pt>
          <cx:pt idx="19497">-1497</cx:pt>
          <cx:pt idx="19498">-1495</cx:pt>
          <cx:pt idx="19499">-1494</cx:pt>
          <cx:pt idx="19500">-1494</cx:pt>
          <cx:pt idx="19501">-1493</cx:pt>
          <cx:pt idx="19502">-1492</cx:pt>
          <cx:pt idx="19503">-1492</cx:pt>
          <cx:pt idx="19504">-1488</cx:pt>
          <cx:pt idx="19505">-1486</cx:pt>
          <cx:pt idx="19506">-1486</cx:pt>
          <cx:pt idx="19507">-1484</cx:pt>
          <cx:pt idx="19508">-1484</cx:pt>
          <cx:pt idx="19509">-1482</cx:pt>
          <cx:pt idx="19510">-1482</cx:pt>
          <cx:pt idx="19511">-1480</cx:pt>
          <cx:pt idx="19512">-1479</cx:pt>
          <cx:pt idx="19513">-1478</cx:pt>
          <cx:pt idx="19514">-1474</cx:pt>
          <cx:pt idx="19515">-1472</cx:pt>
          <cx:pt idx="19516">-1471</cx:pt>
          <cx:pt idx="19517">-1470</cx:pt>
          <cx:pt idx="19518">-1468</cx:pt>
          <cx:pt idx="19519">-1468</cx:pt>
          <cx:pt idx="19520">-1467</cx:pt>
          <cx:pt idx="19521">-1465</cx:pt>
          <cx:pt idx="19522">-1465</cx:pt>
          <cx:pt idx="19523">-1464</cx:pt>
          <cx:pt idx="19524">-1464</cx:pt>
          <cx:pt idx="19525">-1460</cx:pt>
          <cx:pt idx="19526">-1458</cx:pt>
          <cx:pt idx="19527">-1452</cx:pt>
          <cx:pt idx="19528">-1447</cx:pt>
          <cx:pt idx="19529">-1445</cx:pt>
          <cx:pt idx="19530">-1442</cx:pt>
          <cx:pt idx="19531">-1437</cx:pt>
          <cx:pt idx="19532">-1434</cx:pt>
          <cx:pt idx="19533">-1427</cx:pt>
          <cx:pt idx="19534">-1426</cx:pt>
          <cx:pt idx="19535">-1423</cx:pt>
          <cx:pt idx="19536">-1422</cx:pt>
          <cx:pt idx="19537">-1414</cx:pt>
          <cx:pt idx="19538">-1414</cx:pt>
          <cx:pt idx="19539">-1414</cx:pt>
          <cx:pt idx="19540">-1413</cx:pt>
          <cx:pt idx="19541">-1411</cx:pt>
          <cx:pt idx="19542">-1408</cx:pt>
          <cx:pt idx="19543">-1401</cx:pt>
          <cx:pt idx="19544">-1398</cx:pt>
          <cx:pt idx="19545">-1398</cx:pt>
          <cx:pt idx="19546">-1394</cx:pt>
          <cx:pt idx="19547">-1392</cx:pt>
          <cx:pt idx="19548">-1392</cx:pt>
          <cx:pt idx="19549">-1388</cx:pt>
          <cx:pt idx="19550">-1388</cx:pt>
          <cx:pt idx="19551">-1387</cx:pt>
          <cx:pt idx="19552">-1384</cx:pt>
          <cx:pt idx="19553">-1384</cx:pt>
          <cx:pt idx="19554">-1383</cx:pt>
          <cx:pt idx="19555">-1383</cx:pt>
          <cx:pt idx="19556">-1383</cx:pt>
          <cx:pt idx="19557">-1380</cx:pt>
          <cx:pt idx="19558">-1376</cx:pt>
          <cx:pt idx="19559">-1375</cx:pt>
          <cx:pt idx="19560">-1373</cx:pt>
          <cx:pt idx="19561">-1373</cx:pt>
          <cx:pt idx="19562">-1370</cx:pt>
          <cx:pt idx="19563">-1368</cx:pt>
          <cx:pt idx="19564">-1368</cx:pt>
          <cx:pt idx="19565">-1366</cx:pt>
          <cx:pt idx="19566">-1366</cx:pt>
          <cx:pt idx="19567">-1364</cx:pt>
          <cx:pt idx="19568">-1362</cx:pt>
          <cx:pt idx="19569">-1361</cx:pt>
          <cx:pt idx="19570">-1360</cx:pt>
          <cx:pt idx="19571">-1358</cx:pt>
          <cx:pt idx="19572">-1358</cx:pt>
          <cx:pt idx="19573">-1358</cx:pt>
          <cx:pt idx="19574">-1354</cx:pt>
          <cx:pt idx="19575">-1352</cx:pt>
          <cx:pt idx="19576">-1352</cx:pt>
          <cx:pt idx="19577">-1350</cx:pt>
          <cx:pt idx="19578">-1349</cx:pt>
          <cx:pt idx="19579">-1349</cx:pt>
          <cx:pt idx="19580">-1346</cx:pt>
          <cx:pt idx="19581">-1345</cx:pt>
          <cx:pt idx="19582">-1342</cx:pt>
          <cx:pt idx="19583">-1342</cx:pt>
          <cx:pt idx="19584">-1339</cx:pt>
          <cx:pt idx="19585">-1338</cx:pt>
          <cx:pt idx="19586">-1337</cx:pt>
          <cx:pt idx="19587">-1336</cx:pt>
          <cx:pt idx="19588">-1335</cx:pt>
          <cx:pt idx="19589">-1335</cx:pt>
          <cx:pt idx="19590">-1333</cx:pt>
          <cx:pt idx="19591">-1330</cx:pt>
          <cx:pt idx="19592">-1328</cx:pt>
          <cx:pt idx="19593">-1325</cx:pt>
          <cx:pt idx="19594">-1325</cx:pt>
          <cx:pt idx="19595">-1321</cx:pt>
          <cx:pt idx="19596">-1317</cx:pt>
          <cx:pt idx="19597">-1312</cx:pt>
          <cx:pt idx="19598">-1311</cx:pt>
          <cx:pt idx="19599">-1310</cx:pt>
          <cx:pt idx="19600">-1309</cx:pt>
          <cx:pt idx="19601">-1307</cx:pt>
          <cx:pt idx="19602">-1306</cx:pt>
          <cx:pt idx="19603">-1305</cx:pt>
          <cx:pt idx="19604">-1302</cx:pt>
          <cx:pt idx="19605">-1302</cx:pt>
          <cx:pt idx="19606">-1302</cx:pt>
          <cx:pt idx="19607">-1302</cx:pt>
          <cx:pt idx="19608">-1301</cx:pt>
          <cx:pt idx="19609">-1300</cx:pt>
          <cx:pt idx="19610">-1300</cx:pt>
          <cx:pt idx="19611">-1300</cx:pt>
          <cx:pt idx="19612">-1299</cx:pt>
          <cx:pt idx="19613">-1298</cx:pt>
          <cx:pt idx="19614">-1298</cx:pt>
          <cx:pt idx="19615">-1297</cx:pt>
          <cx:pt idx="19616">-1294</cx:pt>
          <cx:pt idx="19617">-1292</cx:pt>
          <cx:pt idx="19618">-1292</cx:pt>
          <cx:pt idx="19619">-1291</cx:pt>
          <cx:pt idx="19620">-1290</cx:pt>
          <cx:pt idx="19621">-1287</cx:pt>
          <cx:pt idx="19622">-1286</cx:pt>
          <cx:pt idx="19623">-1284</cx:pt>
          <cx:pt idx="19624">-1284</cx:pt>
          <cx:pt idx="19625">-1283</cx:pt>
          <cx:pt idx="19626">-1281</cx:pt>
          <cx:pt idx="19627">-1279</cx:pt>
          <cx:pt idx="19628">-1277</cx:pt>
          <cx:pt idx="19629">-1276</cx:pt>
          <cx:pt idx="19630">-1271</cx:pt>
          <cx:pt idx="19631">-1270</cx:pt>
          <cx:pt idx="19632">-1266</cx:pt>
          <cx:pt idx="19633">-1265</cx:pt>
          <cx:pt idx="19634">-1262</cx:pt>
          <cx:pt idx="19635">-1260</cx:pt>
          <cx:pt idx="19636">-1259</cx:pt>
          <cx:pt idx="19637">-1259</cx:pt>
          <cx:pt idx="19638">-1258</cx:pt>
          <cx:pt idx="19639">-1257</cx:pt>
          <cx:pt idx="19640">-1255</cx:pt>
          <cx:pt idx="19641">-1254</cx:pt>
          <cx:pt idx="19642">-1254</cx:pt>
          <cx:pt idx="19643">-1253</cx:pt>
          <cx:pt idx="19644">-1251</cx:pt>
          <cx:pt idx="19645">-1250</cx:pt>
          <cx:pt idx="19646">-1248</cx:pt>
          <cx:pt idx="19647">-1248</cx:pt>
          <cx:pt idx="19648">-1244</cx:pt>
          <cx:pt idx="19649">-1243</cx:pt>
          <cx:pt idx="19650">-1241</cx:pt>
          <cx:pt idx="19651">-1240</cx:pt>
          <cx:pt idx="19652">-1239</cx:pt>
          <cx:pt idx="19653">-1235</cx:pt>
          <cx:pt idx="19654">-1235</cx:pt>
          <cx:pt idx="19655">-1234</cx:pt>
          <cx:pt idx="19656">-1232</cx:pt>
          <cx:pt idx="19657">-1228</cx:pt>
          <cx:pt idx="19658">-1227</cx:pt>
          <cx:pt idx="19659">-1226</cx:pt>
          <cx:pt idx="19660">-1221</cx:pt>
          <cx:pt idx="19661">-1220</cx:pt>
          <cx:pt idx="19662">-1218</cx:pt>
          <cx:pt idx="19663">-1218</cx:pt>
          <cx:pt idx="19664">-1217</cx:pt>
          <cx:pt idx="19665">-1216</cx:pt>
          <cx:pt idx="19666">-1215</cx:pt>
          <cx:pt idx="19667">-1215</cx:pt>
          <cx:pt idx="19668">-1214</cx:pt>
          <cx:pt idx="19669">-1213</cx:pt>
          <cx:pt idx="19670">-1213</cx:pt>
          <cx:pt idx="19671">-1210</cx:pt>
          <cx:pt idx="19672">-1207</cx:pt>
          <cx:pt idx="19673">-1205</cx:pt>
          <cx:pt idx="19674">-1203</cx:pt>
          <cx:pt idx="19675">-1200</cx:pt>
          <cx:pt idx="19676">-1200</cx:pt>
          <cx:pt idx="19677">-1199</cx:pt>
          <cx:pt idx="19678">-1197</cx:pt>
          <cx:pt idx="19679">-1197</cx:pt>
          <cx:pt idx="19680">-1195</cx:pt>
          <cx:pt idx="19681">-1192</cx:pt>
          <cx:pt idx="19682">-1191</cx:pt>
          <cx:pt idx="19683">-1190</cx:pt>
          <cx:pt idx="19684">-1188</cx:pt>
          <cx:pt idx="19685">-1186</cx:pt>
          <cx:pt idx="19686">-1186</cx:pt>
          <cx:pt idx="19687">-1185</cx:pt>
          <cx:pt idx="19688">-1184</cx:pt>
          <cx:pt idx="19689">-1181</cx:pt>
          <cx:pt idx="19690">-1181</cx:pt>
          <cx:pt idx="19691">-1178</cx:pt>
          <cx:pt idx="19692">-1175</cx:pt>
          <cx:pt idx="19693">-1175</cx:pt>
          <cx:pt idx="19694">-1174</cx:pt>
          <cx:pt idx="19695">-1170</cx:pt>
          <cx:pt idx="19696">-1169</cx:pt>
          <cx:pt idx="19697">-1167</cx:pt>
          <cx:pt idx="19698">-1165</cx:pt>
          <cx:pt idx="19699">-1164</cx:pt>
          <cx:pt idx="19700">-1164</cx:pt>
          <cx:pt idx="19701">-1162</cx:pt>
          <cx:pt idx="19702">-1161</cx:pt>
          <cx:pt idx="19703">-1158</cx:pt>
          <cx:pt idx="19704">-1158</cx:pt>
          <cx:pt idx="19705">-1157</cx:pt>
          <cx:pt idx="19706">-1154</cx:pt>
          <cx:pt idx="19707">-1153</cx:pt>
          <cx:pt idx="19708">-1153</cx:pt>
          <cx:pt idx="19709">-1152</cx:pt>
          <cx:pt idx="19710">-1150</cx:pt>
          <cx:pt idx="19711">-1149</cx:pt>
          <cx:pt idx="19712">-1147</cx:pt>
          <cx:pt idx="19713">-1147</cx:pt>
          <cx:pt idx="19714">-1147</cx:pt>
          <cx:pt idx="19715">-1145</cx:pt>
          <cx:pt idx="19716">-1144</cx:pt>
          <cx:pt idx="19717">-1143</cx:pt>
          <cx:pt idx="19718">-1142</cx:pt>
          <cx:pt idx="19719">-1141</cx:pt>
          <cx:pt idx="19720">-1141</cx:pt>
          <cx:pt idx="19721">-1140</cx:pt>
          <cx:pt idx="19722">-1137</cx:pt>
          <cx:pt idx="19723">-1137</cx:pt>
          <cx:pt idx="19724">-1137</cx:pt>
          <cx:pt idx="19725">-1134</cx:pt>
          <cx:pt idx="19726">-1134</cx:pt>
          <cx:pt idx="19727">-1126</cx:pt>
          <cx:pt idx="19728">-1126</cx:pt>
          <cx:pt idx="19729">-1126</cx:pt>
          <cx:pt idx="19730">-1125</cx:pt>
          <cx:pt idx="19731">-1125</cx:pt>
          <cx:pt idx="19732">-1124</cx:pt>
          <cx:pt idx="19733">-1124</cx:pt>
          <cx:pt idx="19734">-1124</cx:pt>
          <cx:pt idx="19735">-1123</cx:pt>
          <cx:pt idx="19736">-1122</cx:pt>
          <cx:pt idx="19737">-1121</cx:pt>
          <cx:pt idx="19738">-1120</cx:pt>
          <cx:pt idx="19739">-1117</cx:pt>
          <cx:pt idx="19740">-1117</cx:pt>
          <cx:pt idx="19741">-1115</cx:pt>
          <cx:pt idx="19742">-1115</cx:pt>
          <cx:pt idx="19743">-1112</cx:pt>
          <cx:pt idx="19744">-1112</cx:pt>
          <cx:pt idx="19745">-1111</cx:pt>
          <cx:pt idx="19746">-1110</cx:pt>
          <cx:pt idx="19747">-1110</cx:pt>
          <cx:pt idx="19748">-1107</cx:pt>
          <cx:pt idx="19749">-1107</cx:pt>
          <cx:pt idx="19750">-1105</cx:pt>
          <cx:pt idx="19751">-1104</cx:pt>
          <cx:pt idx="19752">-1104</cx:pt>
          <cx:pt idx="19753">-1101</cx:pt>
          <cx:pt idx="19754">-1101</cx:pt>
          <cx:pt idx="19755">-1101</cx:pt>
          <cx:pt idx="19756">-1099</cx:pt>
          <cx:pt idx="19757">-1096</cx:pt>
          <cx:pt idx="19758">-1096</cx:pt>
          <cx:pt idx="19759">-1094</cx:pt>
          <cx:pt idx="19760">-1094</cx:pt>
          <cx:pt idx="19761">-1092</cx:pt>
          <cx:pt idx="19762">-1091</cx:pt>
          <cx:pt idx="19763">-1089</cx:pt>
          <cx:pt idx="19764">-1089</cx:pt>
          <cx:pt idx="19765">-1088</cx:pt>
          <cx:pt idx="19766">-1087</cx:pt>
          <cx:pt idx="19767">-1081</cx:pt>
          <cx:pt idx="19768">-1080</cx:pt>
          <cx:pt idx="19769">-1080</cx:pt>
          <cx:pt idx="19770">-1078</cx:pt>
          <cx:pt idx="19771">-1074</cx:pt>
          <cx:pt idx="19772">-1074</cx:pt>
          <cx:pt idx="19773">-1073</cx:pt>
          <cx:pt idx="19774">-1073</cx:pt>
          <cx:pt idx="19775">-1072</cx:pt>
          <cx:pt idx="19776">-1071</cx:pt>
          <cx:pt idx="19777">-1068</cx:pt>
          <cx:pt idx="19778">-1068</cx:pt>
          <cx:pt idx="19779">-1067</cx:pt>
          <cx:pt idx="19780">-1067</cx:pt>
          <cx:pt idx="19781">-1067</cx:pt>
          <cx:pt idx="19782">-1066</cx:pt>
          <cx:pt idx="19783">-1065</cx:pt>
          <cx:pt idx="19784">-1065</cx:pt>
          <cx:pt idx="19785">-1062</cx:pt>
          <cx:pt idx="19786">-1061</cx:pt>
          <cx:pt idx="19787">-1060</cx:pt>
          <cx:pt idx="19788">-1057</cx:pt>
          <cx:pt idx="19789">-1056</cx:pt>
          <cx:pt idx="19790">-1053</cx:pt>
          <cx:pt idx="19791">-1053</cx:pt>
          <cx:pt idx="19792">-1051</cx:pt>
          <cx:pt idx="19793">-1049</cx:pt>
          <cx:pt idx="19794">-1049</cx:pt>
          <cx:pt idx="19795">-1049</cx:pt>
          <cx:pt idx="19796">-1049</cx:pt>
          <cx:pt idx="19797">-1048</cx:pt>
          <cx:pt idx="19798">-1048</cx:pt>
          <cx:pt idx="19799">-1046</cx:pt>
          <cx:pt idx="19800">-1045</cx:pt>
          <cx:pt idx="19801">-1045</cx:pt>
          <cx:pt idx="19802">-1044</cx:pt>
          <cx:pt idx="19803">-1043</cx:pt>
          <cx:pt idx="19804">-1043</cx:pt>
          <cx:pt idx="19805">-1042</cx:pt>
          <cx:pt idx="19806">-1039</cx:pt>
          <cx:pt idx="19807">-1038</cx:pt>
          <cx:pt idx="19808">-1038</cx:pt>
          <cx:pt idx="19809">-1038</cx:pt>
          <cx:pt idx="19810">-1036</cx:pt>
          <cx:pt idx="19811">-1035</cx:pt>
          <cx:pt idx="19812">-1034</cx:pt>
          <cx:pt idx="19813">-1034</cx:pt>
          <cx:pt idx="19814">-1031</cx:pt>
          <cx:pt idx="19815">-1030</cx:pt>
          <cx:pt idx="19816">-1029</cx:pt>
          <cx:pt idx="19817">-1028</cx:pt>
          <cx:pt idx="19818">-1025</cx:pt>
          <cx:pt idx="19819">-1025</cx:pt>
          <cx:pt idx="19820">-1024</cx:pt>
          <cx:pt idx="19821">-1022</cx:pt>
          <cx:pt idx="19822">-1020</cx:pt>
          <cx:pt idx="19823">-1020</cx:pt>
          <cx:pt idx="19824">-1018</cx:pt>
          <cx:pt idx="19825">-1018</cx:pt>
          <cx:pt idx="19826">-1013</cx:pt>
          <cx:pt idx="19827">-1012</cx:pt>
          <cx:pt idx="19828">-1012</cx:pt>
          <cx:pt idx="19829">-1012</cx:pt>
          <cx:pt idx="19830">-1012</cx:pt>
          <cx:pt idx="19831">-1011</cx:pt>
          <cx:pt idx="19832">-1010</cx:pt>
          <cx:pt idx="19833">-1009</cx:pt>
          <cx:pt idx="19834">-1009</cx:pt>
          <cx:pt idx="19835">-1008</cx:pt>
          <cx:pt idx="19836">-1007</cx:pt>
          <cx:pt idx="19837">-1007</cx:pt>
          <cx:pt idx="19838">-1006</cx:pt>
          <cx:pt idx="19839">-1005</cx:pt>
          <cx:pt idx="19840">-1004</cx:pt>
          <cx:pt idx="19841">-1003</cx:pt>
          <cx:pt idx="19842">-1003</cx:pt>
          <cx:pt idx="19843">-1003</cx:pt>
          <cx:pt idx="19844">-1002</cx:pt>
          <cx:pt idx="19845">-1001</cx:pt>
          <cx:pt idx="19846">-1000</cx:pt>
          <cx:pt idx="19847">-1000</cx:pt>
          <cx:pt idx="19848">-1000</cx:pt>
          <cx:pt idx="19849">-999</cx:pt>
          <cx:pt idx="19850">-998</cx:pt>
          <cx:pt idx="19851">-996</cx:pt>
          <cx:pt idx="19852">-992</cx:pt>
          <cx:pt idx="19853">-988</cx:pt>
          <cx:pt idx="19854">-988</cx:pt>
          <cx:pt idx="19855">-987</cx:pt>
          <cx:pt idx="19856">-982</cx:pt>
          <cx:pt idx="19857">-982</cx:pt>
          <cx:pt idx="19858">-981</cx:pt>
          <cx:pt idx="19859">-980</cx:pt>
          <cx:pt idx="19860">-980</cx:pt>
          <cx:pt idx="19861">-979</cx:pt>
          <cx:pt idx="19862">-979</cx:pt>
          <cx:pt idx="19863">-979</cx:pt>
          <cx:pt idx="19864">-978</cx:pt>
          <cx:pt idx="19865">-975</cx:pt>
          <cx:pt idx="19866">-973</cx:pt>
          <cx:pt idx="19867">-973</cx:pt>
          <cx:pt idx="19868">-972</cx:pt>
          <cx:pt idx="19869">-971</cx:pt>
          <cx:pt idx="19870">-971</cx:pt>
          <cx:pt idx="19871">-971</cx:pt>
          <cx:pt idx="19872">-967</cx:pt>
          <cx:pt idx="19873">-967</cx:pt>
          <cx:pt idx="19874">-967</cx:pt>
          <cx:pt idx="19875">-966</cx:pt>
          <cx:pt idx="19876">-966</cx:pt>
          <cx:pt idx="19877">-963</cx:pt>
          <cx:pt idx="19878">-962</cx:pt>
          <cx:pt idx="19879">-961</cx:pt>
          <cx:pt idx="19880">-961</cx:pt>
          <cx:pt idx="19881">-960</cx:pt>
          <cx:pt idx="19882">-959</cx:pt>
          <cx:pt idx="19883">-958</cx:pt>
          <cx:pt idx="19884">-956</cx:pt>
          <cx:pt idx="19885">-955</cx:pt>
          <cx:pt idx="19886">-955</cx:pt>
          <cx:pt idx="19887">-954</cx:pt>
          <cx:pt idx="19888">-954</cx:pt>
          <cx:pt idx="19889">-954</cx:pt>
          <cx:pt idx="19890">-954</cx:pt>
          <cx:pt idx="19891">-954</cx:pt>
          <cx:pt idx="19892">-951</cx:pt>
          <cx:pt idx="19893">-949</cx:pt>
          <cx:pt idx="19894">-949</cx:pt>
          <cx:pt idx="19895">-946</cx:pt>
          <cx:pt idx="19896">-945</cx:pt>
          <cx:pt idx="19897">-943</cx:pt>
          <cx:pt idx="19898">-943</cx:pt>
          <cx:pt idx="19899">-942</cx:pt>
          <cx:pt idx="19900">-941</cx:pt>
          <cx:pt idx="19901">-940</cx:pt>
          <cx:pt idx="19902">-939</cx:pt>
          <cx:pt idx="19903">-938</cx:pt>
          <cx:pt idx="19904">-936</cx:pt>
          <cx:pt idx="19905">-935</cx:pt>
          <cx:pt idx="19906">-935</cx:pt>
          <cx:pt idx="19907">-934</cx:pt>
          <cx:pt idx="19908">-934</cx:pt>
          <cx:pt idx="19909">-934</cx:pt>
          <cx:pt idx="19910">-933</cx:pt>
          <cx:pt idx="19911">-932</cx:pt>
          <cx:pt idx="19912">-930</cx:pt>
          <cx:pt idx="19913">-928</cx:pt>
          <cx:pt idx="19914">-927</cx:pt>
          <cx:pt idx="19915">-926</cx:pt>
          <cx:pt idx="19916">-924</cx:pt>
          <cx:pt idx="19917">-923</cx:pt>
          <cx:pt idx="19918">-923</cx:pt>
          <cx:pt idx="19919">-922</cx:pt>
          <cx:pt idx="19920">-919</cx:pt>
          <cx:pt idx="19921">-919</cx:pt>
          <cx:pt idx="19922">-918</cx:pt>
          <cx:pt idx="19923">-917</cx:pt>
          <cx:pt idx="19924">-916</cx:pt>
          <cx:pt idx="19925">-914</cx:pt>
          <cx:pt idx="19926">-913</cx:pt>
          <cx:pt idx="19927">-911</cx:pt>
          <cx:pt idx="19928">-910</cx:pt>
          <cx:pt idx="19929">-909</cx:pt>
          <cx:pt idx="19930">-908</cx:pt>
          <cx:pt idx="19931">-908</cx:pt>
          <cx:pt idx="19932">-908</cx:pt>
          <cx:pt idx="19933">-906</cx:pt>
          <cx:pt idx="19934">-905</cx:pt>
          <cx:pt idx="19935">-902</cx:pt>
          <cx:pt idx="19936">-901</cx:pt>
          <cx:pt idx="19937">-901</cx:pt>
          <cx:pt idx="19938">-900</cx:pt>
          <cx:pt idx="19939">-900</cx:pt>
          <cx:pt idx="19940">-900</cx:pt>
          <cx:pt idx="19941">-900</cx:pt>
          <cx:pt idx="19942">-898</cx:pt>
          <cx:pt idx="19943">-897</cx:pt>
          <cx:pt idx="19944">-897</cx:pt>
          <cx:pt idx="19945">-897</cx:pt>
          <cx:pt idx="19946">-897</cx:pt>
          <cx:pt idx="19947">-896</cx:pt>
          <cx:pt idx="19948">-896</cx:pt>
          <cx:pt idx="19949">-896</cx:pt>
          <cx:pt idx="19950">-895</cx:pt>
          <cx:pt idx="19951">-895</cx:pt>
          <cx:pt idx="19952">-893</cx:pt>
          <cx:pt idx="19953">-893</cx:pt>
          <cx:pt idx="19954">-892</cx:pt>
          <cx:pt idx="19955">-892</cx:pt>
          <cx:pt idx="19956">-889</cx:pt>
          <cx:pt idx="19957">-889</cx:pt>
          <cx:pt idx="19958">-889</cx:pt>
          <cx:pt idx="19959">-888</cx:pt>
          <cx:pt idx="19960">-886</cx:pt>
          <cx:pt idx="19961">-885</cx:pt>
          <cx:pt idx="19962">-885</cx:pt>
          <cx:pt idx="19963">-884</cx:pt>
          <cx:pt idx="19964">-884</cx:pt>
          <cx:pt idx="19965">-884</cx:pt>
          <cx:pt idx="19966">-883</cx:pt>
          <cx:pt idx="19967">-883</cx:pt>
          <cx:pt idx="19968">-881</cx:pt>
          <cx:pt idx="19969">-881</cx:pt>
          <cx:pt idx="19970">-880</cx:pt>
          <cx:pt idx="19971">-880</cx:pt>
          <cx:pt idx="19972">-879</cx:pt>
          <cx:pt idx="19973">-878</cx:pt>
          <cx:pt idx="19974">-876</cx:pt>
          <cx:pt idx="19975">-875</cx:pt>
          <cx:pt idx="19976">-874</cx:pt>
          <cx:pt idx="19977">-872</cx:pt>
          <cx:pt idx="19978">-871</cx:pt>
          <cx:pt idx="19979">-870</cx:pt>
          <cx:pt idx="19980">-868</cx:pt>
          <cx:pt idx="19981">-868</cx:pt>
          <cx:pt idx="19982">-868</cx:pt>
          <cx:pt idx="19983">-868</cx:pt>
          <cx:pt idx="19984">-867</cx:pt>
          <cx:pt idx="19985">-866</cx:pt>
          <cx:pt idx="19986">-864</cx:pt>
          <cx:pt idx="19987">-863</cx:pt>
          <cx:pt idx="19988">-863</cx:pt>
          <cx:pt idx="19989">-862</cx:pt>
          <cx:pt idx="19990">-860</cx:pt>
          <cx:pt idx="19991">-860</cx:pt>
          <cx:pt idx="19992">-859</cx:pt>
          <cx:pt idx="19993">-855</cx:pt>
          <cx:pt idx="19994">-854</cx:pt>
          <cx:pt idx="19995">-853</cx:pt>
          <cx:pt idx="19996">-853</cx:pt>
          <cx:pt idx="19997">-852</cx:pt>
          <cx:pt idx="19998">-852</cx:pt>
          <cx:pt idx="19999">-851</cx:pt>
          <cx:pt idx="20000">-848</cx:pt>
          <cx:pt idx="20001">-847</cx:pt>
          <cx:pt idx="20002">-847</cx:pt>
          <cx:pt idx="20003">-847</cx:pt>
          <cx:pt idx="20004">-847</cx:pt>
          <cx:pt idx="20005">-847</cx:pt>
          <cx:pt idx="20006">-846</cx:pt>
          <cx:pt idx="20007">-846</cx:pt>
          <cx:pt idx="20008">-845</cx:pt>
          <cx:pt idx="20009">-845</cx:pt>
          <cx:pt idx="20010">-844</cx:pt>
          <cx:pt idx="20011">-844</cx:pt>
          <cx:pt idx="20012">-842</cx:pt>
          <cx:pt idx="20013">-841</cx:pt>
          <cx:pt idx="20014">-841</cx:pt>
          <cx:pt idx="20015">-839</cx:pt>
          <cx:pt idx="20016">-839</cx:pt>
          <cx:pt idx="20017">-839</cx:pt>
          <cx:pt idx="20018">-839</cx:pt>
          <cx:pt idx="20019">-839</cx:pt>
          <cx:pt idx="20020">-837</cx:pt>
          <cx:pt idx="20021">-836</cx:pt>
          <cx:pt idx="20022">-836</cx:pt>
          <cx:pt idx="20023">-836</cx:pt>
          <cx:pt idx="20024">-835</cx:pt>
          <cx:pt idx="20025">-835</cx:pt>
          <cx:pt idx="20026">-835</cx:pt>
          <cx:pt idx="20027">-833</cx:pt>
          <cx:pt idx="20028">-833</cx:pt>
          <cx:pt idx="20029">-833</cx:pt>
          <cx:pt idx="20030">-830</cx:pt>
          <cx:pt idx="20031">-828</cx:pt>
          <cx:pt idx="20032">-828</cx:pt>
          <cx:pt idx="20033">-827</cx:pt>
          <cx:pt idx="20034">-826</cx:pt>
          <cx:pt idx="20035">-826</cx:pt>
          <cx:pt idx="20036">-826</cx:pt>
          <cx:pt idx="20037">-826</cx:pt>
          <cx:pt idx="20038">-826</cx:pt>
          <cx:pt idx="20039">-824</cx:pt>
          <cx:pt idx="20040">-822</cx:pt>
          <cx:pt idx="20041">-821</cx:pt>
          <cx:pt idx="20042">-820</cx:pt>
          <cx:pt idx="20043">-819</cx:pt>
          <cx:pt idx="20044">-818</cx:pt>
          <cx:pt idx="20045">-817</cx:pt>
          <cx:pt idx="20046">-817</cx:pt>
          <cx:pt idx="20047">-816</cx:pt>
          <cx:pt idx="20048">-815</cx:pt>
          <cx:pt idx="20049">-815</cx:pt>
          <cx:pt idx="20050">-814</cx:pt>
          <cx:pt idx="20051">-814</cx:pt>
          <cx:pt idx="20052">-812</cx:pt>
          <cx:pt idx="20053">-810</cx:pt>
          <cx:pt idx="20054">-809</cx:pt>
          <cx:pt idx="20055">-807</cx:pt>
          <cx:pt idx="20056">-806</cx:pt>
          <cx:pt idx="20057">-806</cx:pt>
          <cx:pt idx="20058">-806</cx:pt>
          <cx:pt idx="20059">-805</cx:pt>
          <cx:pt idx="20060">-805</cx:pt>
          <cx:pt idx="20061">-805</cx:pt>
          <cx:pt idx="20062">-804</cx:pt>
          <cx:pt idx="20063">-803</cx:pt>
          <cx:pt idx="20064">-803</cx:pt>
          <cx:pt idx="20065">-803</cx:pt>
          <cx:pt idx="20066">-801</cx:pt>
          <cx:pt idx="20067">-799</cx:pt>
          <cx:pt idx="20068">-799</cx:pt>
          <cx:pt idx="20069">-798</cx:pt>
          <cx:pt idx="20070">-797</cx:pt>
          <cx:pt idx="20071">-796</cx:pt>
          <cx:pt idx="20072">-795</cx:pt>
          <cx:pt idx="20073">-795</cx:pt>
          <cx:pt idx="20074">-792</cx:pt>
          <cx:pt idx="20075">-791</cx:pt>
          <cx:pt idx="20076">-790</cx:pt>
          <cx:pt idx="20077">-789</cx:pt>
          <cx:pt idx="20078">-788</cx:pt>
          <cx:pt idx="20079">-788</cx:pt>
          <cx:pt idx="20080">-788</cx:pt>
          <cx:pt idx="20081">-787</cx:pt>
          <cx:pt idx="20082">-787</cx:pt>
          <cx:pt idx="20083">-786</cx:pt>
          <cx:pt idx="20084">-784</cx:pt>
          <cx:pt idx="20085">-784</cx:pt>
          <cx:pt idx="20086">-780</cx:pt>
          <cx:pt idx="20087">-779</cx:pt>
          <cx:pt idx="20088">-779</cx:pt>
          <cx:pt idx="20089">-779</cx:pt>
          <cx:pt idx="20090">-778</cx:pt>
          <cx:pt idx="20091">-778</cx:pt>
          <cx:pt idx="20092">-777</cx:pt>
          <cx:pt idx="20093">-777</cx:pt>
          <cx:pt idx="20094">-776</cx:pt>
          <cx:pt idx="20095">-775</cx:pt>
          <cx:pt idx="20096">-774</cx:pt>
          <cx:pt idx="20097">-773</cx:pt>
          <cx:pt idx="20098">-772</cx:pt>
          <cx:pt idx="20099">-769</cx:pt>
          <cx:pt idx="20100">-768</cx:pt>
          <cx:pt idx="20101">-767</cx:pt>
          <cx:pt idx="20102">-766</cx:pt>
          <cx:pt idx="20103">-765</cx:pt>
          <cx:pt idx="20104">-764</cx:pt>
          <cx:pt idx="20105">-763</cx:pt>
          <cx:pt idx="20106">-762</cx:pt>
          <cx:pt idx="20107">-762</cx:pt>
          <cx:pt idx="20108">-761</cx:pt>
          <cx:pt idx="20109">-761</cx:pt>
          <cx:pt idx="20110">-761</cx:pt>
          <cx:pt idx="20111">-760</cx:pt>
          <cx:pt idx="20112">-759</cx:pt>
          <cx:pt idx="20113">-759</cx:pt>
          <cx:pt idx="20114">-758</cx:pt>
          <cx:pt idx="20115">-758</cx:pt>
          <cx:pt idx="20116">-757</cx:pt>
          <cx:pt idx="20117">-757</cx:pt>
          <cx:pt idx="20118">-757</cx:pt>
          <cx:pt idx="20119">-756</cx:pt>
          <cx:pt idx="20120">-755</cx:pt>
          <cx:pt idx="20121">-754</cx:pt>
          <cx:pt idx="20122">-753</cx:pt>
          <cx:pt idx="20123">-753</cx:pt>
          <cx:pt idx="20124">-751</cx:pt>
          <cx:pt idx="20125">-750</cx:pt>
          <cx:pt idx="20126">-750</cx:pt>
          <cx:pt idx="20127">-750</cx:pt>
          <cx:pt idx="20128">-750</cx:pt>
          <cx:pt idx="20129">-749</cx:pt>
          <cx:pt idx="20130">-748</cx:pt>
          <cx:pt idx="20131">-748</cx:pt>
          <cx:pt idx="20132">-747</cx:pt>
          <cx:pt idx="20133">-746</cx:pt>
          <cx:pt idx="20134">-745</cx:pt>
          <cx:pt idx="20135">-744</cx:pt>
          <cx:pt idx="20136">-743</cx:pt>
          <cx:pt idx="20137">-743</cx:pt>
          <cx:pt idx="20138">-743</cx:pt>
          <cx:pt idx="20139">-743</cx:pt>
          <cx:pt idx="20140">-742</cx:pt>
          <cx:pt idx="20141">-740</cx:pt>
          <cx:pt idx="20142">-740</cx:pt>
          <cx:pt idx="20143">-740</cx:pt>
          <cx:pt idx="20144">-739</cx:pt>
          <cx:pt idx="20145">-738</cx:pt>
          <cx:pt idx="20146">-737</cx:pt>
          <cx:pt idx="20147">-737</cx:pt>
          <cx:pt idx="20148">-736</cx:pt>
          <cx:pt idx="20149">-736</cx:pt>
          <cx:pt idx="20150">-736</cx:pt>
          <cx:pt idx="20151">-735</cx:pt>
          <cx:pt idx="20152">-734</cx:pt>
          <cx:pt idx="20153">-734</cx:pt>
          <cx:pt idx="20154">-732</cx:pt>
          <cx:pt idx="20155">-730</cx:pt>
          <cx:pt idx="20156">-729</cx:pt>
          <cx:pt idx="20157">-728</cx:pt>
          <cx:pt idx="20158">-727</cx:pt>
          <cx:pt idx="20159">-725</cx:pt>
          <cx:pt idx="20160">-725</cx:pt>
          <cx:pt idx="20161">-724</cx:pt>
          <cx:pt idx="20162">-723</cx:pt>
          <cx:pt idx="20163">-720</cx:pt>
          <cx:pt idx="20164">-716</cx:pt>
          <cx:pt idx="20165">-716</cx:pt>
          <cx:pt idx="20166">-715</cx:pt>
          <cx:pt idx="20167">-714</cx:pt>
          <cx:pt idx="20168">-713</cx:pt>
          <cx:pt idx="20169">-712</cx:pt>
          <cx:pt idx="20170">-711</cx:pt>
          <cx:pt idx="20171">-711</cx:pt>
          <cx:pt idx="20172">-709</cx:pt>
          <cx:pt idx="20173">-709</cx:pt>
          <cx:pt idx="20174">-709</cx:pt>
          <cx:pt idx="20175">-708</cx:pt>
          <cx:pt idx="20176">-707</cx:pt>
          <cx:pt idx="20177">-707</cx:pt>
          <cx:pt idx="20178">-705</cx:pt>
          <cx:pt idx="20179">-703</cx:pt>
          <cx:pt idx="20180">-703</cx:pt>
          <cx:pt idx="20181">-702</cx:pt>
          <cx:pt idx="20182">-702</cx:pt>
          <cx:pt idx="20183">-702</cx:pt>
          <cx:pt idx="20184">-701</cx:pt>
          <cx:pt idx="20185">-700</cx:pt>
          <cx:pt idx="20186">-698</cx:pt>
          <cx:pt idx="20187">-697</cx:pt>
          <cx:pt idx="20188">-697</cx:pt>
          <cx:pt idx="20189">-697</cx:pt>
          <cx:pt idx="20190">-696</cx:pt>
          <cx:pt idx="20191">-694</cx:pt>
          <cx:pt idx="20192">-693</cx:pt>
          <cx:pt idx="20193">-693</cx:pt>
          <cx:pt idx="20194">-692</cx:pt>
          <cx:pt idx="20195">-689</cx:pt>
          <cx:pt idx="20196">-689</cx:pt>
          <cx:pt idx="20197">-687</cx:pt>
          <cx:pt idx="20198">-686</cx:pt>
          <cx:pt idx="20199">-686</cx:pt>
          <cx:pt idx="20200">-684</cx:pt>
          <cx:pt idx="20201">-684</cx:pt>
          <cx:pt idx="20202">-683</cx:pt>
          <cx:pt idx="20203">-683</cx:pt>
          <cx:pt idx="20204">-682</cx:pt>
          <cx:pt idx="20205">-682</cx:pt>
          <cx:pt idx="20206">-680</cx:pt>
          <cx:pt idx="20207">-680</cx:pt>
          <cx:pt idx="20208">-678</cx:pt>
          <cx:pt idx="20209">-678</cx:pt>
          <cx:pt idx="20210">-677</cx:pt>
          <cx:pt idx="20211">-677</cx:pt>
          <cx:pt idx="20212">-673</cx:pt>
          <cx:pt idx="20213">-672</cx:pt>
          <cx:pt idx="20214">-669</cx:pt>
          <cx:pt idx="20215">-669</cx:pt>
          <cx:pt idx="20216">-669</cx:pt>
          <cx:pt idx="20217">-668</cx:pt>
          <cx:pt idx="20218">-667</cx:pt>
          <cx:pt idx="20219">-666</cx:pt>
          <cx:pt idx="20220">-666</cx:pt>
          <cx:pt idx="20221">-665</cx:pt>
          <cx:pt idx="20222">-665</cx:pt>
          <cx:pt idx="20223">-664</cx:pt>
          <cx:pt idx="20224">-664</cx:pt>
          <cx:pt idx="20225">-662</cx:pt>
          <cx:pt idx="20226">-661</cx:pt>
          <cx:pt idx="20227">-660</cx:pt>
          <cx:pt idx="20228">-659</cx:pt>
          <cx:pt idx="20229">-657</cx:pt>
          <cx:pt idx="20230">-656</cx:pt>
          <cx:pt idx="20231">-656</cx:pt>
          <cx:pt idx="20232">-655</cx:pt>
          <cx:pt idx="20233">-655</cx:pt>
          <cx:pt idx="20234">-653</cx:pt>
          <cx:pt idx="20235">-653</cx:pt>
          <cx:pt idx="20236">-651</cx:pt>
          <cx:pt idx="20237">-648</cx:pt>
          <cx:pt idx="20238">-648</cx:pt>
          <cx:pt idx="20239">-648</cx:pt>
          <cx:pt idx="20240">-647</cx:pt>
          <cx:pt idx="20241">-643</cx:pt>
          <cx:pt idx="20242">-642</cx:pt>
          <cx:pt idx="20243">-641</cx:pt>
          <cx:pt idx="20244">-641</cx:pt>
          <cx:pt idx="20245">-640</cx:pt>
          <cx:pt idx="20246">-640</cx:pt>
          <cx:pt idx="20247">-637</cx:pt>
          <cx:pt idx="20248">-635</cx:pt>
          <cx:pt idx="20249">-634</cx:pt>
          <cx:pt idx="20250">-634</cx:pt>
          <cx:pt idx="20251">-634</cx:pt>
          <cx:pt idx="20252">-634</cx:pt>
          <cx:pt idx="20253">-633</cx:pt>
          <cx:pt idx="20254">-633</cx:pt>
          <cx:pt idx="20255">-633</cx:pt>
          <cx:pt idx="20256">-632</cx:pt>
          <cx:pt idx="20257">-631</cx:pt>
          <cx:pt idx="20258">-631</cx:pt>
          <cx:pt idx="20259">-630</cx:pt>
          <cx:pt idx="20260">-630</cx:pt>
          <cx:pt idx="20261">-629</cx:pt>
          <cx:pt idx="20262">-628</cx:pt>
          <cx:pt idx="20263">-628</cx:pt>
          <cx:pt idx="20264">-627</cx:pt>
          <cx:pt idx="20265">-626</cx:pt>
          <cx:pt idx="20266">-626</cx:pt>
          <cx:pt idx="20267">-624</cx:pt>
          <cx:pt idx="20268">-622</cx:pt>
          <cx:pt idx="20269">-621</cx:pt>
          <cx:pt idx="20270">-619</cx:pt>
          <cx:pt idx="20271">-618</cx:pt>
          <cx:pt idx="20272">-616</cx:pt>
          <cx:pt idx="20273">-616</cx:pt>
          <cx:pt idx="20274">-616</cx:pt>
          <cx:pt idx="20275">-614</cx:pt>
          <cx:pt idx="20276">-613</cx:pt>
          <cx:pt idx="20277">-612</cx:pt>
          <cx:pt idx="20278">-612</cx:pt>
          <cx:pt idx="20279">-612</cx:pt>
          <cx:pt idx="20280">-611</cx:pt>
          <cx:pt idx="20281">-610</cx:pt>
          <cx:pt idx="20282">-610</cx:pt>
          <cx:pt idx="20283">-609</cx:pt>
          <cx:pt idx="20284">-607</cx:pt>
          <cx:pt idx="20285">-607</cx:pt>
          <cx:pt idx="20286">-607</cx:pt>
          <cx:pt idx="20287">-605</cx:pt>
          <cx:pt idx="20288">-604</cx:pt>
          <cx:pt idx="20289">-604</cx:pt>
          <cx:pt idx="20290">-603</cx:pt>
          <cx:pt idx="20291">-602</cx:pt>
          <cx:pt idx="20292">-600</cx:pt>
          <cx:pt idx="20293">-598</cx:pt>
          <cx:pt idx="20294">-597</cx:pt>
          <cx:pt idx="20295">-597</cx:pt>
          <cx:pt idx="20296">-596</cx:pt>
          <cx:pt idx="20297">-596</cx:pt>
          <cx:pt idx="20298">-595</cx:pt>
          <cx:pt idx="20299">-593</cx:pt>
          <cx:pt idx="20300">-593</cx:pt>
          <cx:pt idx="20301">-593</cx:pt>
          <cx:pt idx="20302">-591</cx:pt>
          <cx:pt idx="20303">-590</cx:pt>
          <cx:pt idx="20304">-590</cx:pt>
          <cx:pt idx="20305">-589</cx:pt>
          <cx:pt idx="20306">-588</cx:pt>
          <cx:pt idx="20307">-588</cx:pt>
          <cx:pt idx="20308">-588</cx:pt>
          <cx:pt idx="20309">-587</cx:pt>
          <cx:pt idx="20310">-585</cx:pt>
          <cx:pt idx="20311">-584</cx:pt>
          <cx:pt idx="20312">-583</cx:pt>
          <cx:pt idx="20313">-582</cx:pt>
          <cx:pt idx="20314">-581</cx:pt>
          <cx:pt idx="20315">-580</cx:pt>
          <cx:pt idx="20316">-578</cx:pt>
          <cx:pt idx="20317">-578</cx:pt>
          <cx:pt idx="20318">-578</cx:pt>
          <cx:pt idx="20319">-577</cx:pt>
          <cx:pt idx="20320">-576</cx:pt>
          <cx:pt idx="20321">-576</cx:pt>
          <cx:pt idx="20322">-576</cx:pt>
          <cx:pt idx="20323">-576</cx:pt>
          <cx:pt idx="20324">-575</cx:pt>
          <cx:pt idx="20325">-575</cx:pt>
          <cx:pt idx="20326">-574</cx:pt>
          <cx:pt idx="20327">-573</cx:pt>
          <cx:pt idx="20328">-572</cx:pt>
          <cx:pt idx="20329">-572</cx:pt>
          <cx:pt idx="20330">-571</cx:pt>
          <cx:pt idx="20331">-571</cx:pt>
          <cx:pt idx="20332">-570</cx:pt>
          <cx:pt idx="20333">-570</cx:pt>
          <cx:pt idx="20334">-570</cx:pt>
          <cx:pt idx="20335">-569</cx:pt>
          <cx:pt idx="20336">-568</cx:pt>
          <cx:pt idx="20337">-567</cx:pt>
          <cx:pt idx="20338">-565</cx:pt>
          <cx:pt idx="20339">-565</cx:pt>
          <cx:pt idx="20340">-564</cx:pt>
          <cx:pt idx="20341">-563</cx:pt>
          <cx:pt idx="20342">-559</cx:pt>
          <cx:pt idx="20343">-559</cx:pt>
          <cx:pt idx="20344">-559</cx:pt>
          <cx:pt idx="20345">-558</cx:pt>
          <cx:pt idx="20346">-558</cx:pt>
          <cx:pt idx="20347">-558</cx:pt>
          <cx:pt idx="20348">-557</cx:pt>
          <cx:pt idx="20349">-557</cx:pt>
          <cx:pt idx="20350">-557</cx:pt>
          <cx:pt idx="20351">-557</cx:pt>
          <cx:pt idx="20352">-556</cx:pt>
          <cx:pt idx="20353">-556</cx:pt>
          <cx:pt idx="20354">-554</cx:pt>
          <cx:pt idx="20355">-554</cx:pt>
          <cx:pt idx="20356">-553</cx:pt>
          <cx:pt idx="20357">-551</cx:pt>
          <cx:pt idx="20358">-551</cx:pt>
          <cx:pt idx="20359">-550</cx:pt>
          <cx:pt idx="20360">-549</cx:pt>
          <cx:pt idx="20361">-548</cx:pt>
          <cx:pt idx="20362">-547</cx:pt>
          <cx:pt idx="20363">-546</cx:pt>
          <cx:pt idx="20364">-546</cx:pt>
          <cx:pt idx="20365">-546</cx:pt>
          <cx:pt idx="20366">-545</cx:pt>
          <cx:pt idx="20367">-545</cx:pt>
          <cx:pt idx="20368">-544</cx:pt>
          <cx:pt idx="20369">-543</cx:pt>
          <cx:pt idx="20370">-543</cx:pt>
          <cx:pt idx="20371">-542</cx:pt>
          <cx:pt idx="20372">-541</cx:pt>
          <cx:pt idx="20373">-541</cx:pt>
          <cx:pt idx="20374">-540</cx:pt>
          <cx:pt idx="20375">-540</cx:pt>
          <cx:pt idx="20376">-539</cx:pt>
          <cx:pt idx="20377">-539</cx:pt>
          <cx:pt idx="20378">-538</cx:pt>
          <cx:pt idx="20379">-538</cx:pt>
          <cx:pt idx="20380">-537</cx:pt>
          <cx:pt idx="20381">-536</cx:pt>
          <cx:pt idx="20382">-536</cx:pt>
          <cx:pt idx="20383">-535</cx:pt>
          <cx:pt idx="20384">-535</cx:pt>
          <cx:pt idx="20385">-534</cx:pt>
          <cx:pt idx="20386">-534</cx:pt>
          <cx:pt idx="20387">-531</cx:pt>
          <cx:pt idx="20388">-531</cx:pt>
          <cx:pt idx="20389">-531</cx:pt>
          <cx:pt idx="20390">-530</cx:pt>
          <cx:pt idx="20391">-530</cx:pt>
          <cx:pt idx="20392">-529</cx:pt>
          <cx:pt idx="20393">-529</cx:pt>
          <cx:pt idx="20394">-526</cx:pt>
          <cx:pt idx="20395">-524</cx:pt>
          <cx:pt idx="20396">-524</cx:pt>
          <cx:pt idx="20397">-524</cx:pt>
          <cx:pt idx="20398">-523</cx:pt>
          <cx:pt idx="20399">-523</cx:pt>
          <cx:pt idx="20400">-522</cx:pt>
          <cx:pt idx="20401">-522</cx:pt>
          <cx:pt idx="20402">-521</cx:pt>
          <cx:pt idx="20403">-519</cx:pt>
          <cx:pt idx="20404">-519</cx:pt>
          <cx:pt idx="20405">-519</cx:pt>
          <cx:pt idx="20406">-518</cx:pt>
          <cx:pt idx="20407">-518</cx:pt>
          <cx:pt idx="20408">-516</cx:pt>
          <cx:pt idx="20409">-516</cx:pt>
          <cx:pt idx="20410">-515</cx:pt>
          <cx:pt idx="20411">-515</cx:pt>
          <cx:pt idx="20412">-513</cx:pt>
          <cx:pt idx="20413">-511</cx:pt>
          <cx:pt idx="20414">-510</cx:pt>
          <cx:pt idx="20415">-509</cx:pt>
          <cx:pt idx="20416">-508</cx:pt>
          <cx:pt idx="20417">-507</cx:pt>
          <cx:pt idx="20418">-506</cx:pt>
          <cx:pt idx="20419">-505</cx:pt>
          <cx:pt idx="20420">-504</cx:pt>
          <cx:pt idx="20421">-504</cx:pt>
          <cx:pt idx="20422">-504</cx:pt>
          <cx:pt idx="20423">-504</cx:pt>
          <cx:pt idx="20424">-503</cx:pt>
          <cx:pt idx="20425">-503</cx:pt>
          <cx:pt idx="20426">-502</cx:pt>
          <cx:pt idx="20427">-501</cx:pt>
          <cx:pt idx="20428">-500</cx:pt>
          <cx:pt idx="20429">-500</cx:pt>
          <cx:pt idx="20430">-499</cx:pt>
          <cx:pt idx="20431">-498</cx:pt>
          <cx:pt idx="20432">-498</cx:pt>
          <cx:pt idx="20433">-498</cx:pt>
          <cx:pt idx="20434">-495</cx:pt>
          <cx:pt idx="20435">-495</cx:pt>
          <cx:pt idx="20436">-494</cx:pt>
          <cx:pt idx="20437">-494</cx:pt>
          <cx:pt idx="20438">-493</cx:pt>
          <cx:pt idx="20439">-491</cx:pt>
          <cx:pt idx="20440">-491</cx:pt>
          <cx:pt idx="20441">-490</cx:pt>
          <cx:pt idx="20442">-489</cx:pt>
          <cx:pt idx="20443">-489</cx:pt>
          <cx:pt idx="20444">-488</cx:pt>
          <cx:pt idx="20445">-488</cx:pt>
          <cx:pt idx="20446">-486</cx:pt>
          <cx:pt idx="20447">-486</cx:pt>
          <cx:pt idx="20448">-485</cx:pt>
          <cx:pt idx="20449">-485</cx:pt>
          <cx:pt idx="20450">-485</cx:pt>
          <cx:pt idx="20451">-484</cx:pt>
          <cx:pt idx="20452">-484</cx:pt>
          <cx:pt idx="20453">-484</cx:pt>
          <cx:pt idx="20454">-484</cx:pt>
          <cx:pt idx="20455">-482</cx:pt>
          <cx:pt idx="20456">-481</cx:pt>
          <cx:pt idx="20457">-481</cx:pt>
          <cx:pt idx="20458">-480</cx:pt>
          <cx:pt idx="20459">-479</cx:pt>
          <cx:pt idx="20460">-479</cx:pt>
          <cx:pt idx="20461">-478</cx:pt>
          <cx:pt idx="20462">-477</cx:pt>
          <cx:pt idx="20463">-475</cx:pt>
          <cx:pt idx="20464">-475</cx:pt>
          <cx:pt idx="20465">-475</cx:pt>
          <cx:pt idx="20466">-474</cx:pt>
          <cx:pt idx="20467">-474</cx:pt>
          <cx:pt idx="20468">-473</cx:pt>
          <cx:pt idx="20469">-472</cx:pt>
          <cx:pt idx="20470">-472</cx:pt>
          <cx:pt idx="20471">-472</cx:pt>
          <cx:pt idx="20472">-472</cx:pt>
          <cx:pt idx="20473">-469</cx:pt>
          <cx:pt idx="20474">-468</cx:pt>
          <cx:pt idx="20475">-468</cx:pt>
          <cx:pt idx="20476">-466</cx:pt>
          <cx:pt idx="20477">-466</cx:pt>
          <cx:pt idx="20478">-465</cx:pt>
          <cx:pt idx="20479">-462</cx:pt>
          <cx:pt idx="20480">-461</cx:pt>
          <cx:pt idx="20481">-460</cx:pt>
          <cx:pt idx="20482">-459</cx:pt>
          <cx:pt idx="20483">-459</cx:pt>
          <cx:pt idx="20484">-459</cx:pt>
          <cx:pt idx="20485">-458</cx:pt>
          <cx:pt idx="20486">-458</cx:pt>
          <cx:pt idx="20487">-458</cx:pt>
          <cx:pt idx="20488">-458</cx:pt>
          <cx:pt idx="20489">-456</cx:pt>
          <cx:pt idx="20490">-456</cx:pt>
          <cx:pt idx="20491">-455</cx:pt>
          <cx:pt idx="20492">-455</cx:pt>
          <cx:pt idx="20493">-454</cx:pt>
          <cx:pt idx="20494">-453</cx:pt>
          <cx:pt idx="20495">-452</cx:pt>
          <cx:pt idx="20496">-452</cx:pt>
          <cx:pt idx="20497">-451</cx:pt>
          <cx:pt idx="20498">-451</cx:pt>
          <cx:pt idx="20499">-450</cx:pt>
          <cx:pt idx="20500">-450</cx:pt>
          <cx:pt idx="20501">-450</cx:pt>
          <cx:pt idx="20502">-450</cx:pt>
          <cx:pt idx="20503">-449</cx:pt>
          <cx:pt idx="20504">-448</cx:pt>
          <cx:pt idx="20505">-447</cx:pt>
          <cx:pt idx="20506">-446</cx:pt>
          <cx:pt idx="20507">-445</cx:pt>
          <cx:pt idx="20508">-444</cx:pt>
          <cx:pt idx="20509">-444</cx:pt>
          <cx:pt idx="20510">-443</cx:pt>
          <cx:pt idx="20511">-442</cx:pt>
          <cx:pt idx="20512">-442</cx:pt>
          <cx:pt idx="20513">-441</cx:pt>
          <cx:pt idx="20514">-440</cx:pt>
          <cx:pt idx="20515">-439</cx:pt>
          <cx:pt idx="20516">-439</cx:pt>
          <cx:pt idx="20517">-438</cx:pt>
          <cx:pt idx="20518">-438</cx:pt>
          <cx:pt idx="20519">-436</cx:pt>
          <cx:pt idx="20520">-435</cx:pt>
          <cx:pt idx="20521">-434</cx:pt>
          <cx:pt idx="20522">-434</cx:pt>
          <cx:pt idx="20523">-431</cx:pt>
          <cx:pt idx="20524">-431</cx:pt>
          <cx:pt idx="20525">-430</cx:pt>
          <cx:pt idx="20526">-430</cx:pt>
          <cx:pt idx="20527">-429</cx:pt>
          <cx:pt idx="20528">-429</cx:pt>
          <cx:pt idx="20529">-429</cx:pt>
          <cx:pt idx="20530">-427</cx:pt>
          <cx:pt idx="20531">-426</cx:pt>
          <cx:pt idx="20532">-426</cx:pt>
          <cx:pt idx="20533">-425</cx:pt>
          <cx:pt idx="20534">-424</cx:pt>
          <cx:pt idx="20535">-423</cx:pt>
          <cx:pt idx="20536">-423</cx:pt>
          <cx:pt idx="20537">-423</cx:pt>
          <cx:pt idx="20538">-421</cx:pt>
          <cx:pt idx="20539">-421</cx:pt>
          <cx:pt idx="20540">-420</cx:pt>
          <cx:pt idx="20541">-420</cx:pt>
          <cx:pt idx="20542">-419</cx:pt>
          <cx:pt idx="20543">-417</cx:pt>
          <cx:pt idx="20544">-417</cx:pt>
          <cx:pt idx="20545">-417</cx:pt>
          <cx:pt idx="20546">-416</cx:pt>
          <cx:pt idx="20547">-416</cx:pt>
          <cx:pt idx="20548">-416</cx:pt>
          <cx:pt idx="20549">-415</cx:pt>
          <cx:pt idx="20550">-415</cx:pt>
          <cx:pt idx="20551">-412</cx:pt>
          <cx:pt idx="20552">-412</cx:pt>
          <cx:pt idx="20553">-411</cx:pt>
          <cx:pt idx="20554">-411</cx:pt>
          <cx:pt idx="20555">-411</cx:pt>
          <cx:pt idx="20556">-410</cx:pt>
          <cx:pt idx="20557">-410</cx:pt>
          <cx:pt idx="20558">-409</cx:pt>
          <cx:pt idx="20559">-409</cx:pt>
          <cx:pt idx="20560">-408</cx:pt>
          <cx:pt idx="20561">-408</cx:pt>
          <cx:pt idx="20562">-408</cx:pt>
          <cx:pt idx="20563">-407</cx:pt>
          <cx:pt idx="20564">-406</cx:pt>
          <cx:pt idx="20565">-405</cx:pt>
          <cx:pt idx="20566">-404</cx:pt>
          <cx:pt idx="20567">-404</cx:pt>
          <cx:pt idx="20568">-403</cx:pt>
          <cx:pt idx="20569">-402</cx:pt>
          <cx:pt idx="20570">-402</cx:pt>
          <cx:pt idx="20571">-402</cx:pt>
          <cx:pt idx="20572">-401</cx:pt>
          <cx:pt idx="20573">-400</cx:pt>
          <cx:pt idx="20574">-400</cx:pt>
          <cx:pt idx="20575">-399</cx:pt>
          <cx:pt idx="20576">-399</cx:pt>
          <cx:pt idx="20577">-399</cx:pt>
          <cx:pt idx="20578">-398</cx:pt>
          <cx:pt idx="20579">-395</cx:pt>
          <cx:pt idx="20580">-393</cx:pt>
          <cx:pt idx="20581">-392</cx:pt>
          <cx:pt idx="20582">-391</cx:pt>
          <cx:pt idx="20583">-390</cx:pt>
          <cx:pt idx="20584">-390</cx:pt>
          <cx:pt idx="20585">-390</cx:pt>
          <cx:pt idx="20586">-390</cx:pt>
          <cx:pt idx="20587">-388</cx:pt>
          <cx:pt idx="20588">-386</cx:pt>
          <cx:pt idx="20589">-386</cx:pt>
          <cx:pt idx="20590">-384</cx:pt>
          <cx:pt idx="20591">-384</cx:pt>
          <cx:pt idx="20592">-383</cx:pt>
          <cx:pt idx="20593">-383</cx:pt>
          <cx:pt idx="20594">-382</cx:pt>
          <cx:pt idx="20595">-382</cx:pt>
          <cx:pt idx="20596">-382</cx:pt>
          <cx:pt idx="20597">-380</cx:pt>
          <cx:pt idx="20598">-379</cx:pt>
          <cx:pt idx="20599">-379</cx:pt>
          <cx:pt idx="20600">-378</cx:pt>
          <cx:pt idx="20601">-378</cx:pt>
          <cx:pt idx="20602">-378</cx:pt>
          <cx:pt idx="20603">-378</cx:pt>
          <cx:pt idx="20604">-377</cx:pt>
          <cx:pt idx="20605">-376</cx:pt>
          <cx:pt idx="20606">-375</cx:pt>
          <cx:pt idx="20607">-375</cx:pt>
          <cx:pt idx="20608">-375</cx:pt>
          <cx:pt idx="20609">-374</cx:pt>
          <cx:pt idx="20610">-374</cx:pt>
          <cx:pt idx="20611">-373</cx:pt>
          <cx:pt idx="20612">-373</cx:pt>
          <cx:pt idx="20613">-372</cx:pt>
          <cx:pt idx="20614">-371</cx:pt>
          <cx:pt idx="20615">-370</cx:pt>
          <cx:pt idx="20616">-370</cx:pt>
          <cx:pt idx="20617">-369</cx:pt>
          <cx:pt idx="20618">-369</cx:pt>
          <cx:pt idx="20619">-365</cx:pt>
          <cx:pt idx="20620">-365</cx:pt>
          <cx:pt idx="20621">-364</cx:pt>
          <cx:pt idx="20622">-364</cx:pt>
          <cx:pt idx="20623">-363</cx:pt>
          <cx:pt idx="20624">-363</cx:pt>
          <cx:pt idx="20625">-363</cx:pt>
          <cx:pt idx="20626">-362</cx:pt>
          <cx:pt idx="20627">-361</cx:pt>
          <cx:pt idx="20628">-361</cx:pt>
          <cx:pt idx="20629">-361</cx:pt>
          <cx:pt idx="20630">-360</cx:pt>
          <cx:pt idx="20631">-360</cx:pt>
          <cx:pt idx="20632">-358</cx:pt>
          <cx:pt idx="20633">-357</cx:pt>
          <cx:pt idx="20634">-357</cx:pt>
          <cx:pt idx="20635">-355</cx:pt>
          <cx:pt idx="20636">-352</cx:pt>
          <cx:pt idx="20637">-351</cx:pt>
          <cx:pt idx="20638">-350</cx:pt>
          <cx:pt idx="20639">-350</cx:pt>
          <cx:pt idx="20640">-350</cx:pt>
          <cx:pt idx="20641">-346</cx:pt>
          <cx:pt idx="20642">-345</cx:pt>
          <cx:pt idx="20643">-344</cx:pt>
          <cx:pt idx="20644">-344</cx:pt>
          <cx:pt idx="20645">-344</cx:pt>
          <cx:pt idx="20646">-344</cx:pt>
          <cx:pt idx="20647">-343</cx:pt>
          <cx:pt idx="20648">-343</cx:pt>
          <cx:pt idx="20649">-343</cx:pt>
          <cx:pt idx="20650">-342</cx:pt>
          <cx:pt idx="20651">-341</cx:pt>
          <cx:pt idx="20652">-341</cx:pt>
          <cx:pt idx="20653">-340</cx:pt>
          <cx:pt idx="20654">-340</cx:pt>
          <cx:pt idx="20655">-340</cx:pt>
          <cx:pt idx="20656">-340</cx:pt>
          <cx:pt idx="20657">-338</cx:pt>
          <cx:pt idx="20658">-337</cx:pt>
          <cx:pt idx="20659">-336</cx:pt>
          <cx:pt idx="20660">-334</cx:pt>
          <cx:pt idx="20661">-333</cx:pt>
          <cx:pt idx="20662">-333</cx:pt>
          <cx:pt idx="20663">-330</cx:pt>
          <cx:pt idx="20664">-330</cx:pt>
          <cx:pt idx="20665">-326</cx:pt>
          <cx:pt idx="20666">-325</cx:pt>
          <cx:pt idx="20667">-325</cx:pt>
          <cx:pt idx="20668">-324</cx:pt>
          <cx:pt idx="20669">-323</cx:pt>
          <cx:pt idx="20670">-323</cx:pt>
          <cx:pt idx="20671">-323</cx:pt>
          <cx:pt idx="20672">-321</cx:pt>
          <cx:pt idx="20673">-321</cx:pt>
          <cx:pt idx="20674">-320</cx:pt>
          <cx:pt idx="20675">-320</cx:pt>
          <cx:pt idx="20676">-319</cx:pt>
          <cx:pt idx="20677">-319</cx:pt>
          <cx:pt idx="20678">-319</cx:pt>
          <cx:pt idx="20679">-318</cx:pt>
          <cx:pt idx="20680">-317</cx:pt>
          <cx:pt idx="20681">-317</cx:pt>
          <cx:pt idx="20682">-316</cx:pt>
          <cx:pt idx="20683">-315</cx:pt>
          <cx:pt idx="20684">-315</cx:pt>
          <cx:pt idx="20685">-314</cx:pt>
          <cx:pt idx="20686">-314</cx:pt>
          <cx:pt idx="20687">-313</cx:pt>
          <cx:pt idx="20688">-312</cx:pt>
          <cx:pt idx="20689">-312</cx:pt>
          <cx:pt idx="20690">-312</cx:pt>
          <cx:pt idx="20691">-311</cx:pt>
          <cx:pt idx="20692">-311</cx:pt>
          <cx:pt idx="20693">-310</cx:pt>
          <cx:pt idx="20694">-309</cx:pt>
          <cx:pt idx="20695">-309</cx:pt>
          <cx:pt idx="20696">-309</cx:pt>
          <cx:pt idx="20697">-308</cx:pt>
          <cx:pt idx="20698">-307</cx:pt>
          <cx:pt idx="20699">-307</cx:pt>
          <cx:pt idx="20700">-307</cx:pt>
          <cx:pt idx="20701">-306</cx:pt>
          <cx:pt idx="20702">-306</cx:pt>
          <cx:pt idx="20703">-305</cx:pt>
          <cx:pt idx="20704">-305</cx:pt>
          <cx:pt idx="20705">-305</cx:pt>
          <cx:pt idx="20706">-304</cx:pt>
          <cx:pt idx="20707">-302</cx:pt>
          <cx:pt idx="20708">-302</cx:pt>
          <cx:pt idx="20709">-301</cx:pt>
          <cx:pt idx="20710">-301</cx:pt>
          <cx:pt idx="20711">-301</cx:pt>
          <cx:pt idx="20712">-300</cx:pt>
          <cx:pt idx="20713">-299</cx:pt>
          <cx:pt idx="20714">-298</cx:pt>
          <cx:pt idx="20715">-298</cx:pt>
          <cx:pt idx="20716">-298</cx:pt>
          <cx:pt idx="20717">-295</cx:pt>
          <cx:pt idx="20718">-295</cx:pt>
          <cx:pt idx="20719">-294</cx:pt>
          <cx:pt idx="20720">-294</cx:pt>
          <cx:pt idx="20721">-294</cx:pt>
          <cx:pt idx="20722">-294</cx:pt>
          <cx:pt idx="20723">-293</cx:pt>
          <cx:pt idx="20724">-292</cx:pt>
          <cx:pt idx="20725">-291</cx:pt>
          <cx:pt idx="20726">-289</cx:pt>
          <cx:pt idx="20727">-289</cx:pt>
          <cx:pt idx="20728">-288</cx:pt>
          <cx:pt idx="20729">-288</cx:pt>
          <cx:pt idx="20730">-287</cx:pt>
          <cx:pt idx="20731">-287</cx:pt>
          <cx:pt idx="20732">-285</cx:pt>
          <cx:pt idx="20733">-285</cx:pt>
          <cx:pt idx="20734">-284</cx:pt>
          <cx:pt idx="20735">-282</cx:pt>
          <cx:pt idx="20736">-282</cx:pt>
          <cx:pt idx="20737">-282</cx:pt>
          <cx:pt idx="20738">-280</cx:pt>
          <cx:pt idx="20739">-280</cx:pt>
          <cx:pt idx="20740">-279</cx:pt>
          <cx:pt idx="20741">-279</cx:pt>
          <cx:pt idx="20742">-278</cx:pt>
          <cx:pt idx="20743">-278</cx:pt>
          <cx:pt idx="20744">-277</cx:pt>
          <cx:pt idx="20745">-277</cx:pt>
          <cx:pt idx="20746">-277</cx:pt>
          <cx:pt idx="20747">-276</cx:pt>
          <cx:pt idx="20748">-276</cx:pt>
          <cx:pt idx="20749">-275</cx:pt>
          <cx:pt idx="20750">-275</cx:pt>
          <cx:pt idx="20751">-274</cx:pt>
          <cx:pt idx="20752">-274</cx:pt>
          <cx:pt idx="20753">-274</cx:pt>
          <cx:pt idx="20754">-273</cx:pt>
          <cx:pt idx="20755">-273</cx:pt>
          <cx:pt idx="20756">-271</cx:pt>
          <cx:pt idx="20757">-271</cx:pt>
          <cx:pt idx="20758">-269</cx:pt>
          <cx:pt idx="20759">-268</cx:pt>
          <cx:pt idx="20760">-267</cx:pt>
          <cx:pt idx="20761">-267</cx:pt>
          <cx:pt idx="20762">-267</cx:pt>
          <cx:pt idx="20763">-266</cx:pt>
          <cx:pt idx="20764">-266</cx:pt>
          <cx:pt idx="20765">-265</cx:pt>
          <cx:pt idx="20766">-265</cx:pt>
          <cx:pt idx="20767">-265</cx:pt>
          <cx:pt idx="20768">-265</cx:pt>
          <cx:pt idx="20769">-265</cx:pt>
          <cx:pt idx="20770">-264</cx:pt>
          <cx:pt idx="20771">-262</cx:pt>
          <cx:pt idx="20772">-259</cx:pt>
          <cx:pt idx="20773">-259</cx:pt>
          <cx:pt idx="20774">-255</cx:pt>
          <cx:pt idx="20775">-254</cx:pt>
          <cx:pt idx="20776">-254</cx:pt>
          <cx:pt idx="20777">-253</cx:pt>
          <cx:pt idx="20778">-250</cx:pt>
          <cx:pt idx="20779">-249</cx:pt>
          <cx:pt idx="20780">-248</cx:pt>
          <cx:pt idx="20781">-248</cx:pt>
          <cx:pt idx="20782">-248</cx:pt>
          <cx:pt idx="20783">-248</cx:pt>
          <cx:pt idx="20784">-246</cx:pt>
          <cx:pt idx="20785">-246</cx:pt>
          <cx:pt idx="20786">-243</cx:pt>
          <cx:pt idx="20787">-243</cx:pt>
          <cx:pt idx="20788">-242</cx:pt>
          <cx:pt idx="20789">-242</cx:pt>
          <cx:pt idx="20790">-240</cx:pt>
          <cx:pt idx="20791">-239</cx:pt>
          <cx:pt idx="20792">-238</cx:pt>
          <cx:pt idx="20793">-233</cx:pt>
          <cx:pt idx="20794">-233</cx:pt>
          <cx:pt idx="20795">-232</cx:pt>
          <cx:pt idx="20796">-232</cx:pt>
          <cx:pt idx="20797">-231</cx:pt>
          <cx:pt idx="20798">-231</cx:pt>
          <cx:pt idx="20799">-231</cx:pt>
          <cx:pt idx="20800">-231</cx:pt>
          <cx:pt idx="20801">-229</cx:pt>
          <cx:pt idx="20802">-227</cx:pt>
          <cx:pt idx="20803">-227</cx:pt>
          <cx:pt idx="20804">-225</cx:pt>
          <cx:pt idx="20805">-225</cx:pt>
          <cx:pt idx="20806">-224</cx:pt>
          <cx:pt idx="20807">-223</cx:pt>
          <cx:pt idx="20808">-222</cx:pt>
          <cx:pt idx="20809">-222</cx:pt>
          <cx:pt idx="20810">-220</cx:pt>
          <cx:pt idx="20811">-220</cx:pt>
          <cx:pt idx="20812">-219</cx:pt>
          <cx:pt idx="20813">-219</cx:pt>
          <cx:pt idx="20814">-218</cx:pt>
          <cx:pt idx="20815">-217</cx:pt>
          <cx:pt idx="20816">-217</cx:pt>
          <cx:pt idx="20817">-216</cx:pt>
          <cx:pt idx="20818">-215</cx:pt>
          <cx:pt idx="20819">-215</cx:pt>
          <cx:pt idx="20820">-211</cx:pt>
          <cx:pt idx="20821">-210</cx:pt>
          <cx:pt idx="20822">-210</cx:pt>
          <cx:pt idx="20823">-210</cx:pt>
          <cx:pt idx="20824">-209</cx:pt>
          <cx:pt idx="20825">-208</cx:pt>
          <cx:pt idx="20826">-207</cx:pt>
          <cx:pt idx="20827">-207</cx:pt>
          <cx:pt idx="20828">-202</cx:pt>
          <cx:pt idx="20829">-202</cx:pt>
          <cx:pt idx="20830">-200</cx:pt>
          <cx:pt idx="20831">-197</cx:pt>
          <cx:pt idx="20832">-195</cx:pt>
          <cx:pt idx="20833">-195</cx:pt>
          <cx:pt idx="20834">-194</cx:pt>
          <cx:pt idx="20835">-193</cx:pt>
          <cx:pt idx="20836">-193</cx:pt>
          <cx:pt idx="20837">-192</cx:pt>
          <cx:pt idx="20838">-191</cx:pt>
          <cx:pt idx="20839">-188</cx:pt>
          <cx:pt idx="20840">-185</cx:pt>
          <cx:pt idx="20841">-183</cx:pt>
          <cx:pt idx="20842">-182</cx:pt>
          <cx:pt idx="20843">-181</cx:pt>
          <cx:pt idx="20844">-181</cx:pt>
          <cx:pt idx="20845">-180</cx:pt>
          <cx:pt idx="20846">-180</cx:pt>
          <cx:pt idx="20847">-179</cx:pt>
          <cx:pt idx="20848">-179</cx:pt>
          <cx:pt idx="20849">-176</cx:pt>
          <cx:pt idx="20850">-175</cx:pt>
          <cx:pt idx="20851">-173</cx:pt>
          <cx:pt idx="20852">-173</cx:pt>
          <cx:pt idx="20853">-172</cx:pt>
          <cx:pt idx="20854">-172</cx:pt>
          <cx:pt idx="20855">-172</cx:pt>
          <cx:pt idx="20856">-170</cx:pt>
          <cx:pt idx="20857">-170</cx:pt>
          <cx:pt idx="20858">-169</cx:pt>
          <cx:pt idx="20859">-168</cx:pt>
          <cx:pt idx="20860">-167</cx:pt>
          <cx:pt idx="20861">-166</cx:pt>
          <cx:pt idx="20862">-166</cx:pt>
          <cx:pt idx="20863">-166</cx:pt>
          <cx:pt idx="20864">-166</cx:pt>
          <cx:pt idx="20865">-165</cx:pt>
          <cx:pt idx="20866">-165</cx:pt>
          <cx:pt idx="20867">-164</cx:pt>
          <cx:pt idx="20868">-164</cx:pt>
          <cx:pt idx="20869">-164</cx:pt>
          <cx:pt idx="20870">-164</cx:pt>
          <cx:pt idx="20871">-164</cx:pt>
          <cx:pt idx="20872">-164</cx:pt>
          <cx:pt idx="20873">-159</cx:pt>
          <cx:pt idx="20874">-159</cx:pt>
          <cx:pt idx="20875">-157</cx:pt>
          <cx:pt idx="20876">-156</cx:pt>
          <cx:pt idx="20877">-155</cx:pt>
          <cx:pt idx="20878">-155</cx:pt>
          <cx:pt idx="20879">-155</cx:pt>
          <cx:pt idx="20880">-154</cx:pt>
          <cx:pt idx="20881">-153</cx:pt>
          <cx:pt idx="20882">-153</cx:pt>
          <cx:pt idx="20883">-153</cx:pt>
          <cx:pt idx="20884">-152</cx:pt>
          <cx:pt idx="20885">-151</cx:pt>
          <cx:pt idx="20886">-151</cx:pt>
          <cx:pt idx="20887">-148</cx:pt>
          <cx:pt idx="20888">-148</cx:pt>
          <cx:pt idx="20889">-148</cx:pt>
          <cx:pt idx="20890">-147</cx:pt>
          <cx:pt idx="20891">-147</cx:pt>
          <cx:pt idx="20892">-147</cx:pt>
          <cx:pt idx="20893">-146</cx:pt>
          <cx:pt idx="20894">-145</cx:pt>
          <cx:pt idx="20895">-144</cx:pt>
          <cx:pt idx="20896">-143</cx:pt>
          <cx:pt idx="20897">-143</cx:pt>
          <cx:pt idx="20898">-142</cx:pt>
          <cx:pt idx="20899">-142</cx:pt>
          <cx:pt idx="20900">-142</cx:pt>
          <cx:pt idx="20901">-142</cx:pt>
          <cx:pt idx="20902">-141</cx:pt>
          <cx:pt idx="20903">-140</cx:pt>
          <cx:pt idx="20904">-139</cx:pt>
          <cx:pt idx="20905">-139</cx:pt>
          <cx:pt idx="20906">-139</cx:pt>
          <cx:pt idx="20907">-139</cx:pt>
          <cx:pt idx="20908">-138</cx:pt>
          <cx:pt idx="20909">-138</cx:pt>
          <cx:pt idx="20910">-137</cx:pt>
          <cx:pt idx="20911">-137</cx:pt>
          <cx:pt idx="20912">-137</cx:pt>
          <cx:pt idx="20913">-137</cx:pt>
          <cx:pt idx="20914">-135</cx:pt>
          <cx:pt idx="20915">-134</cx:pt>
          <cx:pt idx="20916">-134</cx:pt>
          <cx:pt idx="20917">-130</cx:pt>
          <cx:pt idx="20918">-130</cx:pt>
          <cx:pt idx="20919">-129</cx:pt>
          <cx:pt idx="20920">-129</cx:pt>
          <cx:pt idx="20921">-128</cx:pt>
          <cx:pt idx="20922">-128</cx:pt>
          <cx:pt idx="20923">-127</cx:pt>
          <cx:pt idx="20924">-127</cx:pt>
          <cx:pt idx="20925">-125</cx:pt>
          <cx:pt idx="20926">-125</cx:pt>
          <cx:pt idx="20927">-125</cx:pt>
          <cx:pt idx="20928">-124</cx:pt>
          <cx:pt idx="20929">-122</cx:pt>
          <cx:pt idx="20930">-121</cx:pt>
          <cx:pt idx="20931">-121</cx:pt>
          <cx:pt idx="20932">-120</cx:pt>
          <cx:pt idx="20933">-120</cx:pt>
          <cx:pt idx="20934">-120</cx:pt>
          <cx:pt idx="20935">-120</cx:pt>
          <cx:pt idx="20936">-120</cx:pt>
          <cx:pt idx="20937">-119</cx:pt>
          <cx:pt idx="20938">-118</cx:pt>
          <cx:pt idx="20939">-118</cx:pt>
          <cx:pt idx="20940">-117</cx:pt>
          <cx:pt idx="20941">-116</cx:pt>
          <cx:pt idx="20942">-115</cx:pt>
          <cx:pt idx="20943">-115</cx:pt>
          <cx:pt idx="20944">-112</cx:pt>
          <cx:pt idx="20945">-110</cx:pt>
          <cx:pt idx="20946">-109</cx:pt>
          <cx:pt idx="20947">-109</cx:pt>
          <cx:pt idx="20948">-107</cx:pt>
          <cx:pt idx="20949">-106</cx:pt>
          <cx:pt idx="20950">-106</cx:pt>
          <cx:pt idx="20951">-106</cx:pt>
          <cx:pt idx="20952">-105</cx:pt>
          <cx:pt idx="20953">-104</cx:pt>
          <cx:pt idx="20954">-104</cx:pt>
          <cx:pt idx="20955">-102</cx:pt>
          <cx:pt idx="20956">-102</cx:pt>
          <cx:pt idx="20957">-102</cx:pt>
          <cx:pt idx="20958">-100</cx:pt>
          <cx:pt idx="20959">-99</cx:pt>
          <cx:pt idx="20960">-98</cx:pt>
          <cx:pt idx="20961">-97</cx:pt>
          <cx:pt idx="20962">-96</cx:pt>
          <cx:pt idx="20963">-94</cx:pt>
          <cx:pt idx="20964">-93</cx:pt>
          <cx:pt idx="20965">-93</cx:pt>
          <cx:pt idx="20966">-92</cx:pt>
          <cx:pt idx="20967">-92</cx:pt>
          <cx:pt idx="20968">-91</cx:pt>
          <cx:pt idx="20969">-90</cx:pt>
          <cx:pt idx="20970">-90</cx:pt>
          <cx:pt idx="20971">-89</cx:pt>
          <cx:pt idx="20972">-88</cx:pt>
          <cx:pt idx="20973">-88</cx:pt>
          <cx:pt idx="20974">-86</cx:pt>
          <cx:pt idx="20975">-86</cx:pt>
          <cx:pt idx="20976">-85</cx:pt>
          <cx:pt idx="20977">-84</cx:pt>
          <cx:pt idx="20978">-84</cx:pt>
          <cx:pt idx="20979">-84</cx:pt>
          <cx:pt idx="20980">-82</cx:pt>
          <cx:pt idx="20981">-81</cx:pt>
          <cx:pt idx="20982">-81</cx:pt>
          <cx:pt idx="20983">-81</cx:pt>
          <cx:pt idx="20984">-78</cx:pt>
          <cx:pt idx="20985">-78</cx:pt>
          <cx:pt idx="20986">-78</cx:pt>
          <cx:pt idx="20987">-77</cx:pt>
          <cx:pt idx="20988">-76</cx:pt>
          <cx:pt idx="20989">-72</cx:pt>
          <cx:pt idx="20990">-71</cx:pt>
          <cx:pt idx="20991">-71</cx:pt>
          <cx:pt idx="20992">-69</cx:pt>
          <cx:pt idx="20993">-68</cx:pt>
          <cx:pt idx="20994">-67</cx:pt>
          <cx:pt idx="20995">-64</cx:pt>
          <cx:pt idx="20996">-64</cx:pt>
          <cx:pt idx="20997">-64</cx:pt>
          <cx:pt idx="20998">-62</cx:pt>
          <cx:pt idx="20999">-60</cx:pt>
          <cx:pt idx="21000">-60</cx:pt>
          <cx:pt idx="21001">-59</cx:pt>
          <cx:pt idx="21002">-59</cx:pt>
          <cx:pt idx="21003">-59</cx:pt>
          <cx:pt idx="21004">-58</cx:pt>
          <cx:pt idx="21005">-56</cx:pt>
          <cx:pt idx="21006">-56</cx:pt>
          <cx:pt idx="21007">-55</cx:pt>
          <cx:pt idx="21008">-54</cx:pt>
          <cx:pt idx="21009">-49</cx:pt>
          <cx:pt idx="21010">-49</cx:pt>
          <cx:pt idx="21011">-49</cx:pt>
          <cx:pt idx="21012">-48</cx:pt>
          <cx:pt idx="21013">-48</cx:pt>
          <cx:pt idx="21014">-47</cx:pt>
          <cx:pt idx="21015">-47</cx:pt>
          <cx:pt idx="21016">-46</cx:pt>
          <cx:pt idx="21017">-44</cx:pt>
          <cx:pt idx="21018">-43</cx:pt>
          <cx:pt idx="21019">-43</cx:pt>
          <cx:pt idx="21020">-42</cx:pt>
          <cx:pt idx="21021">-39</cx:pt>
          <cx:pt idx="21022">-38</cx:pt>
          <cx:pt idx="21023">-37</cx:pt>
          <cx:pt idx="21024">-37</cx:pt>
          <cx:pt idx="21025">-35</cx:pt>
          <cx:pt idx="21026">-34</cx:pt>
          <cx:pt idx="21027">-32</cx:pt>
          <cx:pt idx="21028">-31</cx:pt>
          <cx:pt idx="21029">-31</cx:pt>
          <cx:pt idx="21030">-30</cx:pt>
          <cx:pt idx="21031">-30</cx:pt>
          <cx:pt idx="21032">-29</cx:pt>
          <cx:pt idx="21033">-28</cx:pt>
          <cx:pt idx="21034">-27</cx:pt>
          <cx:pt idx="21035">-27</cx:pt>
          <cx:pt idx="21036">-26</cx:pt>
          <cx:pt idx="21037">-26</cx:pt>
          <cx:pt idx="21038">-25</cx:pt>
          <cx:pt idx="21039">-25</cx:pt>
          <cx:pt idx="21040">-23</cx:pt>
          <cx:pt idx="21041">-23</cx:pt>
          <cx:pt idx="21042">-22</cx:pt>
          <cx:pt idx="21043">-22</cx:pt>
          <cx:pt idx="21044">-20</cx:pt>
          <cx:pt idx="21045">-19</cx:pt>
          <cx:pt idx="21046">-18</cx:pt>
          <cx:pt idx="21047">-18</cx:pt>
          <cx:pt idx="21048">-17</cx:pt>
          <cx:pt idx="21049">-17</cx:pt>
          <cx:pt idx="21050">-16</cx:pt>
          <cx:pt idx="21051">-15</cx:pt>
          <cx:pt idx="21052">-15</cx:pt>
          <cx:pt idx="21053">-15</cx:pt>
          <cx:pt idx="21054">-14</cx:pt>
          <cx:pt idx="21055">-13</cx:pt>
          <cx:pt idx="21056">-11</cx:pt>
          <cx:pt idx="21057">-10</cx:pt>
          <cx:pt idx="21058">-10</cx:pt>
          <cx:pt idx="21059">-10</cx:pt>
          <cx:pt idx="21060">-8</cx:pt>
          <cx:pt idx="21061">-8</cx:pt>
          <cx:pt idx="21062">-6</cx:pt>
          <cx:pt idx="21063">-6</cx:pt>
          <cx:pt idx="21064">-4</cx:pt>
          <cx:pt idx="21065">-4</cx:pt>
          <cx:pt idx="21066">-3</cx:pt>
          <cx:pt idx="21067">-3</cx:pt>
          <cx:pt idx="21068">-2</cx:pt>
          <cx:pt idx="21069">-2</cx:pt>
          <cx:pt idx="21070">-2</cx:pt>
          <cx:pt idx="21071">-100638</cx:pt>
          <cx:pt idx="21072">-74397</cx:pt>
          <cx:pt idx="21073">-63683</cx:pt>
          <cx:pt idx="21074">-62811</cx:pt>
          <cx:pt idx="21075">-61816</cx:pt>
          <cx:pt idx="21076">-57247</cx:pt>
          <cx:pt idx="21077">-46481</cx:pt>
          <cx:pt idx="21078">-43505</cx:pt>
          <cx:pt idx="21079">-42703</cx:pt>
          <cx:pt idx="21080">-40261</cx:pt>
          <cx:pt idx="21081">-39909</cx:pt>
          <cx:pt idx="21082">-37824</cx:pt>
          <cx:pt idx="21083">-36487</cx:pt>
          <cx:pt idx="21084">-36324</cx:pt>
          <cx:pt idx="21085">-35483</cx:pt>
          <cx:pt idx="21086">-35440</cx:pt>
          <cx:pt idx="21087">-34232</cx:pt>
          <cx:pt idx="21088">-33533</cx:pt>
          <cx:pt idx="21089">-32242</cx:pt>
          <cx:pt idx="21090">-31060</cx:pt>
          <cx:pt idx="21091">-30965</cx:pt>
          <cx:pt idx="21092">-30945</cx:pt>
          <cx:pt idx="21093">-29630</cx:pt>
          <cx:pt idx="21094">-29361</cx:pt>
          <cx:pt idx="21095">-29244</cx:pt>
          <cx:pt idx="21096">-28236</cx:pt>
          <cx:pt idx="21097">-27933</cx:pt>
          <cx:pt idx="21098">-27551</cx:pt>
          <cx:pt idx="21099">-27349</cx:pt>
          <cx:pt idx="21100">-26994</cx:pt>
          <cx:pt idx="21101">-26630</cx:pt>
          <cx:pt idx="21102">-26553</cx:pt>
          <cx:pt idx="21103">-26427</cx:pt>
          <cx:pt idx="21104">-25944</cx:pt>
          <cx:pt idx="21105">-25762</cx:pt>
          <cx:pt idx="21106">-25712</cx:pt>
          <cx:pt idx="21107">-25681</cx:pt>
          <cx:pt idx="21108">-25387</cx:pt>
          <cx:pt idx="21109">-24924</cx:pt>
          <cx:pt idx="21110">-24537</cx:pt>
          <cx:pt idx="21111">-24501</cx:pt>
          <cx:pt idx="21112">-24344</cx:pt>
          <cx:pt idx="21113">-24336</cx:pt>
          <cx:pt idx="21114">-24189</cx:pt>
          <cx:pt idx="21115">-23751</cx:pt>
          <cx:pt idx="21116">-23536</cx:pt>
          <cx:pt idx="21117">-23509</cx:pt>
          <cx:pt idx="21118">-23305</cx:pt>
          <cx:pt idx="21119">-23139</cx:pt>
          <cx:pt idx="21120">-23041</cx:pt>
          <cx:pt idx="21121">-22988</cx:pt>
          <cx:pt idx="21122">-22449</cx:pt>
          <cx:pt idx="21123">-22320</cx:pt>
          <cx:pt idx="21124">-22206</cx:pt>
          <cx:pt idx="21125">-22075</cx:pt>
          <cx:pt idx="21126">-21825</cx:pt>
          <cx:pt idx="21127">-21643</cx:pt>
          <cx:pt idx="21128">-21502</cx:pt>
          <cx:pt idx="21129">-21405</cx:pt>
          <cx:pt idx="21130">-21238</cx:pt>
          <cx:pt idx="21131">-21177</cx:pt>
          <cx:pt idx="21132">-20922</cx:pt>
          <cx:pt idx="21133">-20803</cx:pt>
          <cx:pt idx="21134">-20501</cx:pt>
          <cx:pt idx="21135">-20299</cx:pt>
          <cx:pt idx="21136">-20263</cx:pt>
          <cx:pt idx="21137">-20084</cx:pt>
          <cx:pt idx="21138">-20040</cx:pt>
          <cx:pt idx="21139">-19613</cx:pt>
          <cx:pt idx="21140">-19583</cx:pt>
          <cx:pt idx="21141">-19543</cx:pt>
          <cx:pt idx="21142">-19451</cx:pt>
          <cx:pt idx="21143">-19430</cx:pt>
          <cx:pt idx="21144">-19416</cx:pt>
          <cx:pt idx="21145">-19414</cx:pt>
          <cx:pt idx="21146">-19314</cx:pt>
          <cx:pt idx="21147">-19206</cx:pt>
          <cx:pt idx="21148">-19145</cx:pt>
          <cx:pt idx="21149">-19111</cx:pt>
          <cx:pt idx="21150">-19078</cx:pt>
          <cx:pt idx="21151">-18949</cx:pt>
          <cx:pt idx="21152">-18780</cx:pt>
          <cx:pt idx="21153">-18708</cx:pt>
          <cx:pt idx="21154">-18700</cx:pt>
          <cx:pt idx="21155">-18695</cx:pt>
          <cx:pt idx="21156">-18683</cx:pt>
          <cx:pt idx="21157">-18675</cx:pt>
          <cx:pt idx="21158">-18390</cx:pt>
          <cx:pt idx="21159">-18061</cx:pt>
          <cx:pt idx="21160">-17988</cx:pt>
          <cx:pt idx="21161">-17791</cx:pt>
          <cx:pt idx="21162">-17774</cx:pt>
          <cx:pt idx="21163">-17666</cx:pt>
          <cx:pt idx="21164">-17606</cx:pt>
          <cx:pt idx="21165">-17596</cx:pt>
          <cx:pt idx="21166">-17541</cx:pt>
          <cx:pt idx="21167">-17300</cx:pt>
          <cx:pt idx="21168">-17194</cx:pt>
          <cx:pt idx="21169">-17176</cx:pt>
          <cx:pt idx="21170">-17159</cx:pt>
          <cx:pt idx="21171">-17108</cx:pt>
          <cx:pt idx="21172">-16941</cx:pt>
          <cx:pt idx="21173">-16932</cx:pt>
          <cx:pt idx="21174">-16812</cx:pt>
          <cx:pt idx="21175">-16801</cx:pt>
          <cx:pt idx="21176">-16671</cx:pt>
          <cx:pt idx="21177">-16592</cx:pt>
          <cx:pt idx="21178">-16554</cx:pt>
          <cx:pt idx="21179">-16493</cx:pt>
          <cx:pt idx="21180">-16480</cx:pt>
          <cx:pt idx="21181">-16312</cx:pt>
          <cx:pt idx="21182">-16297</cx:pt>
          <cx:pt idx="21183">-16252</cx:pt>
          <cx:pt idx="21184">-16240</cx:pt>
          <cx:pt idx="21185">-16210</cx:pt>
          <cx:pt idx="21186">-16066</cx:pt>
          <cx:pt idx="21187">-16013</cx:pt>
          <cx:pt idx="21188">-15919</cx:pt>
          <cx:pt idx="21189">-15912</cx:pt>
          <cx:pt idx="21190">-15896</cx:pt>
          <cx:pt idx="21191">-15769</cx:pt>
          <cx:pt idx="21192">-15768</cx:pt>
          <cx:pt idx="21193">-15761</cx:pt>
          <cx:pt idx="21194">-15475</cx:pt>
          <cx:pt idx="21195">-15350</cx:pt>
          <cx:pt idx="21196">-15320</cx:pt>
          <cx:pt idx="21197">-15304</cx:pt>
          <cx:pt idx="21198">-15255</cx:pt>
          <cx:pt idx="21199">-15172</cx:pt>
          <cx:pt idx="21200">-15027</cx:pt>
          <cx:pt idx="21201">-14938</cx:pt>
          <cx:pt idx="21202">-14925</cx:pt>
          <cx:pt idx="21203">-14811</cx:pt>
          <cx:pt idx="21204">-14807</cx:pt>
          <cx:pt idx="21205">-14781</cx:pt>
          <cx:pt idx="21206">-14751</cx:pt>
          <cx:pt idx="21207">-14747</cx:pt>
          <cx:pt idx="21208">-14732</cx:pt>
          <cx:pt idx="21209">-14664</cx:pt>
          <cx:pt idx="21210">-14544</cx:pt>
          <cx:pt idx="21211">-14496</cx:pt>
          <cx:pt idx="21212">-14407</cx:pt>
          <cx:pt idx="21213">-14308</cx:pt>
          <cx:pt idx="21214">-14299</cx:pt>
          <cx:pt idx="21215">-14178</cx:pt>
          <cx:pt idx="21216">-14177</cx:pt>
          <cx:pt idx="21217">-14120</cx:pt>
          <cx:pt idx="21218">-14117</cx:pt>
          <cx:pt idx="21219">-14017</cx:pt>
          <cx:pt idx="21220">-13959</cx:pt>
          <cx:pt idx="21221">-13954</cx:pt>
          <cx:pt idx="21222">-13938</cx:pt>
          <cx:pt idx="21223">-13836</cx:pt>
          <cx:pt idx="21224">-13833</cx:pt>
          <cx:pt idx="21225">-13831</cx:pt>
          <cx:pt idx="21226">-13811</cx:pt>
          <cx:pt idx="21227">-13759</cx:pt>
          <cx:pt idx="21228">-13712</cx:pt>
          <cx:pt idx="21229">-13709</cx:pt>
          <cx:pt idx="21230">-13706</cx:pt>
          <cx:pt idx="21231">-13706</cx:pt>
          <cx:pt idx="21232">-13700</cx:pt>
          <cx:pt idx="21233">-13567</cx:pt>
          <cx:pt idx="21234">-13563</cx:pt>
          <cx:pt idx="21235">-13520</cx:pt>
          <cx:pt idx="21236">-13502</cx:pt>
          <cx:pt idx="21237">-13475</cx:pt>
          <cx:pt idx="21238">-13466</cx:pt>
          <cx:pt idx="21239">-13438</cx:pt>
          <cx:pt idx="21240">-13437</cx:pt>
          <cx:pt idx="21241">-13239</cx:pt>
          <cx:pt idx="21242">-13194</cx:pt>
          <cx:pt idx="21243">-13140</cx:pt>
          <cx:pt idx="21244">-13075</cx:pt>
          <cx:pt idx="21245">-12987</cx:pt>
          <cx:pt idx="21246">-12965</cx:pt>
          <cx:pt idx="21247">-12958</cx:pt>
          <cx:pt idx="21248">-12863</cx:pt>
          <cx:pt idx="21249">-12798</cx:pt>
          <cx:pt idx="21250">-12735</cx:pt>
          <cx:pt idx="21251">-12712</cx:pt>
          <cx:pt idx="21252">-12650</cx:pt>
          <cx:pt idx="21253">-12608</cx:pt>
          <cx:pt idx="21254">-12603</cx:pt>
          <cx:pt idx="21255">-12575</cx:pt>
          <cx:pt idx="21256">-12524</cx:pt>
          <cx:pt idx="21257">-12520</cx:pt>
          <cx:pt idx="21258">-12517</cx:pt>
          <cx:pt idx="21259">-12500</cx:pt>
          <cx:pt idx="21260">-12489</cx:pt>
          <cx:pt idx="21261">-12414</cx:pt>
          <cx:pt idx="21262">-12399</cx:pt>
          <cx:pt idx="21263">-12371</cx:pt>
          <cx:pt idx="21264">-12277</cx:pt>
          <cx:pt idx="21265">-12223</cx:pt>
          <cx:pt idx="21266">-12218</cx:pt>
          <cx:pt idx="21267">-12215</cx:pt>
          <cx:pt idx="21268">-12209</cx:pt>
          <cx:pt idx="21269">-12185</cx:pt>
          <cx:pt idx="21270">-12164</cx:pt>
          <cx:pt idx="21271">-12156</cx:pt>
          <cx:pt idx="21272">-12137</cx:pt>
          <cx:pt idx="21273">-12126</cx:pt>
          <cx:pt idx="21274">-12051</cx:pt>
          <cx:pt idx="21275">-12041</cx:pt>
          <cx:pt idx="21276">-12002</cx:pt>
          <cx:pt idx="21277">-11966</cx:pt>
          <cx:pt idx="21278">-11946</cx:pt>
          <cx:pt idx="21279">-11920</cx:pt>
          <cx:pt idx="21280">-11912</cx:pt>
          <cx:pt idx="21281">-11892</cx:pt>
          <cx:pt idx="21282">-11890</cx:pt>
          <cx:pt idx="21283">-11838</cx:pt>
          <cx:pt idx="21284">-11811</cx:pt>
          <cx:pt idx="21285">-11792</cx:pt>
          <cx:pt idx="21286">-11766</cx:pt>
          <cx:pt idx="21287">-11748</cx:pt>
          <cx:pt idx="21288">-11695</cx:pt>
          <cx:pt idx="21289">-11669</cx:pt>
          <cx:pt idx="21290">-11648</cx:pt>
          <cx:pt idx="21291">-11631</cx:pt>
          <cx:pt idx="21292">-11623</cx:pt>
          <cx:pt idx="21293">-11560</cx:pt>
          <cx:pt idx="21294">-11551</cx:pt>
          <cx:pt idx="21295">-11455</cx:pt>
          <cx:pt idx="21296">-11448</cx:pt>
          <cx:pt idx="21297">-11446</cx:pt>
          <cx:pt idx="21298">-11443</cx:pt>
          <cx:pt idx="21299">-11322</cx:pt>
          <cx:pt idx="21300">-11304</cx:pt>
          <cx:pt idx="21301">-11247</cx:pt>
          <cx:pt idx="21302">-11215</cx:pt>
          <cx:pt idx="21303">-11178</cx:pt>
          <cx:pt idx="21304">-11140</cx:pt>
          <cx:pt idx="21305">-11124</cx:pt>
          <cx:pt idx="21306">-11077</cx:pt>
          <cx:pt idx="21307">-11057</cx:pt>
          <cx:pt idx="21308">-11040</cx:pt>
          <cx:pt idx="21309">-11039</cx:pt>
          <cx:pt idx="21310">-11030</cx:pt>
          <cx:pt idx="21311">-11023</cx:pt>
          <cx:pt idx="21312">-10981</cx:pt>
          <cx:pt idx="21313">-10965</cx:pt>
          <cx:pt idx="21314">-10950</cx:pt>
          <cx:pt idx="21315">-10913</cx:pt>
          <cx:pt idx="21316">-10905</cx:pt>
          <cx:pt idx="21317">-10890</cx:pt>
          <cx:pt idx="21318">-10859</cx:pt>
          <cx:pt idx="21319">-10833</cx:pt>
          <cx:pt idx="21320">-10833</cx:pt>
          <cx:pt idx="21321">-10833</cx:pt>
          <cx:pt idx="21322">-10824</cx:pt>
          <cx:pt idx="21323">-10808</cx:pt>
          <cx:pt idx="21324">-10778</cx:pt>
          <cx:pt idx="21325">-10747</cx:pt>
          <cx:pt idx="21326">-10674</cx:pt>
          <cx:pt idx="21327">-10643</cx:pt>
          <cx:pt idx="21328">-10619</cx:pt>
          <cx:pt idx="21329">-10576</cx:pt>
          <cx:pt idx="21330">-10562</cx:pt>
          <cx:pt idx="21331">-10547</cx:pt>
          <cx:pt idx="21332">-10521</cx:pt>
          <cx:pt idx="21333">-10497</cx:pt>
          <cx:pt idx="21334">-10494</cx:pt>
          <cx:pt idx="21335">-10465</cx:pt>
          <cx:pt idx="21336">-10450</cx:pt>
          <cx:pt idx="21337">-10447</cx:pt>
          <cx:pt idx="21338">-10399</cx:pt>
          <cx:pt idx="21339">-10304</cx:pt>
          <cx:pt idx="21340">-10298</cx:pt>
          <cx:pt idx="21341">-10293</cx:pt>
          <cx:pt idx="21342">-10255</cx:pt>
          <cx:pt idx="21343">-10233</cx:pt>
          <cx:pt idx="21344">-10192</cx:pt>
          <cx:pt idx="21345">-10175</cx:pt>
          <cx:pt idx="21346">-10174</cx:pt>
          <cx:pt idx="21347">-10170</cx:pt>
          <cx:pt idx="21348">-10164</cx:pt>
          <cx:pt idx="21349">-10163</cx:pt>
          <cx:pt idx="21350">-10149</cx:pt>
          <cx:pt idx="21351">-10105</cx:pt>
          <cx:pt idx="21352">-10085</cx:pt>
          <cx:pt idx="21353">-10077</cx:pt>
          <cx:pt idx="21354">-10060</cx:pt>
          <cx:pt idx="21355">-10059</cx:pt>
          <cx:pt idx="21356">-10018</cx:pt>
          <cx:pt idx="21357">-10011</cx:pt>
          <cx:pt idx="21358">-9974</cx:pt>
          <cx:pt idx="21359">-9968</cx:pt>
          <cx:pt idx="21360">-9962</cx:pt>
          <cx:pt idx="21361">-9941</cx:pt>
          <cx:pt idx="21362">-9932</cx:pt>
          <cx:pt idx="21363">-9929</cx:pt>
          <cx:pt idx="21364">-9912</cx:pt>
          <cx:pt idx="21365">-9799</cx:pt>
          <cx:pt idx="21366">-9793</cx:pt>
          <cx:pt idx="21367">-9786</cx:pt>
          <cx:pt idx="21368">-9715</cx:pt>
          <cx:pt idx="21369">-9704</cx:pt>
          <cx:pt idx="21370">-9690</cx:pt>
          <cx:pt idx="21371">-9688</cx:pt>
          <cx:pt idx="21372">-9674</cx:pt>
          <cx:pt idx="21373">-9667</cx:pt>
          <cx:pt idx="21374">-9657</cx:pt>
          <cx:pt idx="21375">-9640</cx:pt>
          <cx:pt idx="21376">-9633</cx:pt>
          <cx:pt idx="21377">-9626</cx:pt>
          <cx:pt idx="21378">-9621</cx:pt>
          <cx:pt idx="21379">-9617</cx:pt>
          <cx:pt idx="21380">-9527</cx:pt>
          <cx:pt idx="21381">-9490</cx:pt>
          <cx:pt idx="21382">-9452</cx:pt>
          <cx:pt idx="21383">-9385</cx:pt>
          <cx:pt idx="21384">-9338</cx:pt>
          <cx:pt idx="21385">-9338</cx:pt>
          <cx:pt idx="21386">-9330</cx:pt>
          <cx:pt idx="21387">-9295</cx:pt>
          <cx:pt idx="21388">-9286</cx:pt>
          <cx:pt idx="21389">-9268</cx:pt>
          <cx:pt idx="21390">-9264</cx:pt>
          <cx:pt idx="21391">-9246</cx:pt>
          <cx:pt idx="21392">-9227</cx:pt>
          <cx:pt idx="21393">-9201</cx:pt>
          <cx:pt idx="21394">-9175</cx:pt>
          <cx:pt idx="21395">-9169</cx:pt>
          <cx:pt idx="21396">-9153</cx:pt>
          <cx:pt idx="21397">-9106</cx:pt>
          <cx:pt idx="21398">-9050</cx:pt>
          <cx:pt idx="21399">-9006</cx:pt>
          <cx:pt idx="21400">-8995</cx:pt>
          <cx:pt idx="21401">-8940</cx:pt>
          <cx:pt idx="21402">-8918</cx:pt>
          <cx:pt idx="21403">-8908</cx:pt>
          <cx:pt idx="21404">-8868</cx:pt>
          <cx:pt idx="21405">-8810</cx:pt>
          <cx:pt idx="21406">-8764</cx:pt>
          <cx:pt idx="21407">-8752</cx:pt>
          <cx:pt idx="21408">-8737</cx:pt>
          <cx:pt idx="21409">-8735</cx:pt>
          <cx:pt idx="21410">-8724</cx:pt>
          <cx:pt idx="21411">-8679</cx:pt>
          <cx:pt idx="21412">-8641</cx:pt>
          <cx:pt idx="21413">-8625</cx:pt>
          <cx:pt idx="21414">-8623</cx:pt>
          <cx:pt idx="21415">-8593</cx:pt>
          <cx:pt idx="21416">-8585</cx:pt>
          <cx:pt idx="21417">-8583</cx:pt>
          <cx:pt idx="21418">-8578</cx:pt>
          <cx:pt idx="21419">-8571</cx:pt>
          <cx:pt idx="21420">-8543</cx:pt>
          <cx:pt idx="21421">-8540</cx:pt>
          <cx:pt idx="21422">-8535</cx:pt>
          <cx:pt idx="21423">-8535</cx:pt>
          <cx:pt idx="21424">-8526</cx:pt>
          <cx:pt idx="21425">-8509</cx:pt>
          <cx:pt idx="21426">-8506</cx:pt>
          <cx:pt idx="21427">-8476</cx:pt>
          <cx:pt idx="21428">-8469</cx:pt>
          <cx:pt idx="21429">-8460</cx:pt>
          <cx:pt idx="21430">-8370</cx:pt>
          <cx:pt idx="21431">-8365</cx:pt>
          <cx:pt idx="21432">-8363</cx:pt>
          <cx:pt idx="21433">-8363</cx:pt>
          <cx:pt idx="21434">-8359</cx:pt>
          <cx:pt idx="21435">-8358</cx:pt>
          <cx:pt idx="21436">-8354</cx:pt>
          <cx:pt idx="21437">-8350</cx:pt>
          <cx:pt idx="21438">-8319</cx:pt>
          <cx:pt idx="21439">-8318</cx:pt>
          <cx:pt idx="21440">-8313</cx:pt>
          <cx:pt idx="21441">-8305</cx:pt>
          <cx:pt idx="21442">-8301</cx:pt>
          <cx:pt idx="21443">-8297</cx:pt>
          <cx:pt idx="21444">-8273</cx:pt>
          <cx:pt idx="21445">-8259</cx:pt>
          <cx:pt idx="21446">-8254</cx:pt>
          <cx:pt idx="21447">-8227</cx:pt>
          <cx:pt idx="21448">-8223</cx:pt>
          <cx:pt idx="21449">-8178</cx:pt>
          <cx:pt idx="21450">-8096</cx:pt>
          <cx:pt idx="21451">-8042</cx:pt>
          <cx:pt idx="21452">-7980</cx:pt>
          <cx:pt idx="21453">-7975</cx:pt>
          <cx:pt idx="21454">-7914</cx:pt>
          <cx:pt idx="21455">-7913</cx:pt>
          <cx:pt idx="21456">-7904</cx:pt>
          <cx:pt idx="21457">-7898</cx:pt>
          <cx:pt idx="21458">-7876</cx:pt>
          <cx:pt idx="21459">-7868</cx:pt>
          <cx:pt idx="21460">-7821</cx:pt>
          <cx:pt idx="21461">-7750</cx:pt>
          <cx:pt idx="21462">-7741</cx:pt>
          <cx:pt idx="21463">-7736</cx:pt>
          <cx:pt idx="21464">-7734</cx:pt>
          <cx:pt idx="21465">-7730</cx:pt>
          <cx:pt idx="21466">-7713</cx:pt>
          <cx:pt idx="21467">-7708</cx:pt>
          <cx:pt idx="21468">-7697</cx:pt>
          <cx:pt idx="21469">-7695</cx:pt>
          <cx:pt idx="21470">-7659</cx:pt>
          <cx:pt idx="21471">-7626</cx:pt>
          <cx:pt idx="21472">-7614</cx:pt>
          <cx:pt idx="21473">-7608</cx:pt>
          <cx:pt idx="21474">-7602</cx:pt>
          <cx:pt idx="21475">-7601</cx:pt>
          <cx:pt idx="21476">-7599</cx:pt>
          <cx:pt idx="21477">-7588</cx:pt>
          <cx:pt idx="21478">-7559</cx:pt>
          <cx:pt idx="21479">-7554</cx:pt>
          <cx:pt idx="21480">-7549</cx:pt>
          <cx:pt idx="21481">-7538</cx:pt>
          <cx:pt idx="21482">-7531</cx:pt>
          <cx:pt idx="21483">-7507</cx:pt>
          <cx:pt idx="21484">-7505</cx:pt>
          <cx:pt idx="21485">-7497</cx:pt>
          <cx:pt idx="21486">-7413</cx:pt>
          <cx:pt idx="21487">-7395</cx:pt>
          <cx:pt idx="21488">-7361</cx:pt>
          <cx:pt idx="21489">-7324</cx:pt>
          <cx:pt idx="21490">-7292</cx:pt>
          <cx:pt idx="21491">-7250</cx:pt>
          <cx:pt idx="21492">-7245</cx:pt>
          <cx:pt idx="21493">-7206</cx:pt>
          <cx:pt idx="21494">-7196</cx:pt>
          <cx:pt idx="21495">-7194</cx:pt>
          <cx:pt idx="21496">-7182</cx:pt>
          <cx:pt idx="21497">-7177</cx:pt>
          <cx:pt idx="21498">-7175</cx:pt>
          <cx:pt idx="21499">-7168</cx:pt>
          <cx:pt idx="21500">-7149</cx:pt>
          <cx:pt idx="21501">-7121</cx:pt>
          <cx:pt idx="21502">-7115</cx:pt>
          <cx:pt idx="21503">-7106</cx:pt>
          <cx:pt idx="21504">-7090</cx:pt>
          <cx:pt idx="21505">-7081</cx:pt>
          <cx:pt idx="21506">-7064</cx:pt>
          <cx:pt idx="21507">-7058</cx:pt>
          <cx:pt idx="21508">-7015</cx:pt>
          <cx:pt idx="21509">-6993</cx:pt>
          <cx:pt idx="21510">-6993</cx:pt>
          <cx:pt idx="21511">-6988</cx:pt>
          <cx:pt idx="21512">-6956</cx:pt>
          <cx:pt idx="21513">-6910</cx:pt>
          <cx:pt idx="21514">-6907</cx:pt>
          <cx:pt idx="21515">-6905</cx:pt>
          <cx:pt idx="21516">-6867</cx:pt>
          <cx:pt idx="21517">-6861</cx:pt>
          <cx:pt idx="21518">-6861</cx:pt>
          <cx:pt idx="21519">-6857</cx:pt>
          <cx:pt idx="21520">-6840</cx:pt>
          <cx:pt idx="21521">-6825</cx:pt>
          <cx:pt idx="21522">-6816</cx:pt>
          <cx:pt idx="21523">-6795</cx:pt>
          <cx:pt idx="21524">-6788</cx:pt>
          <cx:pt idx="21525">-6788</cx:pt>
          <cx:pt idx="21526">-6764</cx:pt>
          <cx:pt idx="21527">-6743</cx:pt>
          <cx:pt idx="21528">-6735</cx:pt>
          <cx:pt idx="21529">-6700</cx:pt>
          <cx:pt idx="21530">-6697</cx:pt>
          <cx:pt idx="21531">-6696</cx:pt>
          <cx:pt idx="21532">-6692</cx:pt>
          <cx:pt idx="21533">-6665</cx:pt>
          <cx:pt idx="21534">-6649</cx:pt>
          <cx:pt idx="21535">-6641</cx:pt>
          <cx:pt idx="21536">-6637</cx:pt>
          <cx:pt idx="21537">-6633</cx:pt>
          <cx:pt idx="21538">-6614</cx:pt>
          <cx:pt idx="21539">-6613</cx:pt>
          <cx:pt idx="21540">-6605</cx:pt>
          <cx:pt idx="21541">-6592</cx:pt>
          <cx:pt idx="21542">-6587</cx:pt>
          <cx:pt idx="21543">-6581</cx:pt>
          <cx:pt idx="21544">-6566</cx:pt>
          <cx:pt idx="21545">-6558</cx:pt>
          <cx:pt idx="21546">-6548</cx:pt>
          <cx:pt idx="21547">-6545</cx:pt>
          <cx:pt idx="21548">-6528</cx:pt>
          <cx:pt idx="21549">-6503</cx:pt>
          <cx:pt idx="21550">-6501</cx:pt>
          <cx:pt idx="21551">-6485</cx:pt>
          <cx:pt idx="21552">-6479</cx:pt>
          <cx:pt idx="21553">-6477</cx:pt>
          <cx:pt idx="21554">-6477</cx:pt>
          <cx:pt idx="21555">-6475</cx:pt>
          <cx:pt idx="21556">-6458</cx:pt>
          <cx:pt idx="21557">-6455</cx:pt>
          <cx:pt idx="21558">-6432</cx:pt>
          <cx:pt idx="21559">-6431</cx:pt>
          <cx:pt idx="21560">-6423</cx:pt>
          <cx:pt idx="21561">-6422</cx:pt>
          <cx:pt idx="21562">-6401</cx:pt>
          <cx:pt idx="21563">-6385</cx:pt>
          <cx:pt idx="21564">-6358</cx:pt>
          <cx:pt idx="21565">-6357</cx:pt>
          <cx:pt idx="21566">-6337</cx:pt>
          <cx:pt idx="21567">-6315</cx:pt>
          <cx:pt idx="21568">-6311</cx:pt>
          <cx:pt idx="21569">-6298</cx:pt>
          <cx:pt idx="21570">-6286</cx:pt>
          <cx:pt idx="21571">-6285</cx:pt>
          <cx:pt idx="21572">-6280</cx:pt>
          <cx:pt idx="21573">-6276</cx:pt>
          <cx:pt idx="21574">-6263</cx:pt>
          <cx:pt idx="21575">-6249</cx:pt>
          <cx:pt idx="21576">-6216</cx:pt>
          <cx:pt idx="21577">-6191</cx:pt>
          <cx:pt idx="21578">-6176</cx:pt>
          <cx:pt idx="21579">-6161</cx:pt>
          <cx:pt idx="21580">-6141</cx:pt>
          <cx:pt idx="21581">-6139</cx:pt>
          <cx:pt idx="21582">-6124</cx:pt>
          <cx:pt idx="21583">-6115</cx:pt>
          <cx:pt idx="21584">-6093</cx:pt>
          <cx:pt idx="21585">-6092</cx:pt>
          <cx:pt idx="21586">-6090</cx:pt>
          <cx:pt idx="21587">-6009</cx:pt>
          <cx:pt idx="21588">-5997</cx:pt>
          <cx:pt idx="21589">-5988</cx:pt>
          <cx:pt idx="21590">-5986</cx:pt>
          <cx:pt idx="21591">-5956</cx:pt>
          <cx:pt idx="21592">-5955</cx:pt>
          <cx:pt idx="21593">-5954</cx:pt>
          <cx:pt idx="21594">-5948</cx:pt>
          <cx:pt idx="21595">-5942</cx:pt>
          <cx:pt idx="21596">-5916</cx:pt>
          <cx:pt idx="21597">-5912</cx:pt>
          <cx:pt idx="21598">-5856</cx:pt>
          <cx:pt idx="21599">-5853</cx:pt>
          <cx:pt idx="21600">-5843</cx:pt>
          <cx:pt idx="21601">-5842</cx:pt>
          <cx:pt idx="21602">-5837</cx:pt>
          <cx:pt idx="21603">-5829</cx:pt>
          <cx:pt idx="21604">-5812</cx:pt>
          <cx:pt idx="21605">-5809</cx:pt>
          <cx:pt idx="21606">-5799</cx:pt>
          <cx:pt idx="21607">-5795</cx:pt>
          <cx:pt idx="21608">-5788</cx:pt>
          <cx:pt idx="21609">-5785</cx:pt>
          <cx:pt idx="21610">-5774</cx:pt>
          <cx:pt idx="21611">-5765</cx:pt>
          <cx:pt idx="21612">-5764</cx:pt>
          <cx:pt idx="21613">-5756</cx:pt>
          <cx:pt idx="21614">-5749</cx:pt>
          <cx:pt idx="21615">-5748</cx:pt>
          <cx:pt idx="21616">-5735</cx:pt>
          <cx:pt idx="21617">-5712</cx:pt>
          <cx:pt idx="21618">-5711</cx:pt>
          <cx:pt idx="21619">-5680</cx:pt>
          <cx:pt idx="21620">-5667</cx:pt>
          <cx:pt idx="21621">-5666</cx:pt>
          <cx:pt idx="21622">-5661</cx:pt>
          <cx:pt idx="21623">-5658</cx:pt>
          <cx:pt idx="21624">-5652</cx:pt>
          <cx:pt idx="21625">-5646</cx:pt>
          <cx:pt idx="21626">-5646</cx:pt>
          <cx:pt idx="21627">-5640</cx:pt>
          <cx:pt idx="21628">-5626</cx:pt>
          <cx:pt idx="21629">-5601</cx:pt>
          <cx:pt idx="21630">-5590</cx:pt>
          <cx:pt idx="21631">-5586</cx:pt>
          <cx:pt idx="21632">-5582</cx:pt>
          <cx:pt idx="21633">-5579</cx:pt>
          <cx:pt idx="21634">-5578</cx:pt>
          <cx:pt idx="21635">-5570</cx:pt>
          <cx:pt idx="21636">-5564</cx:pt>
          <cx:pt idx="21637">-5559</cx:pt>
          <cx:pt idx="21638">-5542</cx:pt>
          <cx:pt idx="21639">-5515</cx:pt>
          <cx:pt idx="21640">-5511</cx:pt>
          <cx:pt idx="21641">-5510</cx:pt>
          <cx:pt idx="21642">-5493</cx:pt>
          <cx:pt idx="21643">-5489</cx:pt>
          <cx:pt idx="21644">-5481</cx:pt>
          <cx:pt idx="21645">-5467</cx:pt>
          <cx:pt idx="21646">-5465</cx:pt>
          <cx:pt idx="21647">-5442</cx:pt>
          <cx:pt idx="21648">-5442</cx:pt>
          <cx:pt idx="21649">-5441</cx:pt>
          <cx:pt idx="21650">-5436</cx:pt>
          <cx:pt idx="21651">-5428</cx:pt>
          <cx:pt idx="21652">-5410</cx:pt>
          <cx:pt idx="21653">-5400</cx:pt>
          <cx:pt idx="21654">-5394</cx:pt>
          <cx:pt idx="21655">-5383</cx:pt>
          <cx:pt idx="21656">-5377</cx:pt>
          <cx:pt idx="21657">-5376</cx:pt>
          <cx:pt idx="21658">-5362</cx:pt>
          <cx:pt idx="21659">-5360</cx:pt>
          <cx:pt idx="21660">-5355</cx:pt>
          <cx:pt idx="21661">-5355</cx:pt>
          <cx:pt idx="21662">-5329</cx:pt>
          <cx:pt idx="21663">-5305</cx:pt>
          <cx:pt idx="21664">-5298</cx:pt>
          <cx:pt idx="21665">-5290</cx:pt>
          <cx:pt idx="21666">-5284</cx:pt>
          <cx:pt idx="21667">-5281</cx:pt>
          <cx:pt idx="21668">-5270</cx:pt>
          <cx:pt idx="21669">-5261</cx:pt>
          <cx:pt idx="21670">-5258</cx:pt>
          <cx:pt idx="21671">-5241</cx:pt>
          <cx:pt idx="21672">-5219</cx:pt>
          <cx:pt idx="21673">-5216</cx:pt>
          <cx:pt idx="21674">-5187</cx:pt>
          <cx:pt idx="21675">-5182</cx:pt>
          <cx:pt idx="21676">-5172</cx:pt>
          <cx:pt idx="21677">-5156</cx:pt>
          <cx:pt idx="21678">-5152</cx:pt>
          <cx:pt idx="21679">-5145</cx:pt>
          <cx:pt idx="21680">-5144</cx:pt>
          <cx:pt idx="21681">-5138</cx:pt>
          <cx:pt idx="21682">-5129</cx:pt>
          <cx:pt idx="21683">-5122</cx:pt>
          <cx:pt idx="21684">-5106</cx:pt>
          <cx:pt idx="21685">-5102</cx:pt>
          <cx:pt idx="21686">-5066</cx:pt>
          <cx:pt idx="21687">-5045</cx:pt>
          <cx:pt idx="21688">-5032</cx:pt>
          <cx:pt idx="21689">-5026</cx:pt>
          <cx:pt idx="21690">-5023</cx:pt>
          <cx:pt idx="21691">-5015</cx:pt>
          <cx:pt idx="21692">-5005</cx:pt>
          <cx:pt idx="21693">-4995</cx:pt>
          <cx:pt idx="21694">-4992</cx:pt>
          <cx:pt idx="21695">-4987</cx:pt>
          <cx:pt idx="21696">-4980</cx:pt>
          <cx:pt idx="21697">-4973</cx:pt>
          <cx:pt idx="21698">-4970</cx:pt>
          <cx:pt idx="21699">-4955</cx:pt>
          <cx:pt idx="21700">-4941</cx:pt>
          <cx:pt idx="21701">-4938</cx:pt>
          <cx:pt idx="21702">-4923</cx:pt>
          <cx:pt idx="21703">-4916</cx:pt>
          <cx:pt idx="21704">-4916</cx:pt>
          <cx:pt idx="21705">-4902</cx:pt>
          <cx:pt idx="21706">-4889</cx:pt>
          <cx:pt idx="21707">-4869</cx:pt>
          <cx:pt idx="21708">-4859</cx:pt>
          <cx:pt idx="21709">-4850</cx:pt>
          <cx:pt idx="21710">-4846</cx:pt>
          <cx:pt idx="21711">-4839</cx:pt>
          <cx:pt idx="21712">-4817</cx:pt>
          <cx:pt idx="21713">-4815</cx:pt>
          <cx:pt idx="21714">-4809</cx:pt>
          <cx:pt idx="21715">-4804</cx:pt>
          <cx:pt idx="21716">-4803</cx:pt>
          <cx:pt idx="21717">-4798</cx:pt>
          <cx:pt idx="21718">-4786</cx:pt>
          <cx:pt idx="21719">-4782</cx:pt>
          <cx:pt idx="21720">-4778</cx:pt>
          <cx:pt idx="21721">-4777</cx:pt>
          <cx:pt idx="21722">-4776</cx:pt>
          <cx:pt idx="21723">-4748</cx:pt>
          <cx:pt idx="21724">-4741</cx:pt>
          <cx:pt idx="21725">-4735</cx:pt>
          <cx:pt idx="21726">-4734</cx:pt>
          <cx:pt idx="21727">-4729</cx:pt>
          <cx:pt idx="21728">-4720</cx:pt>
          <cx:pt idx="21729">-4716</cx:pt>
          <cx:pt idx="21730">-4716</cx:pt>
          <cx:pt idx="21731">-4709</cx:pt>
          <cx:pt idx="21732">-4693</cx:pt>
          <cx:pt idx="21733">-4691</cx:pt>
          <cx:pt idx="21734">-4688</cx:pt>
          <cx:pt idx="21735">-4687</cx:pt>
          <cx:pt idx="21736">-4676</cx:pt>
          <cx:pt idx="21737">-4670</cx:pt>
          <cx:pt idx="21738">-4642</cx:pt>
          <cx:pt idx="21739">-4635</cx:pt>
          <cx:pt idx="21740">-4629</cx:pt>
          <cx:pt idx="21741">-4626</cx:pt>
          <cx:pt idx="21742">-4623</cx:pt>
          <cx:pt idx="21743">-4616</cx:pt>
          <cx:pt idx="21744">-4613</cx:pt>
          <cx:pt idx="21745">-4604</cx:pt>
          <cx:pt idx="21746">-4598</cx:pt>
          <cx:pt idx="21747">-4596</cx:pt>
          <cx:pt idx="21748">-4591</cx:pt>
          <cx:pt idx="21749">-4579</cx:pt>
          <cx:pt idx="21750">-4565</cx:pt>
          <cx:pt idx="21751">-4559</cx:pt>
          <cx:pt idx="21752">-4546</cx:pt>
          <cx:pt idx="21753">-4544</cx:pt>
          <cx:pt idx="21754">-4538</cx:pt>
          <cx:pt idx="21755">-4537</cx:pt>
          <cx:pt idx="21756">-4512</cx:pt>
          <cx:pt idx="21757">-4481</cx:pt>
          <cx:pt idx="21758">-4472</cx:pt>
          <cx:pt idx="21759">-4454</cx:pt>
          <cx:pt idx="21760">-4452</cx:pt>
          <cx:pt idx="21761">-4444</cx:pt>
          <cx:pt idx="21762">-4425</cx:pt>
          <cx:pt idx="21763">-4412</cx:pt>
          <cx:pt idx="21764">-4407</cx:pt>
          <cx:pt idx="21765">-4389</cx:pt>
          <cx:pt idx="21766">-4384</cx:pt>
          <cx:pt idx="21767">-4378</cx:pt>
          <cx:pt idx="21768">-4371</cx:pt>
          <cx:pt idx="21769">-4366</cx:pt>
          <cx:pt idx="21770">-4321</cx:pt>
          <cx:pt idx="21771">-4314</cx:pt>
          <cx:pt idx="21772">-4313</cx:pt>
          <cx:pt idx="21773">-4292</cx:pt>
          <cx:pt idx="21774">-4292</cx:pt>
          <cx:pt idx="21775">-4284</cx:pt>
          <cx:pt idx="21776">-4281</cx:pt>
          <cx:pt idx="21777">-4274</cx:pt>
          <cx:pt idx="21778">-4271</cx:pt>
          <cx:pt idx="21779">-4266</cx:pt>
          <cx:pt idx="21780">-4264</cx:pt>
          <cx:pt idx="21781">-4259</cx:pt>
          <cx:pt idx="21782">-4257</cx:pt>
          <cx:pt idx="21783">-4251</cx:pt>
          <cx:pt idx="21784">-4249</cx:pt>
          <cx:pt idx="21785">-4232</cx:pt>
          <cx:pt idx="21786">-4229</cx:pt>
          <cx:pt idx="21787">-4226</cx:pt>
          <cx:pt idx="21788">-4225</cx:pt>
          <cx:pt idx="21789">-4213</cx:pt>
          <cx:pt idx="21790">-4208</cx:pt>
          <cx:pt idx="21791">-4205</cx:pt>
          <cx:pt idx="21792">-4202</cx:pt>
          <cx:pt idx="21793">-4200</cx:pt>
          <cx:pt idx="21794">-4196</cx:pt>
          <cx:pt idx="21795">-4194</cx:pt>
          <cx:pt idx="21796">-4194</cx:pt>
          <cx:pt idx="21797">-4183</cx:pt>
          <cx:pt idx="21798">-4168</cx:pt>
          <cx:pt idx="21799">-4157</cx:pt>
          <cx:pt idx="21800">-4150</cx:pt>
          <cx:pt idx="21801">-4137</cx:pt>
          <cx:pt idx="21802">-4136</cx:pt>
          <cx:pt idx="21803">-4136</cx:pt>
          <cx:pt idx="21804">-4135</cx:pt>
          <cx:pt idx="21805">-4130</cx:pt>
          <cx:pt idx="21806">-4129</cx:pt>
          <cx:pt idx="21807">-4126</cx:pt>
          <cx:pt idx="21808">-4119</cx:pt>
          <cx:pt idx="21809">-4109</cx:pt>
          <cx:pt idx="21810">-4107</cx:pt>
          <cx:pt idx="21811">-4103</cx:pt>
          <cx:pt idx="21812">-4101</cx:pt>
          <cx:pt idx="21813">-4090</cx:pt>
          <cx:pt idx="21814">-4088</cx:pt>
          <cx:pt idx="21815">-4084</cx:pt>
          <cx:pt idx="21816">-4080</cx:pt>
          <cx:pt idx="21817">-4079</cx:pt>
          <cx:pt idx="21818">-4078</cx:pt>
          <cx:pt idx="21819">-4071</cx:pt>
          <cx:pt idx="21820">-4070</cx:pt>
          <cx:pt idx="21821">-4055</cx:pt>
          <cx:pt idx="21822">-4038</cx:pt>
          <cx:pt idx="21823">-4036</cx:pt>
          <cx:pt idx="21824">-4034</cx:pt>
          <cx:pt idx="21825">-4027</cx:pt>
          <cx:pt idx="21826">-4022</cx:pt>
          <cx:pt idx="21827">-4021</cx:pt>
          <cx:pt idx="21828">-4020</cx:pt>
          <cx:pt idx="21829">-4012</cx:pt>
          <cx:pt idx="21830">-3995</cx:pt>
          <cx:pt idx="21831">-3990</cx:pt>
          <cx:pt idx="21832">-3989</cx:pt>
          <cx:pt idx="21833">-3988</cx:pt>
          <cx:pt idx="21834">-3985</cx:pt>
          <cx:pt idx="21835">-3983</cx:pt>
          <cx:pt idx="21836">-3981</cx:pt>
          <cx:pt idx="21837">-3973</cx:pt>
          <cx:pt idx="21838">-3970</cx:pt>
          <cx:pt idx="21839">-3969</cx:pt>
          <cx:pt idx="21840">-3963</cx:pt>
          <cx:pt idx="21841">-3962</cx:pt>
          <cx:pt idx="21842">-3959</cx:pt>
          <cx:pt idx="21843">-3955</cx:pt>
          <cx:pt idx="21844">-3954</cx:pt>
          <cx:pt idx="21845">-3954</cx:pt>
          <cx:pt idx="21846">-3950</cx:pt>
          <cx:pt idx="21847">-3949</cx:pt>
          <cx:pt idx="21848">-3947</cx:pt>
          <cx:pt idx="21849">-3945</cx:pt>
          <cx:pt idx="21850">-3934</cx:pt>
          <cx:pt idx="21851">-3932</cx:pt>
          <cx:pt idx="21852">-3931</cx:pt>
          <cx:pt idx="21853">-3929</cx:pt>
          <cx:pt idx="21854">-3926</cx:pt>
          <cx:pt idx="21855">-3925</cx:pt>
          <cx:pt idx="21856">-3911</cx:pt>
          <cx:pt idx="21857">-3908</cx:pt>
          <cx:pt idx="21858">-3905</cx:pt>
          <cx:pt idx="21859">-3901</cx:pt>
          <cx:pt idx="21860">-3889</cx:pt>
          <cx:pt idx="21861">-3882</cx:pt>
          <cx:pt idx="21862">-3880</cx:pt>
          <cx:pt idx="21863">-3875</cx:pt>
          <cx:pt idx="21864">-3855</cx:pt>
          <cx:pt idx="21865">-3847</cx:pt>
          <cx:pt idx="21866">-3842</cx:pt>
          <cx:pt idx="21867">-3838</cx:pt>
          <cx:pt idx="21868">-3833</cx:pt>
          <cx:pt idx="21869">-3823</cx:pt>
          <cx:pt idx="21870">-3823</cx:pt>
          <cx:pt idx="21871">-3823</cx:pt>
          <cx:pt idx="21872">-3821</cx:pt>
          <cx:pt idx="21873">-3821</cx:pt>
          <cx:pt idx="21874">-3814</cx:pt>
          <cx:pt idx="21875">-3800</cx:pt>
          <cx:pt idx="21876">-3787</cx:pt>
          <cx:pt idx="21877">-3785</cx:pt>
          <cx:pt idx="21878">-3777</cx:pt>
          <cx:pt idx="21879">-3776</cx:pt>
          <cx:pt idx="21880">-3771</cx:pt>
          <cx:pt idx="21881">-3760</cx:pt>
          <cx:pt idx="21882">-3760</cx:pt>
          <cx:pt idx="21883">-3759</cx:pt>
          <cx:pt idx="21884">-3758</cx:pt>
          <cx:pt idx="21885">-3758</cx:pt>
          <cx:pt idx="21886">-3755</cx:pt>
          <cx:pt idx="21887">-3755</cx:pt>
          <cx:pt idx="21888">-3748</cx:pt>
          <cx:pt idx="21889">-3711</cx:pt>
          <cx:pt idx="21890">-3707</cx:pt>
          <cx:pt idx="21891">-3704</cx:pt>
          <cx:pt idx="21892">-3702</cx:pt>
          <cx:pt idx="21893">-3693</cx:pt>
          <cx:pt idx="21894">-3689</cx:pt>
          <cx:pt idx="21895">-3685</cx:pt>
          <cx:pt idx="21896">-3684</cx:pt>
          <cx:pt idx="21897">-3673</cx:pt>
          <cx:pt idx="21898">-3646</cx:pt>
          <cx:pt idx="21899">-3644</cx:pt>
          <cx:pt idx="21900">-3644</cx:pt>
          <cx:pt idx="21901">-3636</cx:pt>
          <cx:pt idx="21902">-3617</cx:pt>
          <cx:pt idx="21903">-3617</cx:pt>
          <cx:pt idx="21904">-3617</cx:pt>
          <cx:pt idx="21905">-3607</cx:pt>
          <cx:pt idx="21906">-3606</cx:pt>
          <cx:pt idx="21907">-3604</cx:pt>
          <cx:pt idx="21908">-3599</cx:pt>
          <cx:pt idx="21909">-3598</cx:pt>
          <cx:pt idx="21910">-3593</cx:pt>
          <cx:pt idx="21911">-3577</cx:pt>
          <cx:pt idx="21912">-3572</cx:pt>
          <cx:pt idx="21913">-3571</cx:pt>
          <cx:pt idx="21914">-3565</cx:pt>
          <cx:pt idx="21915">-3565</cx:pt>
          <cx:pt idx="21916">-3563</cx:pt>
          <cx:pt idx="21917">-3561</cx:pt>
          <cx:pt idx="21918">-3554</cx:pt>
          <cx:pt idx="21919">-3552</cx:pt>
          <cx:pt idx="21920">-3540</cx:pt>
          <cx:pt idx="21921">-3533</cx:pt>
          <cx:pt idx="21922">-3517</cx:pt>
          <cx:pt idx="21923">-3505</cx:pt>
          <cx:pt idx="21924">-3498</cx:pt>
          <cx:pt idx="21925">-3498</cx:pt>
          <cx:pt idx="21926">-3493</cx:pt>
          <cx:pt idx="21927">-3491</cx:pt>
          <cx:pt idx="21928">-3487</cx:pt>
          <cx:pt idx="21929">-3485</cx:pt>
          <cx:pt idx="21930">-3484</cx:pt>
          <cx:pt idx="21931">-3481</cx:pt>
          <cx:pt idx="21932">-3472</cx:pt>
          <cx:pt idx="21933">-3464</cx:pt>
          <cx:pt idx="21934">-3456</cx:pt>
          <cx:pt idx="21935">-3450</cx:pt>
          <cx:pt idx="21936">-3426</cx:pt>
          <cx:pt idx="21937">-3426</cx:pt>
          <cx:pt idx="21938">-3425</cx:pt>
          <cx:pt idx="21939">-3424</cx:pt>
          <cx:pt idx="21940">-3413</cx:pt>
          <cx:pt idx="21941">-3412</cx:pt>
          <cx:pt idx="21942">-3404</cx:pt>
          <cx:pt idx="21943">-3403</cx:pt>
          <cx:pt idx="21944">-3401</cx:pt>
          <cx:pt idx="21945">-3393</cx:pt>
          <cx:pt idx="21946">-3382</cx:pt>
          <cx:pt idx="21947">-3380</cx:pt>
          <cx:pt idx="21948">-3378</cx:pt>
          <cx:pt idx="21949">-3375</cx:pt>
          <cx:pt idx="21950">-3369</cx:pt>
          <cx:pt idx="21951">-3368</cx:pt>
          <cx:pt idx="21952">-3367</cx:pt>
          <cx:pt idx="21953">-3360</cx:pt>
          <cx:pt idx="21954">-3353</cx:pt>
          <cx:pt idx="21955">-3352</cx:pt>
          <cx:pt idx="21956">-3346</cx:pt>
          <cx:pt idx="21957">-3346</cx:pt>
          <cx:pt idx="21958">-3341</cx:pt>
          <cx:pt idx="21959">-3340</cx:pt>
          <cx:pt idx="21960">-3335</cx:pt>
          <cx:pt idx="21961">-3334</cx:pt>
          <cx:pt idx="21962">-3319</cx:pt>
          <cx:pt idx="21963">-3295</cx:pt>
          <cx:pt idx="21964">-3294</cx:pt>
          <cx:pt idx="21965">-3285</cx:pt>
          <cx:pt idx="21966">-3284</cx:pt>
          <cx:pt idx="21967">-3284</cx:pt>
          <cx:pt idx="21968">-3280</cx:pt>
          <cx:pt idx="21969">-3276</cx:pt>
          <cx:pt idx="21970">-3276</cx:pt>
          <cx:pt idx="21971">-3273</cx:pt>
          <cx:pt idx="21972">-3272</cx:pt>
          <cx:pt idx="21973">-3272</cx:pt>
          <cx:pt idx="21974">-3261</cx:pt>
          <cx:pt idx="21975">-3260</cx:pt>
          <cx:pt idx="21976">-3258</cx:pt>
          <cx:pt idx="21977">-3243</cx:pt>
          <cx:pt idx="21978">-3221</cx:pt>
          <cx:pt idx="21979">-3209</cx:pt>
          <cx:pt idx="21980">-3203</cx:pt>
          <cx:pt idx="21981">-3202</cx:pt>
          <cx:pt idx="21982">-3200</cx:pt>
          <cx:pt idx="21983">-3194</cx:pt>
          <cx:pt idx="21984">-3193</cx:pt>
          <cx:pt idx="21985">-3186</cx:pt>
          <cx:pt idx="21986">-3185</cx:pt>
          <cx:pt idx="21987">-3171</cx:pt>
          <cx:pt idx="21988">-3170</cx:pt>
          <cx:pt idx="21989">-3169</cx:pt>
          <cx:pt idx="21990">-3164</cx:pt>
          <cx:pt idx="21991">-3159</cx:pt>
          <cx:pt idx="21992">-3158</cx:pt>
          <cx:pt idx="21993">-3152</cx:pt>
          <cx:pt idx="21994">-3151</cx:pt>
          <cx:pt idx="21995">-3150</cx:pt>
          <cx:pt idx="21996">-3148</cx:pt>
          <cx:pt idx="21997">-3141</cx:pt>
          <cx:pt idx="21998">-3140</cx:pt>
          <cx:pt idx="21999">-3138</cx:pt>
          <cx:pt idx="22000">-3134</cx:pt>
          <cx:pt idx="22001">-3130</cx:pt>
          <cx:pt idx="22002">-3130</cx:pt>
          <cx:pt idx="22003">-3130</cx:pt>
          <cx:pt idx="22004">-3123</cx:pt>
          <cx:pt idx="22005">-3117</cx:pt>
          <cx:pt idx="22006">-3112</cx:pt>
          <cx:pt idx="22007">-3112</cx:pt>
          <cx:pt idx="22008">-3112</cx:pt>
          <cx:pt idx="22009">-3111</cx:pt>
          <cx:pt idx="22010">-3111</cx:pt>
          <cx:pt idx="22011">-3111</cx:pt>
          <cx:pt idx="22012">-3106</cx:pt>
          <cx:pt idx="22013">-3093</cx:pt>
          <cx:pt idx="22014">-3085</cx:pt>
          <cx:pt idx="22015">-3078</cx:pt>
          <cx:pt idx="22016">-3078</cx:pt>
          <cx:pt idx="22017">-3074</cx:pt>
          <cx:pt idx="22018">-3070</cx:pt>
          <cx:pt idx="22019">-3069</cx:pt>
          <cx:pt idx="22020">-3065</cx:pt>
          <cx:pt idx="22021">-3058</cx:pt>
          <cx:pt idx="22022">-3058</cx:pt>
          <cx:pt idx="22023">-3055</cx:pt>
          <cx:pt idx="22024">-3045</cx:pt>
          <cx:pt idx="22025">-3041</cx:pt>
          <cx:pt idx="22026">-3040</cx:pt>
          <cx:pt idx="22027">-3040</cx:pt>
          <cx:pt idx="22028">-3037</cx:pt>
          <cx:pt idx="22029">-3035</cx:pt>
          <cx:pt idx="22030">-3019</cx:pt>
          <cx:pt idx="22031">-3016</cx:pt>
          <cx:pt idx="22032">-3015</cx:pt>
          <cx:pt idx="22033">-3013</cx:pt>
          <cx:pt idx="22034">-3008</cx:pt>
          <cx:pt idx="22035">-3005</cx:pt>
          <cx:pt idx="22036">-3000</cx:pt>
          <cx:pt idx="22037">-2997</cx:pt>
          <cx:pt idx="22038">-2991</cx:pt>
          <cx:pt idx="22039">-2991</cx:pt>
          <cx:pt idx="22040">-2986</cx:pt>
          <cx:pt idx="22041">-2986</cx:pt>
          <cx:pt idx="22042">-2986</cx:pt>
          <cx:pt idx="22043">-2975</cx:pt>
          <cx:pt idx="22044">-2971</cx:pt>
          <cx:pt idx="22045">-2971</cx:pt>
          <cx:pt idx="22046">-2969</cx:pt>
          <cx:pt idx="22047">-2966</cx:pt>
          <cx:pt idx="22048">-2960</cx:pt>
          <cx:pt idx="22049">-2958</cx:pt>
          <cx:pt idx="22050">-2952</cx:pt>
          <cx:pt idx="22051">-2950</cx:pt>
          <cx:pt idx="22052">-2938</cx:pt>
          <cx:pt idx="22053">-2935</cx:pt>
          <cx:pt idx="22054">-2926</cx:pt>
          <cx:pt idx="22055">-2925</cx:pt>
          <cx:pt idx="22056">-2923</cx:pt>
          <cx:pt idx="22057">-2922</cx:pt>
          <cx:pt idx="22058">-2914</cx:pt>
          <cx:pt idx="22059">-2908</cx:pt>
          <cx:pt idx="22060">-2902</cx:pt>
          <cx:pt idx="22061">-2902</cx:pt>
          <cx:pt idx="22062">-2898</cx:pt>
          <cx:pt idx="22063">-2895</cx:pt>
          <cx:pt idx="22064">-2893</cx:pt>
          <cx:pt idx="22065">-2889</cx:pt>
          <cx:pt idx="22066">-2887</cx:pt>
          <cx:pt idx="22067">-2879</cx:pt>
          <cx:pt idx="22068">-2865</cx:pt>
          <cx:pt idx="22069">-2857</cx:pt>
          <cx:pt idx="22070">-2855</cx:pt>
          <cx:pt idx="22071">-2849</cx:pt>
          <cx:pt idx="22072">-2849</cx:pt>
          <cx:pt idx="22073">-2848</cx:pt>
          <cx:pt idx="22074">-2847</cx:pt>
          <cx:pt idx="22075">-2841</cx:pt>
          <cx:pt idx="22076">-2835</cx:pt>
          <cx:pt idx="22077">-2835</cx:pt>
          <cx:pt idx="22078">-2832</cx:pt>
          <cx:pt idx="22079">-2828</cx:pt>
          <cx:pt idx="22080">-2821</cx:pt>
          <cx:pt idx="22081">-2820</cx:pt>
          <cx:pt idx="22082">-2820</cx:pt>
          <cx:pt idx="22083">-2819</cx:pt>
          <cx:pt idx="22084">-2816</cx:pt>
          <cx:pt idx="22085">-2810</cx:pt>
          <cx:pt idx="22086">-2810</cx:pt>
          <cx:pt idx="22087">-2805</cx:pt>
          <cx:pt idx="22088">-2799</cx:pt>
          <cx:pt idx="22089">-2798</cx:pt>
          <cx:pt idx="22090">-2794</cx:pt>
          <cx:pt idx="22091">-2794</cx:pt>
          <cx:pt idx="22092">-2791</cx:pt>
          <cx:pt idx="22093">-2789</cx:pt>
          <cx:pt idx="22094">-2789</cx:pt>
          <cx:pt idx="22095">-2788</cx:pt>
          <cx:pt idx="22096">-2787</cx:pt>
          <cx:pt idx="22097">-2781</cx:pt>
          <cx:pt idx="22098">-2778</cx:pt>
          <cx:pt idx="22099">-2772</cx:pt>
          <cx:pt idx="22100">-2768</cx:pt>
          <cx:pt idx="22101">-2760</cx:pt>
          <cx:pt idx="22102">-2759</cx:pt>
          <cx:pt idx="22103">-2756</cx:pt>
          <cx:pt idx="22104">-2753</cx:pt>
          <cx:pt idx="22105">-2753</cx:pt>
          <cx:pt idx="22106">-2749</cx:pt>
          <cx:pt idx="22107">-2738</cx:pt>
          <cx:pt idx="22108">-2733</cx:pt>
          <cx:pt idx="22109">-2732</cx:pt>
          <cx:pt idx="22110">-2730</cx:pt>
          <cx:pt idx="22111">-2728</cx:pt>
          <cx:pt idx="22112">-2719</cx:pt>
          <cx:pt idx="22113">-2719</cx:pt>
          <cx:pt idx="22114">-2716</cx:pt>
          <cx:pt idx="22115">-2708</cx:pt>
          <cx:pt idx="22116">-2700</cx:pt>
          <cx:pt idx="22117">-2700</cx:pt>
          <cx:pt idx="22118">-2690</cx:pt>
          <cx:pt idx="22119">-2681</cx:pt>
          <cx:pt idx="22120">-2678</cx:pt>
          <cx:pt idx="22121">-2672</cx:pt>
          <cx:pt idx="22122">-2668</cx:pt>
          <cx:pt idx="22123">-2661</cx:pt>
          <cx:pt idx="22124">-2660</cx:pt>
          <cx:pt idx="22125">-2657</cx:pt>
          <cx:pt idx="22126">-2653</cx:pt>
          <cx:pt idx="22127">-2653</cx:pt>
          <cx:pt idx="22128">-2650</cx:pt>
          <cx:pt idx="22129">-2646</cx:pt>
          <cx:pt idx="22130">-2642</cx:pt>
          <cx:pt idx="22131">-2638</cx:pt>
          <cx:pt idx="22132">-2607</cx:pt>
          <cx:pt idx="22133">-2603</cx:pt>
          <cx:pt idx="22134">-2587</cx:pt>
          <cx:pt idx="22135">-2587</cx:pt>
          <cx:pt idx="22136">-2585</cx:pt>
          <cx:pt idx="22137">-2584</cx:pt>
          <cx:pt idx="22138">-2580</cx:pt>
          <cx:pt idx="22139">-2580</cx:pt>
          <cx:pt idx="22140">-2574</cx:pt>
          <cx:pt idx="22141">-2567</cx:pt>
          <cx:pt idx="22142">-2566</cx:pt>
          <cx:pt idx="22143">-2559</cx:pt>
          <cx:pt idx="22144">-2556</cx:pt>
          <cx:pt idx="22145">-2552</cx:pt>
          <cx:pt idx="22146">-2552</cx:pt>
          <cx:pt idx="22147">-2549</cx:pt>
          <cx:pt idx="22148">-2542</cx:pt>
          <cx:pt idx="22149">-2532</cx:pt>
          <cx:pt idx="22150">-2530</cx:pt>
          <cx:pt idx="22151">-2513</cx:pt>
          <cx:pt idx="22152">-2509</cx:pt>
          <cx:pt idx="22153">-2506</cx:pt>
          <cx:pt idx="22154">-2506</cx:pt>
          <cx:pt idx="22155">-2505</cx:pt>
          <cx:pt idx="22156">-2499</cx:pt>
          <cx:pt idx="22157">-2495</cx:pt>
          <cx:pt idx="22158">-2494</cx:pt>
          <cx:pt idx="22159">-2493</cx:pt>
          <cx:pt idx="22160">-2493</cx:pt>
          <cx:pt idx="22161">-2491</cx:pt>
          <cx:pt idx="22162">-2489</cx:pt>
          <cx:pt idx="22163">-2487</cx:pt>
          <cx:pt idx="22164">-2484</cx:pt>
          <cx:pt idx="22165">-2473</cx:pt>
          <cx:pt idx="22166">-2472</cx:pt>
          <cx:pt idx="22167">-2469</cx:pt>
          <cx:pt idx="22168">-2464</cx:pt>
          <cx:pt idx="22169">-2462</cx:pt>
          <cx:pt idx="22170">-2457</cx:pt>
          <cx:pt idx="22171">-2456</cx:pt>
          <cx:pt idx="22172">-2451</cx:pt>
          <cx:pt idx="22173">-2448</cx:pt>
          <cx:pt idx="22174">-2445</cx:pt>
          <cx:pt idx="22175">-2445</cx:pt>
          <cx:pt idx="22176">-2437</cx:pt>
          <cx:pt idx="22177">-2435</cx:pt>
          <cx:pt idx="22178">-2430</cx:pt>
          <cx:pt idx="22179">-2427</cx:pt>
          <cx:pt idx="22180">-2416</cx:pt>
          <cx:pt idx="22181">-2408</cx:pt>
          <cx:pt idx="22182">-2407</cx:pt>
          <cx:pt idx="22183">-2406</cx:pt>
          <cx:pt idx="22184">-2400</cx:pt>
          <cx:pt idx="22185">-2396</cx:pt>
          <cx:pt idx="22186">-2393</cx:pt>
          <cx:pt idx="22187">-2392</cx:pt>
          <cx:pt idx="22188">-2388</cx:pt>
          <cx:pt idx="22189">-2388</cx:pt>
          <cx:pt idx="22190">-2383</cx:pt>
          <cx:pt idx="22191">-2382</cx:pt>
          <cx:pt idx="22192">-2372</cx:pt>
          <cx:pt idx="22193">-2365</cx:pt>
          <cx:pt idx="22194">-2362</cx:pt>
          <cx:pt idx="22195">-2361</cx:pt>
          <cx:pt idx="22196">-2361</cx:pt>
          <cx:pt idx="22197">-2351</cx:pt>
          <cx:pt idx="22198">-2350</cx:pt>
          <cx:pt idx="22199">-2350</cx:pt>
          <cx:pt idx="22200">-2345</cx:pt>
          <cx:pt idx="22201">-2342</cx:pt>
          <cx:pt idx="22202">-2341</cx:pt>
          <cx:pt idx="22203">-2331</cx:pt>
          <cx:pt idx="22204">-2326</cx:pt>
          <cx:pt idx="22205">-2321</cx:pt>
          <cx:pt idx="22206">-2321</cx:pt>
          <cx:pt idx="22207">-2320</cx:pt>
          <cx:pt idx="22208">-2318</cx:pt>
          <cx:pt idx="22209">-2316</cx:pt>
          <cx:pt idx="22210">-2309</cx:pt>
          <cx:pt idx="22211">-2307</cx:pt>
          <cx:pt idx="22212">-2303</cx:pt>
          <cx:pt idx="22213">-2301</cx:pt>
          <cx:pt idx="22214">-2297</cx:pt>
          <cx:pt idx="22215">-2295</cx:pt>
          <cx:pt idx="22216">-2292</cx:pt>
          <cx:pt idx="22217">-2288</cx:pt>
          <cx:pt idx="22218">-2287</cx:pt>
          <cx:pt idx="22219">-2284</cx:pt>
          <cx:pt idx="22220">-2283</cx:pt>
          <cx:pt idx="22221">-2265</cx:pt>
          <cx:pt idx="22222">-2264</cx:pt>
          <cx:pt idx="22223">-2261</cx:pt>
          <cx:pt idx="22224">-2258</cx:pt>
          <cx:pt idx="22225">-2256</cx:pt>
          <cx:pt idx="22226">-2253</cx:pt>
          <cx:pt idx="22227">-2250</cx:pt>
          <cx:pt idx="22228">-2249</cx:pt>
          <cx:pt idx="22229">-2248</cx:pt>
          <cx:pt idx="22230">-2244</cx:pt>
          <cx:pt idx="22231">-2241</cx:pt>
          <cx:pt idx="22232">-2235</cx:pt>
          <cx:pt idx="22233">-2234</cx:pt>
          <cx:pt idx="22234">-2232</cx:pt>
          <cx:pt idx="22235">-2229</cx:pt>
          <cx:pt idx="22236">-2227</cx:pt>
          <cx:pt idx="22237">-2219</cx:pt>
          <cx:pt idx="22238">-2216</cx:pt>
          <cx:pt idx="22239">-2213</cx:pt>
          <cx:pt idx="22240">-2212</cx:pt>
          <cx:pt idx="22241">-2208</cx:pt>
          <cx:pt idx="22242">-2205</cx:pt>
          <cx:pt idx="22243">-2203</cx:pt>
          <cx:pt idx="22244">-2202</cx:pt>
          <cx:pt idx="22245">-2200</cx:pt>
          <cx:pt idx="22246">-2198</cx:pt>
          <cx:pt idx="22247">-2177</cx:pt>
          <cx:pt idx="22248">-2177</cx:pt>
          <cx:pt idx="22249">-2176</cx:pt>
          <cx:pt idx="22250">-2175</cx:pt>
          <cx:pt idx="22251">-2174</cx:pt>
          <cx:pt idx="22252">-2159</cx:pt>
          <cx:pt idx="22253">-2156</cx:pt>
          <cx:pt idx="22254">-2154</cx:pt>
          <cx:pt idx="22255">-2151</cx:pt>
          <cx:pt idx="22256">-2148</cx:pt>
          <cx:pt idx="22257">-2147</cx:pt>
          <cx:pt idx="22258">-2146</cx:pt>
          <cx:pt idx="22259">-2146</cx:pt>
          <cx:pt idx="22260">-2145</cx:pt>
          <cx:pt idx="22261">-2142</cx:pt>
          <cx:pt idx="22262">-2141</cx:pt>
          <cx:pt idx="22263">-2139</cx:pt>
          <cx:pt idx="22264">-2139</cx:pt>
          <cx:pt idx="22265">-2135</cx:pt>
          <cx:pt idx="22266">-2133</cx:pt>
          <cx:pt idx="22267">-2132</cx:pt>
          <cx:pt idx="22268">-2131</cx:pt>
          <cx:pt idx="22269">-2128</cx:pt>
          <cx:pt idx="22270">-2127</cx:pt>
          <cx:pt idx="22271">-2121</cx:pt>
          <cx:pt idx="22272">-2119</cx:pt>
          <cx:pt idx="22273">-2118</cx:pt>
          <cx:pt idx="22274">-2113</cx:pt>
          <cx:pt idx="22275">-2110</cx:pt>
          <cx:pt idx="22276">-2106</cx:pt>
          <cx:pt idx="22277">-2104</cx:pt>
          <cx:pt idx="22278">-2103</cx:pt>
          <cx:pt idx="22279">-2096</cx:pt>
          <cx:pt idx="22280">-2090</cx:pt>
          <cx:pt idx="22281">-2089</cx:pt>
          <cx:pt idx="22282">-2087</cx:pt>
          <cx:pt idx="22283">-2083</cx:pt>
          <cx:pt idx="22284">-2083</cx:pt>
          <cx:pt idx="22285">-2082</cx:pt>
          <cx:pt idx="22286">-2070</cx:pt>
          <cx:pt idx="22287">-2056</cx:pt>
          <cx:pt idx="22288">-2056</cx:pt>
          <cx:pt idx="22289">-2050</cx:pt>
          <cx:pt idx="22290">-2047</cx:pt>
          <cx:pt idx="22291">-2043</cx:pt>
          <cx:pt idx="22292">-2042</cx:pt>
          <cx:pt idx="22293">-2042</cx:pt>
          <cx:pt idx="22294">-2039</cx:pt>
          <cx:pt idx="22295">-2037</cx:pt>
          <cx:pt idx="22296">-2036</cx:pt>
          <cx:pt idx="22297">-2035</cx:pt>
          <cx:pt idx="22298">-2034</cx:pt>
          <cx:pt idx="22299">-2027</cx:pt>
          <cx:pt idx="22300">-2026</cx:pt>
          <cx:pt idx="22301">-2021</cx:pt>
          <cx:pt idx="22302">-2021</cx:pt>
          <cx:pt idx="22303">-2020</cx:pt>
          <cx:pt idx="22304">-2019</cx:pt>
          <cx:pt idx="22305">-2018</cx:pt>
          <cx:pt idx="22306">-2018</cx:pt>
          <cx:pt idx="22307">-2017</cx:pt>
          <cx:pt idx="22308">-2009</cx:pt>
          <cx:pt idx="22309">-2005</cx:pt>
          <cx:pt idx="22310">-1996</cx:pt>
          <cx:pt idx="22311">-1991</cx:pt>
          <cx:pt idx="22312">-1987</cx:pt>
          <cx:pt idx="22313">-1984</cx:pt>
          <cx:pt idx="22314">-1981</cx:pt>
          <cx:pt idx="22315">-1980</cx:pt>
          <cx:pt idx="22316">-1977</cx:pt>
          <cx:pt idx="22317">-1976</cx:pt>
          <cx:pt idx="22318">-1974</cx:pt>
          <cx:pt idx="22319">-1964</cx:pt>
          <cx:pt idx="22320">-1959</cx:pt>
          <cx:pt idx="22321">-1957</cx:pt>
          <cx:pt idx="22322">-1953</cx:pt>
          <cx:pt idx="22323">-1951</cx:pt>
          <cx:pt idx="22324">-1950</cx:pt>
          <cx:pt idx="22325">-1950</cx:pt>
          <cx:pt idx="22326">-1949</cx:pt>
          <cx:pt idx="22327">-1947</cx:pt>
          <cx:pt idx="22328">-1944</cx:pt>
          <cx:pt idx="22329">-1942</cx:pt>
          <cx:pt idx="22330">-1941</cx:pt>
          <cx:pt idx="22331">-1939</cx:pt>
          <cx:pt idx="22332">-1936</cx:pt>
          <cx:pt idx="22333">-1935</cx:pt>
          <cx:pt idx="22334">-1930</cx:pt>
          <cx:pt idx="22335">-1929</cx:pt>
          <cx:pt idx="22336">-1924</cx:pt>
          <cx:pt idx="22337">-1923</cx:pt>
          <cx:pt idx="22338">-1922</cx:pt>
          <cx:pt idx="22339">-1921</cx:pt>
          <cx:pt idx="22340">-1920</cx:pt>
          <cx:pt idx="22341">-1919</cx:pt>
          <cx:pt idx="22342">-1911</cx:pt>
          <cx:pt idx="22343">-1910</cx:pt>
          <cx:pt idx="22344">-1909</cx:pt>
          <cx:pt idx="22345">-1907</cx:pt>
          <cx:pt idx="22346">-1905</cx:pt>
          <cx:pt idx="22347">-1902</cx:pt>
          <cx:pt idx="22348">-1894</cx:pt>
          <cx:pt idx="22349">-1889</cx:pt>
          <cx:pt idx="22350">-1888</cx:pt>
          <cx:pt idx="22351">-1887</cx:pt>
          <cx:pt idx="22352">-1886</cx:pt>
          <cx:pt idx="22353">-1885</cx:pt>
          <cx:pt idx="22354">-1884</cx:pt>
          <cx:pt idx="22355">-1882</cx:pt>
          <cx:pt idx="22356">-1878</cx:pt>
          <cx:pt idx="22357">-1878</cx:pt>
          <cx:pt idx="22358">-1873</cx:pt>
          <cx:pt idx="22359">-1871</cx:pt>
          <cx:pt idx="22360">-1860</cx:pt>
          <cx:pt idx="22361">-1854</cx:pt>
          <cx:pt idx="22362">-1852</cx:pt>
          <cx:pt idx="22363">-1851</cx:pt>
          <cx:pt idx="22364">-1847</cx:pt>
          <cx:pt idx="22365">-1846</cx:pt>
          <cx:pt idx="22366">-1842</cx:pt>
          <cx:pt idx="22367">-1841</cx:pt>
          <cx:pt idx="22368">-1840</cx:pt>
          <cx:pt idx="22369">-1839</cx:pt>
          <cx:pt idx="22370">-1838</cx:pt>
          <cx:pt idx="22371">-1833</cx:pt>
          <cx:pt idx="22372">-1828</cx:pt>
          <cx:pt idx="22373">-1827</cx:pt>
          <cx:pt idx="22374">-1827</cx:pt>
          <cx:pt idx="22375">-1825</cx:pt>
          <cx:pt idx="22376">-1824</cx:pt>
          <cx:pt idx="22377">-1823</cx:pt>
          <cx:pt idx="22378">-1820</cx:pt>
          <cx:pt idx="22379">-1817</cx:pt>
          <cx:pt idx="22380">-1812</cx:pt>
          <cx:pt idx="22381">-1812</cx:pt>
          <cx:pt idx="22382">-1811</cx:pt>
          <cx:pt idx="22383">-1811</cx:pt>
          <cx:pt idx="22384">-1810</cx:pt>
          <cx:pt idx="22385">-1810</cx:pt>
          <cx:pt idx="22386">-1808</cx:pt>
          <cx:pt idx="22387">-1801</cx:pt>
          <cx:pt idx="22388">-1799</cx:pt>
          <cx:pt idx="22389">-1797</cx:pt>
          <cx:pt idx="22390">-1794</cx:pt>
          <cx:pt idx="22391">-1792</cx:pt>
          <cx:pt idx="22392">-1787</cx:pt>
          <cx:pt idx="22393">-1787</cx:pt>
          <cx:pt idx="22394">-1786</cx:pt>
          <cx:pt idx="22395">-1784</cx:pt>
          <cx:pt idx="22396">-1782</cx:pt>
          <cx:pt idx="22397">-1782</cx:pt>
          <cx:pt idx="22398">-1773</cx:pt>
          <cx:pt idx="22399">-1768</cx:pt>
          <cx:pt idx="22400">-1756</cx:pt>
          <cx:pt idx="22401">-1748</cx:pt>
          <cx:pt idx="22402">-1741</cx:pt>
          <cx:pt idx="22403">-1740</cx:pt>
          <cx:pt idx="22404">-1735</cx:pt>
          <cx:pt idx="22405">-1729</cx:pt>
          <cx:pt idx="22406">-1727</cx:pt>
          <cx:pt idx="22407">-1725</cx:pt>
          <cx:pt idx="22408">-1722</cx:pt>
          <cx:pt idx="22409">-1721</cx:pt>
          <cx:pt idx="22410">-1721</cx:pt>
          <cx:pt idx="22411">-1720</cx:pt>
          <cx:pt idx="22412">-1720</cx:pt>
          <cx:pt idx="22413">-1719</cx:pt>
          <cx:pt idx="22414">-1716</cx:pt>
          <cx:pt idx="22415">-1712</cx:pt>
          <cx:pt idx="22416">-1712</cx:pt>
          <cx:pt idx="22417">-1707</cx:pt>
          <cx:pt idx="22418">-1707</cx:pt>
          <cx:pt idx="22419">-1706</cx:pt>
          <cx:pt idx="22420">-1705</cx:pt>
          <cx:pt idx="22421">-1704</cx:pt>
          <cx:pt idx="22422">-1692</cx:pt>
          <cx:pt idx="22423">-1691</cx:pt>
          <cx:pt idx="22424">-1691</cx:pt>
          <cx:pt idx="22425">-1691</cx:pt>
          <cx:pt idx="22426">-1690</cx:pt>
          <cx:pt idx="22427">-1689</cx:pt>
          <cx:pt idx="22428">-1682</cx:pt>
          <cx:pt idx="22429">-1681</cx:pt>
          <cx:pt idx="22430">-1681</cx:pt>
          <cx:pt idx="22431">-1681</cx:pt>
          <cx:pt idx="22432">-1681</cx:pt>
          <cx:pt idx="22433">-1680</cx:pt>
          <cx:pt idx="22434">-1679</cx:pt>
          <cx:pt idx="22435">-1679</cx:pt>
          <cx:pt idx="22436">-1678</cx:pt>
          <cx:pt idx="22437">-1678</cx:pt>
          <cx:pt idx="22438">-1677</cx:pt>
          <cx:pt idx="22439">-1674</cx:pt>
          <cx:pt idx="22440">-1673</cx:pt>
          <cx:pt idx="22441">-1668</cx:pt>
          <cx:pt idx="22442">-1666</cx:pt>
          <cx:pt idx="22443">-1659</cx:pt>
          <cx:pt idx="22444">-1659</cx:pt>
          <cx:pt idx="22445">-1655</cx:pt>
          <cx:pt idx="22446">-1653</cx:pt>
          <cx:pt idx="22447">-1652</cx:pt>
          <cx:pt idx="22448">-1646</cx:pt>
          <cx:pt idx="22449">-1638</cx:pt>
          <cx:pt idx="22450">-1638</cx:pt>
          <cx:pt idx="22451">-1636</cx:pt>
          <cx:pt idx="22452">-1635</cx:pt>
          <cx:pt idx="22453">-1635</cx:pt>
          <cx:pt idx="22454">-1629</cx:pt>
          <cx:pt idx="22455">-1628</cx:pt>
          <cx:pt idx="22456">-1626</cx:pt>
          <cx:pt idx="22457">-1625</cx:pt>
          <cx:pt idx="22458">-1623</cx:pt>
          <cx:pt idx="22459">-1620</cx:pt>
          <cx:pt idx="22460">-1618</cx:pt>
          <cx:pt idx="22461">-1617</cx:pt>
          <cx:pt idx="22462">-1615</cx:pt>
          <cx:pt idx="22463">-1615</cx:pt>
          <cx:pt idx="22464">-1608</cx:pt>
          <cx:pt idx="22465">-1606</cx:pt>
          <cx:pt idx="22466">-1603</cx:pt>
          <cx:pt idx="22467">-1602</cx:pt>
          <cx:pt idx="22468">-1599</cx:pt>
          <cx:pt idx="22469">-1598</cx:pt>
          <cx:pt idx="22470">-1598</cx:pt>
          <cx:pt idx="22471">-1595</cx:pt>
          <cx:pt idx="22472">-1589</cx:pt>
          <cx:pt idx="22473">-1587</cx:pt>
          <cx:pt idx="22474">-1579</cx:pt>
          <cx:pt idx="22475">-1576</cx:pt>
          <cx:pt idx="22476">-1575</cx:pt>
          <cx:pt idx="22477">-1574</cx:pt>
          <cx:pt idx="22478">-1572</cx:pt>
          <cx:pt idx="22479">-1571</cx:pt>
          <cx:pt idx="22480">-1568</cx:pt>
          <cx:pt idx="22481">-1567</cx:pt>
          <cx:pt idx="22482">-1565</cx:pt>
          <cx:pt idx="22483">-1561</cx:pt>
          <cx:pt idx="22484">-1559</cx:pt>
          <cx:pt idx="22485">-1550</cx:pt>
          <cx:pt idx="22486">-1548</cx:pt>
          <cx:pt idx="22487">-1547</cx:pt>
          <cx:pt idx="22488">-1545</cx:pt>
          <cx:pt idx="22489">-1544</cx:pt>
          <cx:pt idx="22490">-1542</cx:pt>
          <cx:pt idx="22491">-1540</cx:pt>
          <cx:pt idx="22492">-1538</cx:pt>
          <cx:pt idx="22493">-1536</cx:pt>
          <cx:pt idx="22494">-1536</cx:pt>
          <cx:pt idx="22495">-1535</cx:pt>
          <cx:pt idx="22496">-1530</cx:pt>
          <cx:pt idx="22497">-1523</cx:pt>
          <cx:pt idx="22498">-1518</cx:pt>
          <cx:pt idx="22499">-1516</cx:pt>
          <cx:pt idx="22500">-1512</cx:pt>
          <cx:pt idx="22501">-1511</cx:pt>
          <cx:pt idx="22502">-1508</cx:pt>
          <cx:pt idx="22503">-1505</cx:pt>
          <cx:pt idx="22504">-1498</cx:pt>
          <cx:pt idx="22505">-1496</cx:pt>
          <cx:pt idx="22506">-1495</cx:pt>
          <cx:pt idx="22507">-1495</cx:pt>
          <cx:pt idx="22508">-1492</cx:pt>
          <cx:pt idx="22509">-1491</cx:pt>
          <cx:pt idx="22510">-1488</cx:pt>
          <cx:pt idx="22511">-1488</cx:pt>
          <cx:pt idx="22512">-1484</cx:pt>
          <cx:pt idx="22513">-1481</cx:pt>
          <cx:pt idx="22514">-1480</cx:pt>
          <cx:pt idx="22515">-1479</cx:pt>
          <cx:pt idx="22516">-1479</cx:pt>
          <cx:pt idx="22517">-1477</cx:pt>
          <cx:pt idx="22518">-1473</cx:pt>
          <cx:pt idx="22519">-1469</cx:pt>
          <cx:pt idx="22520">-1469</cx:pt>
          <cx:pt idx="22521">-1468</cx:pt>
          <cx:pt idx="22522">-1467</cx:pt>
          <cx:pt idx="22523">-1463</cx:pt>
          <cx:pt idx="22524">-1461</cx:pt>
          <cx:pt idx="22525">-1448</cx:pt>
          <cx:pt idx="22526">-1444</cx:pt>
          <cx:pt idx="22527">-1440</cx:pt>
          <cx:pt idx="22528">-1434</cx:pt>
          <cx:pt idx="22529">-1432</cx:pt>
          <cx:pt idx="22530">-1431</cx:pt>
          <cx:pt idx="22531">-1430</cx:pt>
          <cx:pt idx="22532">-1430</cx:pt>
          <cx:pt idx="22533">-1430</cx:pt>
          <cx:pt idx="22534">-1427</cx:pt>
          <cx:pt idx="22535">-1425</cx:pt>
          <cx:pt idx="22536">-1425</cx:pt>
          <cx:pt idx="22537">-1424</cx:pt>
          <cx:pt idx="22538">-1424</cx:pt>
          <cx:pt idx="22539">-1422</cx:pt>
          <cx:pt idx="22540">-1412</cx:pt>
          <cx:pt idx="22541">-1412</cx:pt>
          <cx:pt idx="22542">-1411</cx:pt>
          <cx:pt idx="22543">-1410</cx:pt>
          <cx:pt idx="22544">-1409</cx:pt>
          <cx:pt idx="22545">-1408</cx:pt>
          <cx:pt idx="22546">-1408</cx:pt>
          <cx:pt idx="22547">-1406</cx:pt>
          <cx:pt idx="22548">-1404</cx:pt>
          <cx:pt idx="22549">-1404</cx:pt>
          <cx:pt idx="22550">-1403</cx:pt>
          <cx:pt idx="22551">-1401</cx:pt>
          <cx:pt idx="22552">-1401</cx:pt>
          <cx:pt idx="22553">-1400</cx:pt>
          <cx:pt idx="22554">-1400</cx:pt>
          <cx:pt idx="22555">-1399</cx:pt>
          <cx:pt idx="22556">-1394</cx:pt>
          <cx:pt idx="22557">-1393</cx:pt>
          <cx:pt idx="22558">-1387</cx:pt>
          <cx:pt idx="22559">-1386</cx:pt>
          <cx:pt idx="22560">-1386</cx:pt>
          <cx:pt idx="22561">-1381</cx:pt>
          <cx:pt idx="22562">-1381</cx:pt>
          <cx:pt idx="22563">-1376</cx:pt>
          <cx:pt idx="22564">-1372</cx:pt>
          <cx:pt idx="22565">-1370</cx:pt>
          <cx:pt idx="22566">-1368</cx:pt>
          <cx:pt idx="22567">-1366</cx:pt>
          <cx:pt idx="22568">-1365</cx:pt>
          <cx:pt idx="22569">-1364</cx:pt>
          <cx:pt idx="22570">-1362</cx:pt>
          <cx:pt idx="22571">-1361</cx:pt>
          <cx:pt idx="22572">-1357</cx:pt>
          <cx:pt idx="22573">-1352</cx:pt>
          <cx:pt idx="22574">-1352</cx:pt>
          <cx:pt idx="22575">-1351</cx:pt>
          <cx:pt idx="22576">-1350</cx:pt>
          <cx:pt idx="22577">-1350</cx:pt>
          <cx:pt idx="22578">-1347</cx:pt>
          <cx:pt idx="22579">-1347</cx:pt>
          <cx:pt idx="22580">-1343</cx:pt>
          <cx:pt idx="22581">-1342</cx:pt>
          <cx:pt idx="22582">-1341</cx:pt>
          <cx:pt idx="22583">-1340</cx:pt>
          <cx:pt idx="22584">-1340</cx:pt>
          <cx:pt idx="22585">-1336</cx:pt>
          <cx:pt idx="22586">-1334</cx:pt>
          <cx:pt idx="22587">-1332</cx:pt>
          <cx:pt idx="22588">-1331</cx:pt>
          <cx:pt idx="22589">-1331</cx:pt>
          <cx:pt idx="22590">-1329</cx:pt>
          <cx:pt idx="22591">-1327</cx:pt>
          <cx:pt idx="22592">-1326</cx:pt>
          <cx:pt idx="22593">-1322</cx:pt>
          <cx:pt idx="22594">-1322</cx:pt>
          <cx:pt idx="22595">-1320</cx:pt>
          <cx:pt idx="22596">-1319</cx:pt>
          <cx:pt idx="22597">-1319</cx:pt>
          <cx:pt idx="22598">-1318</cx:pt>
          <cx:pt idx="22599">-1318</cx:pt>
          <cx:pt idx="22600">-1317</cx:pt>
          <cx:pt idx="22601">-1317</cx:pt>
          <cx:pt idx="22602">-1317</cx:pt>
          <cx:pt idx="22603">-1316</cx:pt>
          <cx:pt idx="22604">-1316</cx:pt>
          <cx:pt idx="22605">-1315</cx:pt>
          <cx:pt idx="22606">-1315</cx:pt>
          <cx:pt idx="22607">-1315</cx:pt>
          <cx:pt idx="22608">-1310</cx:pt>
          <cx:pt idx="22609">-1310</cx:pt>
          <cx:pt idx="22610">-1309</cx:pt>
          <cx:pt idx="22611">-1302</cx:pt>
          <cx:pt idx="22612">-1302</cx:pt>
          <cx:pt idx="22613">-1302</cx:pt>
          <cx:pt idx="22614">-1302</cx:pt>
          <cx:pt idx="22615">-1301</cx:pt>
          <cx:pt idx="22616">-1301</cx:pt>
          <cx:pt idx="22617">-1301</cx:pt>
          <cx:pt idx="22618">-1300</cx:pt>
          <cx:pt idx="22619">-1299</cx:pt>
          <cx:pt idx="22620">-1299</cx:pt>
          <cx:pt idx="22621">-1294</cx:pt>
          <cx:pt idx="22622">-1293</cx:pt>
          <cx:pt idx="22623">-1292</cx:pt>
          <cx:pt idx="22624">-1292</cx:pt>
          <cx:pt idx="22625">-1292</cx:pt>
          <cx:pt idx="22626">-1292</cx:pt>
          <cx:pt idx="22627">-1290</cx:pt>
          <cx:pt idx="22628">-1287</cx:pt>
          <cx:pt idx="22629">-1287</cx:pt>
          <cx:pt idx="22630">-1286</cx:pt>
          <cx:pt idx="22631">-1285</cx:pt>
          <cx:pt idx="22632">-1283</cx:pt>
          <cx:pt idx="22633">-1283</cx:pt>
          <cx:pt idx="22634">-1283</cx:pt>
          <cx:pt idx="22635">-1278</cx:pt>
          <cx:pt idx="22636">-1277</cx:pt>
          <cx:pt idx="22637">-1274</cx:pt>
          <cx:pt idx="22638">-1270</cx:pt>
          <cx:pt idx="22639">-1269</cx:pt>
          <cx:pt idx="22640">-1266</cx:pt>
          <cx:pt idx="22641">-1263</cx:pt>
          <cx:pt idx="22642">-1263</cx:pt>
          <cx:pt idx="22643">-1259</cx:pt>
          <cx:pt idx="22644">-1259</cx:pt>
          <cx:pt idx="22645">-1256</cx:pt>
          <cx:pt idx="22646">-1256</cx:pt>
          <cx:pt idx="22647">-1255</cx:pt>
          <cx:pt idx="22648">-1253</cx:pt>
          <cx:pt idx="22649">-1248</cx:pt>
          <cx:pt idx="22650">-1247</cx:pt>
          <cx:pt idx="22651">-1247</cx:pt>
          <cx:pt idx="22652">-1246</cx:pt>
          <cx:pt idx="22653">-1246</cx:pt>
          <cx:pt idx="22654">-1244</cx:pt>
          <cx:pt idx="22655">-1243</cx:pt>
          <cx:pt idx="22656">-1243</cx:pt>
          <cx:pt idx="22657">-1241</cx:pt>
          <cx:pt idx="22658">-1241</cx:pt>
          <cx:pt idx="22659">-1237</cx:pt>
          <cx:pt idx="22660">-1236</cx:pt>
          <cx:pt idx="22661">-1231</cx:pt>
          <cx:pt idx="22662">-1228</cx:pt>
          <cx:pt idx="22663">-1222</cx:pt>
          <cx:pt idx="22664">-1218</cx:pt>
          <cx:pt idx="22665">-1216</cx:pt>
          <cx:pt idx="22666">-1216</cx:pt>
          <cx:pt idx="22667">-1214</cx:pt>
          <cx:pt idx="22668">-1212</cx:pt>
          <cx:pt idx="22669">-1209</cx:pt>
          <cx:pt idx="22670">-1208</cx:pt>
          <cx:pt idx="22671">-1207</cx:pt>
          <cx:pt idx="22672">-1207</cx:pt>
          <cx:pt idx="22673">-1207</cx:pt>
          <cx:pt idx="22674">-1206</cx:pt>
          <cx:pt idx="22675">-1203</cx:pt>
          <cx:pt idx="22676">-1202</cx:pt>
          <cx:pt idx="22677">-1201</cx:pt>
          <cx:pt idx="22678">-1201</cx:pt>
          <cx:pt idx="22679">-1201</cx:pt>
          <cx:pt idx="22680">-1199</cx:pt>
          <cx:pt idx="22681">-1195</cx:pt>
          <cx:pt idx="22682">-1194</cx:pt>
          <cx:pt idx="22683">-1191</cx:pt>
          <cx:pt idx="22684">-1190</cx:pt>
          <cx:pt idx="22685">-1190</cx:pt>
          <cx:pt idx="22686">-1190</cx:pt>
          <cx:pt idx="22687">-1189</cx:pt>
          <cx:pt idx="22688">-1189</cx:pt>
          <cx:pt idx="22689">-1188</cx:pt>
          <cx:pt idx="22690">-1186</cx:pt>
          <cx:pt idx="22691">-1186</cx:pt>
          <cx:pt idx="22692">-1186</cx:pt>
          <cx:pt idx="22693">-1182</cx:pt>
          <cx:pt idx="22694">-1181</cx:pt>
          <cx:pt idx="22695">-1181</cx:pt>
          <cx:pt idx="22696">-1178</cx:pt>
          <cx:pt idx="22697">-1178</cx:pt>
          <cx:pt idx="22698">-1178</cx:pt>
          <cx:pt idx="22699">-1178</cx:pt>
          <cx:pt idx="22700">-1177</cx:pt>
          <cx:pt idx="22701">-1177</cx:pt>
          <cx:pt idx="22702">-1175</cx:pt>
          <cx:pt idx="22703">-1171</cx:pt>
          <cx:pt idx="22704">-1168</cx:pt>
          <cx:pt idx="22705">-1166</cx:pt>
          <cx:pt idx="22706">-1165</cx:pt>
          <cx:pt idx="22707">-1165</cx:pt>
          <cx:pt idx="22708">-1164</cx:pt>
          <cx:pt idx="22709">-1164</cx:pt>
          <cx:pt idx="22710">-1163</cx:pt>
          <cx:pt idx="22711">-1162</cx:pt>
          <cx:pt idx="22712">-1157</cx:pt>
          <cx:pt idx="22713">-1155</cx:pt>
          <cx:pt idx="22714">-1153</cx:pt>
          <cx:pt idx="22715">-1153</cx:pt>
          <cx:pt idx="22716">-1151</cx:pt>
          <cx:pt idx="22717">-1150</cx:pt>
          <cx:pt idx="22718">-1149</cx:pt>
          <cx:pt idx="22719">-1141</cx:pt>
          <cx:pt idx="22720">-1141</cx:pt>
          <cx:pt idx="22721">-1139</cx:pt>
          <cx:pt idx="22722">-1138</cx:pt>
          <cx:pt idx="22723">-1135</cx:pt>
          <cx:pt idx="22724">-1134</cx:pt>
          <cx:pt idx="22725">-1133</cx:pt>
          <cx:pt idx="22726">-1132</cx:pt>
          <cx:pt idx="22727">-1131</cx:pt>
          <cx:pt idx="22728">-1130</cx:pt>
          <cx:pt idx="22729">-1128</cx:pt>
          <cx:pt idx="22730">-1127</cx:pt>
          <cx:pt idx="22731">-1127</cx:pt>
          <cx:pt idx="22732">-1126</cx:pt>
          <cx:pt idx="22733">-1125</cx:pt>
          <cx:pt idx="22734">-1125</cx:pt>
          <cx:pt idx="22735">-1121</cx:pt>
          <cx:pt idx="22736">-1119</cx:pt>
          <cx:pt idx="22737">-1117</cx:pt>
          <cx:pt idx="22738">-1115</cx:pt>
          <cx:pt idx="22739">-1114</cx:pt>
          <cx:pt idx="22740">-1108</cx:pt>
          <cx:pt idx="22741">-1108</cx:pt>
          <cx:pt idx="22742">-1107</cx:pt>
          <cx:pt idx="22743">-1104</cx:pt>
          <cx:pt idx="22744">-1104</cx:pt>
          <cx:pt idx="22745">-1101</cx:pt>
          <cx:pt idx="22746">-1097</cx:pt>
          <cx:pt idx="22747">-1092</cx:pt>
          <cx:pt idx="22748">-1092</cx:pt>
          <cx:pt idx="22749">-1091</cx:pt>
          <cx:pt idx="22750">-1091</cx:pt>
          <cx:pt idx="22751">-1090</cx:pt>
          <cx:pt idx="22752">-1090</cx:pt>
          <cx:pt idx="22753">-1089</cx:pt>
          <cx:pt idx="22754">-1088</cx:pt>
          <cx:pt idx="22755">-1087</cx:pt>
          <cx:pt idx="22756">-1085</cx:pt>
          <cx:pt idx="22757">-1085</cx:pt>
          <cx:pt idx="22758">-1083</cx:pt>
          <cx:pt idx="22759">-1079</cx:pt>
          <cx:pt idx="22760">-1079</cx:pt>
          <cx:pt idx="22761">-1077</cx:pt>
          <cx:pt idx="22762">-1075</cx:pt>
          <cx:pt idx="22763">-1074</cx:pt>
          <cx:pt idx="22764">-1074</cx:pt>
          <cx:pt idx="22765">-1074</cx:pt>
          <cx:pt idx="22766">-1070</cx:pt>
          <cx:pt idx="22767">-1069</cx:pt>
          <cx:pt idx="22768">-1069</cx:pt>
          <cx:pt idx="22769">-1067</cx:pt>
          <cx:pt idx="22770">-1066</cx:pt>
          <cx:pt idx="22771">-1065</cx:pt>
          <cx:pt idx="22772">-1063</cx:pt>
          <cx:pt idx="22773">-1063</cx:pt>
          <cx:pt idx="22774">-1062</cx:pt>
          <cx:pt idx="22775">-1061</cx:pt>
          <cx:pt idx="22776">-1061</cx:pt>
          <cx:pt idx="22777">-1059</cx:pt>
          <cx:pt idx="22778">-1059</cx:pt>
          <cx:pt idx="22779">-1058</cx:pt>
          <cx:pt idx="22780">-1056</cx:pt>
          <cx:pt idx="22781">-1055</cx:pt>
          <cx:pt idx="22782">-1055</cx:pt>
          <cx:pt idx="22783">-1051</cx:pt>
          <cx:pt idx="22784">-1051</cx:pt>
          <cx:pt idx="22785">-1051</cx:pt>
          <cx:pt idx="22786">-1047</cx:pt>
          <cx:pt idx="22787">-1045</cx:pt>
          <cx:pt idx="22788">-1044</cx:pt>
          <cx:pt idx="22789">-1044</cx:pt>
          <cx:pt idx="22790">-1043</cx:pt>
          <cx:pt idx="22791">-1038</cx:pt>
          <cx:pt idx="22792">-1038</cx:pt>
          <cx:pt idx="22793">-1036</cx:pt>
          <cx:pt idx="22794">-1036</cx:pt>
          <cx:pt idx="22795">-1035</cx:pt>
          <cx:pt idx="22796">-1033</cx:pt>
          <cx:pt idx="22797">-1032</cx:pt>
          <cx:pt idx="22798">-1031</cx:pt>
          <cx:pt idx="22799">-1031</cx:pt>
          <cx:pt idx="22800">-1026</cx:pt>
          <cx:pt idx="22801">-1025</cx:pt>
          <cx:pt idx="22802">-1023</cx:pt>
          <cx:pt idx="22803">-1023</cx:pt>
          <cx:pt idx="22804">-1021</cx:pt>
          <cx:pt idx="22805">-1021</cx:pt>
          <cx:pt idx="22806">-1013</cx:pt>
          <cx:pt idx="22807">-1013</cx:pt>
          <cx:pt idx="22808">-1011</cx:pt>
          <cx:pt idx="22809">-1011</cx:pt>
          <cx:pt idx="22810">-1010</cx:pt>
          <cx:pt idx="22811">-1008</cx:pt>
          <cx:pt idx="22812">-1007</cx:pt>
          <cx:pt idx="22813">-1006</cx:pt>
          <cx:pt idx="22814">-1003</cx:pt>
          <cx:pt idx="22815">-1002</cx:pt>
          <cx:pt idx="22816">-1001</cx:pt>
          <cx:pt idx="22817">-1001</cx:pt>
          <cx:pt idx="22818">-999</cx:pt>
          <cx:pt idx="22819">-998</cx:pt>
          <cx:pt idx="22820">-997</cx:pt>
          <cx:pt idx="22821">-996</cx:pt>
          <cx:pt idx="22822">-996</cx:pt>
          <cx:pt idx="22823">-996</cx:pt>
          <cx:pt idx="22824">-995</cx:pt>
          <cx:pt idx="22825">-995</cx:pt>
          <cx:pt idx="22826">-994</cx:pt>
          <cx:pt idx="22827">-994</cx:pt>
          <cx:pt idx="22828">-994</cx:pt>
          <cx:pt idx="22829">-993</cx:pt>
          <cx:pt idx="22830">-993</cx:pt>
          <cx:pt idx="22831">-992</cx:pt>
          <cx:pt idx="22832">-992</cx:pt>
          <cx:pt idx="22833">-990</cx:pt>
          <cx:pt idx="22834">-990</cx:pt>
          <cx:pt idx="22835">-990</cx:pt>
          <cx:pt idx="22836">-988</cx:pt>
          <cx:pt idx="22837">-988</cx:pt>
          <cx:pt idx="22838">-987</cx:pt>
          <cx:pt idx="22839">-985</cx:pt>
          <cx:pt idx="22840">-984</cx:pt>
          <cx:pt idx="22841">-983</cx:pt>
          <cx:pt idx="22842">-982</cx:pt>
          <cx:pt idx="22843">-982</cx:pt>
          <cx:pt idx="22844">-980</cx:pt>
          <cx:pt idx="22845">-978</cx:pt>
          <cx:pt idx="22846">-978</cx:pt>
          <cx:pt idx="22847">-977</cx:pt>
          <cx:pt idx="22848">-976</cx:pt>
          <cx:pt idx="22849">-976</cx:pt>
          <cx:pt idx="22850">-975</cx:pt>
          <cx:pt idx="22851">-975</cx:pt>
          <cx:pt idx="22852">-973</cx:pt>
          <cx:pt idx="22853">-971</cx:pt>
          <cx:pt idx="22854">-970</cx:pt>
          <cx:pt idx="22855">-969</cx:pt>
          <cx:pt idx="22856">-969</cx:pt>
          <cx:pt idx="22857">-964</cx:pt>
          <cx:pt idx="22858">-963</cx:pt>
          <cx:pt idx="22859">-960</cx:pt>
          <cx:pt idx="22860">-959</cx:pt>
          <cx:pt idx="22861">-958</cx:pt>
          <cx:pt idx="22862">-958</cx:pt>
          <cx:pt idx="22863">-956</cx:pt>
          <cx:pt idx="22864">-954</cx:pt>
          <cx:pt idx="22865">-952</cx:pt>
          <cx:pt idx="22866">-952</cx:pt>
          <cx:pt idx="22867">-952</cx:pt>
          <cx:pt idx="22868">-950</cx:pt>
          <cx:pt idx="22869">-948</cx:pt>
          <cx:pt idx="22870">-945</cx:pt>
          <cx:pt idx="22871">-945</cx:pt>
          <cx:pt idx="22872">-945</cx:pt>
          <cx:pt idx="22873">-942</cx:pt>
          <cx:pt idx="22874">-941</cx:pt>
          <cx:pt idx="22875">-940</cx:pt>
          <cx:pt idx="22876">-937</cx:pt>
          <cx:pt idx="22877">-937</cx:pt>
          <cx:pt idx="22878">-936</cx:pt>
          <cx:pt idx="22879">-935</cx:pt>
          <cx:pt idx="22880">-934</cx:pt>
          <cx:pt idx="22881">-932</cx:pt>
          <cx:pt idx="22882">-931</cx:pt>
          <cx:pt idx="22883">-929</cx:pt>
          <cx:pt idx="22884">-928</cx:pt>
          <cx:pt idx="22885">-926</cx:pt>
          <cx:pt idx="22886">-924</cx:pt>
          <cx:pt idx="22887">-924</cx:pt>
          <cx:pt idx="22888">-923</cx:pt>
          <cx:pt idx="22889">-921</cx:pt>
          <cx:pt idx="22890">-920</cx:pt>
          <cx:pt idx="22891">-917</cx:pt>
          <cx:pt idx="22892">-916</cx:pt>
          <cx:pt idx="22893">-915</cx:pt>
          <cx:pt idx="22894">-914</cx:pt>
          <cx:pt idx="22895">-912</cx:pt>
          <cx:pt idx="22896">-908</cx:pt>
          <cx:pt idx="22897">-907</cx:pt>
          <cx:pt idx="22898">-906</cx:pt>
          <cx:pt idx="22899">-905</cx:pt>
          <cx:pt idx="22900">-904</cx:pt>
          <cx:pt idx="22901">-903</cx:pt>
          <cx:pt idx="22902">-900</cx:pt>
          <cx:pt idx="22903">-900</cx:pt>
          <cx:pt idx="22904">-900</cx:pt>
          <cx:pt idx="22905">-900</cx:pt>
          <cx:pt idx="22906">-897</cx:pt>
          <cx:pt idx="22907">-896</cx:pt>
          <cx:pt idx="22908">-895</cx:pt>
          <cx:pt idx="22909">-894</cx:pt>
          <cx:pt idx="22910">-894</cx:pt>
          <cx:pt idx="22911">-893</cx:pt>
          <cx:pt idx="22912">-893</cx:pt>
          <cx:pt idx="22913">-892</cx:pt>
          <cx:pt idx="22914">-890</cx:pt>
          <cx:pt idx="22915">-889</cx:pt>
          <cx:pt idx="22916">-889</cx:pt>
          <cx:pt idx="22917">-889</cx:pt>
          <cx:pt idx="22918">-888</cx:pt>
          <cx:pt idx="22919">-888</cx:pt>
          <cx:pt idx="22920">-888</cx:pt>
          <cx:pt idx="22921">-886</cx:pt>
          <cx:pt idx="22922">-885</cx:pt>
          <cx:pt idx="22923">-883</cx:pt>
          <cx:pt idx="22924">-881</cx:pt>
          <cx:pt idx="22925">-879</cx:pt>
          <cx:pt idx="22926">-876</cx:pt>
          <cx:pt idx="22927">-874</cx:pt>
          <cx:pt idx="22928">-873</cx:pt>
          <cx:pt idx="22929">-872</cx:pt>
          <cx:pt idx="22930">-871</cx:pt>
          <cx:pt idx="22931">-870</cx:pt>
          <cx:pt idx="22932">-870</cx:pt>
          <cx:pt idx="22933">-867</cx:pt>
          <cx:pt idx="22934">-866</cx:pt>
          <cx:pt idx="22935">-865</cx:pt>
          <cx:pt idx="22936">-865</cx:pt>
          <cx:pt idx="22937">-865</cx:pt>
          <cx:pt idx="22938">-864</cx:pt>
          <cx:pt idx="22939">-863</cx:pt>
          <cx:pt idx="22940">-863</cx:pt>
          <cx:pt idx="22941">-858</cx:pt>
          <cx:pt idx="22942">-858</cx:pt>
          <cx:pt idx="22943">-858</cx:pt>
          <cx:pt idx="22944">-858</cx:pt>
          <cx:pt idx="22945">-857</cx:pt>
          <cx:pt idx="22946">-855</cx:pt>
          <cx:pt idx="22947">-854</cx:pt>
          <cx:pt idx="22948">-854</cx:pt>
          <cx:pt idx="22949">-854</cx:pt>
          <cx:pt idx="22950">-854</cx:pt>
          <cx:pt idx="22951">-854</cx:pt>
          <cx:pt idx="22952">-853</cx:pt>
          <cx:pt idx="22953">-852</cx:pt>
          <cx:pt idx="22954">-852</cx:pt>
          <cx:pt idx="22955">-851</cx:pt>
          <cx:pt idx="22956">-851</cx:pt>
          <cx:pt idx="22957">-851</cx:pt>
          <cx:pt idx="22958">-850</cx:pt>
          <cx:pt idx="22959">-848</cx:pt>
          <cx:pt idx="22960">-848</cx:pt>
          <cx:pt idx="22961">-846</cx:pt>
          <cx:pt idx="22962">-846</cx:pt>
          <cx:pt idx="22963">-845</cx:pt>
          <cx:pt idx="22964">-844</cx:pt>
          <cx:pt idx="22965">-843</cx:pt>
          <cx:pt idx="22966">-842</cx:pt>
          <cx:pt idx="22967">-842</cx:pt>
          <cx:pt idx="22968">-842</cx:pt>
          <cx:pt idx="22969">-839</cx:pt>
          <cx:pt idx="22970">-835</cx:pt>
          <cx:pt idx="22971">-835</cx:pt>
          <cx:pt idx="22972">-833</cx:pt>
          <cx:pt idx="22973">-832</cx:pt>
          <cx:pt idx="22974">-831</cx:pt>
          <cx:pt idx="22975">-831</cx:pt>
          <cx:pt idx="22976">-826</cx:pt>
          <cx:pt idx="22977">-824</cx:pt>
          <cx:pt idx="22978">-823</cx:pt>
          <cx:pt idx="22979">-822</cx:pt>
          <cx:pt idx="22980">-821</cx:pt>
          <cx:pt idx="22981">-821</cx:pt>
          <cx:pt idx="22982">-821</cx:pt>
          <cx:pt idx="22983">-820</cx:pt>
          <cx:pt idx="22984">-819</cx:pt>
          <cx:pt idx="22985">-819</cx:pt>
          <cx:pt idx="22986">-818</cx:pt>
          <cx:pt idx="22987">-814</cx:pt>
          <cx:pt idx="22988">-813</cx:pt>
          <cx:pt idx="22989">-812</cx:pt>
          <cx:pt idx="22990">-810</cx:pt>
          <cx:pt idx="22991">-810</cx:pt>
          <cx:pt idx="22992">-810</cx:pt>
          <cx:pt idx="22993">-810</cx:pt>
          <cx:pt idx="22994">-810</cx:pt>
          <cx:pt idx="22995">-808</cx:pt>
          <cx:pt idx="22996">-808</cx:pt>
          <cx:pt idx="22997">-804</cx:pt>
          <cx:pt idx="22998">-803</cx:pt>
          <cx:pt idx="22999">-800</cx:pt>
          <cx:pt idx="23000">-794</cx:pt>
          <cx:pt idx="23001">-791</cx:pt>
          <cx:pt idx="23002">-790</cx:pt>
          <cx:pt idx="23003">-790</cx:pt>
          <cx:pt idx="23004">-790</cx:pt>
          <cx:pt idx="23005">-789</cx:pt>
          <cx:pt idx="23006">-788</cx:pt>
          <cx:pt idx="23007">-788</cx:pt>
          <cx:pt idx="23008">-785</cx:pt>
          <cx:pt idx="23009">-785</cx:pt>
          <cx:pt idx="23010">-785</cx:pt>
          <cx:pt idx="23011">-783</cx:pt>
          <cx:pt idx="23012">-780</cx:pt>
          <cx:pt idx="23013">-780</cx:pt>
          <cx:pt idx="23014">-779</cx:pt>
          <cx:pt idx="23015">-779</cx:pt>
          <cx:pt idx="23016">-777</cx:pt>
          <cx:pt idx="23017">-774</cx:pt>
          <cx:pt idx="23018">-773</cx:pt>
          <cx:pt idx="23019">-773</cx:pt>
          <cx:pt idx="23020">-772</cx:pt>
          <cx:pt idx="23021">-770</cx:pt>
          <cx:pt idx="23022">-769</cx:pt>
          <cx:pt idx="23023">-769</cx:pt>
          <cx:pt idx="23024">-768</cx:pt>
          <cx:pt idx="23025">-767</cx:pt>
          <cx:pt idx="23026">-767</cx:pt>
          <cx:pt idx="23027">-767</cx:pt>
          <cx:pt idx="23028">-765</cx:pt>
          <cx:pt idx="23029">-764</cx:pt>
          <cx:pt idx="23030">-764</cx:pt>
          <cx:pt idx="23031">-764</cx:pt>
          <cx:pt idx="23032">-761</cx:pt>
          <cx:pt idx="23033">-760</cx:pt>
          <cx:pt idx="23034">-760</cx:pt>
          <cx:pt idx="23035">-760</cx:pt>
          <cx:pt idx="23036">-756</cx:pt>
          <cx:pt idx="23037">-756</cx:pt>
          <cx:pt idx="23038">-754</cx:pt>
          <cx:pt idx="23039">-753</cx:pt>
          <cx:pt idx="23040">-753</cx:pt>
          <cx:pt idx="23041">-751</cx:pt>
          <cx:pt idx="23042">-748</cx:pt>
          <cx:pt idx="23043">-747</cx:pt>
          <cx:pt idx="23044">-747</cx:pt>
          <cx:pt idx="23045">-747</cx:pt>
          <cx:pt idx="23046">-745</cx:pt>
          <cx:pt idx="23047">-742</cx:pt>
          <cx:pt idx="23048">-742</cx:pt>
          <cx:pt idx="23049">-742</cx:pt>
          <cx:pt idx="23050">-737</cx:pt>
          <cx:pt idx="23051">-736</cx:pt>
          <cx:pt idx="23052">-735</cx:pt>
          <cx:pt idx="23053">-734</cx:pt>
          <cx:pt idx="23054">-733</cx:pt>
          <cx:pt idx="23055">-731</cx:pt>
          <cx:pt idx="23056">-731</cx:pt>
          <cx:pt idx="23057">-727</cx:pt>
          <cx:pt idx="23058">-726</cx:pt>
          <cx:pt idx="23059">-726</cx:pt>
          <cx:pt idx="23060">-726</cx:pt>
          <cx:pt idx="23061">-725</cx:pt>
          <cx:pt idx="23062">-725</cx:pt>
          <cx:pt idx="23063">-720</cx:pt>
          <cx:pt idx="23064">-718</cx:pt>
          <cx:pt idx="23065">-716</cx:pt>
          <cx:pt idx="23066">-715</cx:pt>
          <cx:pt idx="23067">-713</cx:pt>
          <cx:pt idx="23068">-711</cx:pt>
          <cx:pt idx="23069">-703</cx:pt>
          <cx:pt idx="23070">-702</cx:pt>
          <cx:pt idx="23071">-701</cx:pt>
          <cx:pt idx="23072">-701</cx:pt>
          <cx:pt idx="23073">-701</cx:pt>
          <cx:pt idx="23074">-701</cx:pt>
          <cx:pt idx="23075">-701</cx:pt>
          <cx:pt idx="23076">-700</cx:pt>
          <cx:pt idx="23077">-699</cx:pt>
          <cx:pt idx="23078">-697</cx:pt>
          <cx:pt idx="23079">-695</cx:pt>
          <cx:pt idx="23080">-695</cx:pt>
          <cx:pt idx="23081">-694</cx:pt>
          <cx:pt idx="23082">-693</cx:pt>
          <cx:pt idx="23083">-689</cx:pt>
          <cx:pt idx="23084">-688</cx:pt>
          <cx:pt idx="23085">-688</cx:pt>
          <cx:pt idx="23086">-686</cx:pt>
          <cx:pt idx="23087">-684</cx:pt>
          <cx:pt idx="23088">-682</cx:pt>
          <cx:pt idx="23089">-682</cx:pt>
          <cx:pt idx="23090">-681</cx:pt>
          <cx:pt idx="23091">-681</cx:pt>
          <cx:pt idx="23092">-678</cx:pt>
          <cx:pt idx="23093">-678</cx:pt>
          <cx:pt idx="23094">-677</cx:pt>
          <cx:pt idx="23095">-676</cx:pt>
          <cx:pt idx="23096">-676</cx:pt>
          <cx:pt idx="23097">-675</cx:pt>
          <cx:pt idx="23098">-674</cx:pt>
          <cx:pt idx="23099">-674</cx:pt>
          <cx:pt idx="23100">-671</cx:pt>
          <cx:pt idx="23101">-671</cx:pt>
          <cx:pt idx="23102">-670</cx:pt>
          <cx:pt idx="23103">-670</cx:pt>
          <cx:pt idx="23104">-668</cx:pt>
          <cx:pt idx="23105">-668</cx:pt>
          <cx:pt idx="23106">-666</cx:pt>
          <cx:pt idx="23107">-666</cx:pt>
          <cx:pt idx="23108">-662</cx:pt>
          <cx:pt idx="23109">-660</cx:pt>
          <cx:pt idx="23110">-660</cx:pt>
          <cx:pt idx="23111">-660</cx:pt>
          <cx:pt idx="23112">-658</cx:pt>
          <cx:pt idx="23113">-657</cx:pt>
          <cx:pt idx="23114">-655</cx:pt>
          <cx:pt idx="23115">-655</cx:pt>
          <cx:pt idx="23116">-655</cx:pt>
          <cx:pt idx="23117">-654</cx:pt>
          <cx:pt idx="23118">-653</cx:pt>
          <cx:pt idx="23119">-650</cx:pt>
          <cx:pt idx="23120">-650</cx:pt>
          <cx:pt idx="23121">-648</cx:pt>
          <cx:pt idx="23122">-647</cx:pt>
          <cx:pt idx="23123">-646</cx:pt>
          <cx:pt idx="23124">-646</cx:pt>
          <cx:pt idx="23125">-643</cx:pt>
          <cx:pt idx="23126">-642</cx:pt>
          <cx:pt idx="23127">-642</cx:pt>
          <cx:pt idx="23128">-642</cx:pt>
          <cx:pt idx="23129">-638</cx:pt>
          <cx:pt idx="23130">-637</cx:pt>
          <cx:pt idx="23131">-635</cx:pt>
          <cx:pt idx="23132">-634</cx:pt>
          <cx:pt idx="23133">-633</cx:pt>
          <cx:pt idx="23134">-633</cx:pt>
          <cx:pt idx="23135">-632</cx:pt>
          <cx:pt idx="23136">-631</cx:pt>
          <cx:pt idx="23137">-626</cx:pt>
          <cx:pt idx="23138">-626</cx:pt>
          <cx:pt idx="23139">-624</cx:pt>
          <cx:pt idx="23140">-624</cx:pt>
          <cx:pt idx="23141">-622</cx:pt>
          <cx:pt idx="23142">-620</cx:pt>
          <cx:pt idx="23143">-620</cx:pt>
          <cx:pt idx="23144">-618</cx:pt>
          <cx:pt idx="23145">-618</cx:pt>
          <cx:pt idx="23146">-617</cx:pt>
          <cx:pt idx="23147">-617</cx:pt>
          <cx:pt idx="23148">-617</cx:pt>
          <cx:pt idx="23149">-616</cx:pt>
          <cx:pt idx="23150">-615</cx:pt>
          <cx:pt idx="23151">-614</cx:pt>
          <cx:pt idx="23152">-611</cx:pt>
          <cx:pt idx="23153">-609</cx:pt>
          <cx:pt idx="23154">-609</cx:pt>
          <cx:pt idx="23155">-607</cx:pt>
          <cx:pt idx="23156">-607</cx:pt>
          <cx:pt idx="23157">-606</cx:pt>
          <cx:pt idx="23158">-604</cx:pt>
          <cx:pt idx="23159">-604</cx:pt>
          <cx:pt idx="23160">-603</cx:pt>
          <cx:pt idx="23161">-602</cx:pt>
          <cx:pt idx="23162">-601</cx:pt>
          <cx:pt idx="23163">-599</cx:pt>
          <cx:pt idx="23164">-599</cx:pt>
          <cx:pt idx="23165">-599</cx:pt>
          <cx:pt idx="23166">-598</cx:pt>
          <cx:pt idx="23167">-596</cx:pt>
          <cx:pt idx="23168">-595</cx:pt>
          <cx:pt idx="23169">-595</cx:pt>
          <cx:pt idx="23170">-594</cx:pt>
          <cx:pt idx="23171">-594</cx:pt>
          <cx:pt idx="23172">-592</cx:pt>
          <cx:pt idx="23173">-591</cx:pt>
          <cx:pt idx="23174">-589</cx:pt>
          <cx:pt idx="23175">-587</cx:pt>
          <cx:pt idx="23176">-585</cx:pt>
          <cx:pt idx="23177">-582</cx:pt>
          <cx:pt idx="23178">-582</cx:pt>
          <cx:pt idx="23179">-579</cx:pt>
          <cx:pt idx="23180">-578</cx:pt>
          <cx:pt idx="23181">-578</cx:pt>
          <cx:pt idx="23182">-577</cx:pt>
          <cx:pt idx="23183">-577</cx:pt>
          <cx:pt idx="23184">-577</cx:pt>
          <cx:pt idx="23185">-576</cx:pt>
          <cx:pt idx="23186">-576</cx:pt>
          <cx:pt idx="23187">-575</cx:pt>
          <cx:pt idx="23188">-575</cx:pt>
          <cx:pt idx="23189">-574</cx:pt>
          <cx:pt idx="23190">-574</cx:pt>
          <cx:pt idx="23191">-574</cx:pt>
          <cx:pt idx="23192">-574</cx:pt>
          <cx:pt idx="23193">-573</cx:pt>
          <cx:pt idx="23194">-573</cx:pt>
          <cx:pt idx="23195">-571</cx:pt>
          <cx:pt idx="23196">-570</cx:pt>
          <cx:pt idx="23197">-568</cx:pt>
          <cx:pt idx="23198">-567</cx:pt>
          <cx:pt idx="23199">-567</cx:pt>
          <cx:pt idx="23200">-566</cx:pt>
          <cx:pt idx="23201">-561</cx:pt>
          <cx:pt idx="23202">-559</cx:pt>
          <cx:pt idx="23203">-558</cx:pt>
          <cx:pt idx="23204">-557</cx:pt>
          <cx:pt idx="23205">-555</cx:pt>
          <cx:pt idx="23206">-555</cx:pt>
          <cx:pt idx="23207">-555</cx:pt>
          <cx:pt idx="23208">-555</cx:pt>
          <cx:pt idx="23209">-553</cx:pt>
          <cx:pt idx="23210">-552</cx:pt>
          <cx:pt idx="23211">-552</cx:pt>
          <cx:pt idx="23212">-551</cx:pt>
          <cx:pt idx="23213">-550</cx:pt>
          <cx:pt idx="23214">-549</cx:pt>
          <cx:pt idx="23215">-548</cx:pt>
          <cx:pt idx="23216">-547</cx:pt>
          <cx:pt idx="23217">-546</cx:pt>
          <cx:pt idx="23218">-546</cx:pt>
          <cx:pt idx="23219">-544</cx:pt>
          <cx:pt idx="23220">-544</cx:pt>
          <cx:pt idx="23221">-541</cx:pt>
          <cx:pt idx="23222">-540</cx:pt>
          <cx:pt idx="23223">-538</cx:pt>
          <cx:pt idx="23224">-538</cx:pt>
          <cx:pt idx="23225">-536</cx:pt>
          <cx:pt idx="23226">-536</cx:pt>
          <cx:pt idx="23227">-536</cx:pt>
          <cx:pt idx="23228">-535</cx:pt>
          <cx:pt idx="23229">-533</cx:pt>
          <cx:pt idx="23230">-533</cx:pt>
          <cx:pt idx="23231">-533</cx:pt>
          <cx:pt idx="23232">-533</cx:pt>
          <cx:pt idx="23233">-533</cx:pt>
          <cx:pt idx="23234">-533</cx:pt>
          <cx:pt idx="23235">-532</cx:pt>
          <cx:pt idx="23236">-531</cx:pt>
          <cx:pt idx="23237">-530</cx:pt>
          <cx:pt idx="23238">-529</cx:pt>
          <cx:pt idx="23239">-528</cx:pt>
          <cx:pt idx="23240">-528</cx:pt>
          <cx:pt idx="23241">-527</cx:pt>
          <cx:pt idx="23242">-527</cx:pt>
          <cx:pt idx="23243">-527</cx:pt>
          <cx:pt idx="23244">-526</cx:pt>
          <cx:pt idx="23245">-525</cx:pt>
          <cx:pt idx="23246">-525</cx:pt>
          <cx:pt idx="23247">-524</cx:pt>
          <cx:pt idx="23248">-523</cx:pt>
          <cx:pt idx="23249">-521</cx:pt>
          <cx:pt idx="23250">-521</cx:pt>
          <cx:pt idx="23251">-520</cx:pt>
          <cx:pt idx="23252">-520</cx:pt>
          <cx:pt idx="23253">-519</cx:pt>
          <cx:pt idx="23254">-519</cx:pt>
          <cx:pt idx="23255">-518</cx:pt>
          <cx:pt idx="23256">-518</cx:pt>
          <cx:pt idx="23257">-518</cx:pt>
          <cx:pt idx="23258">-516</cx:pt>
          <cx:pt idx="23259">-516</cx:pt>
          <cx:pt idx="23260">-515</cx:pt>
          <cx:pt idx="23261">-515</cx:pt>
          <cx:pt idx="23262">-514</cx:pt>
          <cx:pt idx="23263">-512</cx:pt>
          <cx:pt idx="23264">-511</cx:pt>
          <cx:pt idx="23265">-510</cx:pt>
          <cx:pt idx="23266">-510</cx:pt>
          <cx:pt idx="23267">-506</cx:pt>
          <cx:pt idx="23268">-506</cx:pt>
          <cx:pt idx="23269">-506</cx:pt>
          <cx:pt idx="23270">-505</cx:pt>
          <cx:pt idx="23271">-503</cx:pt>
          <cx:pt idx="23272">-503</cx:pt>
          <cx:pt idx="23273">-502</cx:pt>
          <cx:pt idx="23274">-501</cx:pt>
          <cx:pt idx="23275">-499</cx:pt>
          <cx:pt idx="23276">-499</cx:pt>
          <cx:pt idx="23277">-495</cx:pt>
          <cx:pt idx="23278">-495</cx:pt>
          <cx:pt idx="23279">-495</cx:pt>
          <cx:pt idx="23280">-493</cx:pt>
          <cx:pt idx="23281">-490</cx:pt>
          <cx:pt idx="23282">-490</cx:pt>
          <cx:pt idx="23283">-487</cx:pt>
          <cx:pt idx="23284">-487</cx:pt>
          <cx:pt idx="23285">-485</cx:pt>
          <cx:pt idx="23286">-485</cx:pt>
          <cx:pt idx="23287">-484</cx:pt>
          <cx:pt idx="23288">-481</cx:pt>
          <cx:pt idx="23289">-481</cx:pt>
          <cx:pt idx="23290">-481</cx:pt>
          <cx:pt idx="23291">-480</cx:pt>
          <cx:pt idx="23292">-479</cx:pt>
          <cx:pt idx="23293">-478</cx:pt>
          <cx:pt idx="23294">-477</cx:pt>
          <cx:pt idx="23295">-474</cx:pt>
          <cx:pt idx="23296">-473</cx:pt>
          <cx:pt idx="23297">-472</cx:pt>
          <cx:pt idx="23298">-472</cx:pt>
          <cx:pt idx="23299">-471</cx:pt>
          <cx:pt idx="23300">-469</cx:pt>
          <cx:pt idx="23301">-468</cx:pt>
          <cx:pt idx="23302">-468</cx:pt>
          <cx:pt idx="23303">-468</cx:pt>
          <cx:pt idx="23304">-468</cx:pt>
          <cx:pt idx="23305">-467</cx:pt>
          <cx:pt idx="23306">-466</cx:pt>
          <cx:pt idx="23307">-466</cx:pt>
          <cx:pt idx="23308">-465</cx:pt>
          <cx:pt idx="23309">-465</cx:pt>
          <cx:pt idx="23310">-464</cx:pt>
          <cx:pt idx="23311">-463</cx:pt>
          <cx:pt idx="23312">-463</cx:pt>
          <cx:pt idx="23313">-463</cx:pt>
          <cx:pt idx="23314">-462</cx:pt>
          <cx:pt idx="23315">-460</cx:pt>
          <cx:pt idx="23316">-460</cx:pt>
          <cx:pt idx="23317">-459</cx:pt>
          <cx:pt idx="23318">-458</cx:pt>
          <cx:pt idx="23319">-458</cx:pt>
          <cx:pt idx="23320">-457</cx:pt>
          <cx:pt idx="23321">-456</cx:pt>
          <cx:pt idx="23322">-452</cx:pt>
          <cx:pt idx="23323">-452</cx:pt>
          <cx:pt idx="23324">-451</cx:pt>
          <cx:pt idx="23325">-450</cx:pt>
          <cx:pt idx="23326">-448</cx:pt>
          <cx:pt idx="23327">-447</cx:pt>
          <cx:pt idx="23328">-446</cx:pt>
          <cx:pt idx="23329">-445</cx:pt>
          <cx:pt idx="23330">-445</cx:pt>
          <cx:pt idx="23331">-442</cx:pt>
          <cx:pt idx="23332">-442</cx:pt>
          <cx:pt idx="23333">-442</cx:pt>
          <cx:pt idx="23334">-441</cx:pt>
          <cx:pt idx="23335">-440</cx:pt>
          <cx:pt idx="23336">-439</cx:pt>
          <cx:pt idx="23337">-439</cx:pt>
          <cx:pt idx="23338">-438</cx:pt>
          <cx:pt idx="23339">-438</cx:pt>
          <cx:pt idx="23340">-437</cx:pt>
          <cx:pt idx="23341">-436</cx:pt>
          <cx:pt idx="23342">-436</cx:pt>
          <cx:pt idx="23343">-435</cx:pt>
          <cx:pt idx="23344">-435</cx:pt>
          <cx:pt idx="23345">-435</cx:pt>
          <cx:pt idx="23346">-434</cx:pt>
          <cx:pt idx="23347">-433</cx:pt>
          <cx:pt idx="23348">-430</cx:pt>
          <cx:pt idx="23349">-430</cx:pt>
          <cx:pt idx="23350">-429</cx:pt>
          <cx:pt idx="23351">-427</cx:pt>
          <cx:pt idx="23352">-423</cx:pt>
          <cx:pt idx="23353">-422</cx:pt>
          <cx:pt idx="23354">-421</cx:pt>
          <cx:pt idx="23355">-421</cx:pt>
          <cx:pt idx="23356">-419</cx:pt>
          <cx:pt idx="23357">-417</cx:pt>
          <cx:pt idx="23358">-417</cx:pt>
          <cx:pt idx="23359">-416</cx:pt>
          <cx:pt idx="23360">-415</cx:pt>
          <cx:pt idx="23361">-414</cx:pt>
          <cx:pt idx="23362">-414</cx:pt>
          <cx:pt idx="23363">-414</cx:pt>
          <cx:pt idx="23364">-413</cx:pt>
          <cx:pt idx="23365">-412</cx:pt>
          <cx:pt idx="23366">-410</cx:pt>
          <cx:pt idx="23367">-407</cx:pt>
          <cx:pt idx="23368">-404</cx:pt>
          <cx:pt idx="23369">-404</cx:pt>
          <cx:pt idx="23370">-400</cx:pt>
          <cx:pt idx="23371">-400</cx:pt>
          <cx:pt idx="23372">-400</cx:pt>
          <cx:pt idx="23373">-399</cx:pt>
          <cx:pt idx="23374">-398</cx:pt>
          <cx:pt idx="23375">-398</cx:pt>
          <cx:pt idx="23376">-396</cx:pt>
          <cx:pt idx="23377">-396</cx:pt>
          <cx:pt idx="23378">-395</cx:pt>
          <cx:pt idx="23379">-392</cx:pt>
          <cx:pt idx="23380">-392</cx:pt>
          <cx:pt idx="23381">-391</cx:pt>
          <cx:pt idx="23382">-390</cx:pt>
          <cx:pt idx="23383">-389</cx:pt>
          <cx:pt idx="23384">-389</cx:pt>
          <cx:pt idx="23385">-389</cx:pt>
          <cx:pt idx="23386">-386</cx:pt>
          <cx:pt idx="23387">-385</cx:pt>
          <cx:pt idx="23388">-385</cx:pt>
          <cx:pt idx="23389">-384</cx:pt>
          <cx:pt idx="23390">-384</cx:pt>
          <cx:pt idx="23391">-384</cx:pt>
          <cx:pt idx="23392">-384</cx:pt>
          <cx:pt idx="23393">-383</cx:pt>
          <cx:pt idx="23394">-383</cx:pt>
          <cx:pt idx="23395">-382</cx:pt>
          <cx:pt idx="23396">-381</cx:pt>
          <cx:pt idx="23397">-380</cx:pt>
          <cx:pt idx="23398">-379</cx:pt>
          <cx:pt idx="23399">-379</cx:pt>
          <cx:pt idx="23400">-378</cx:pt>
          <cx:pt idx="23401">-378</cx:pt>
          <cx:pt idx="23402">-377</cx:pt>
          <cx:pt idx="23403">-376</cx:pt>
          <cx:pt idx="23404">-376</cx:pt>
          <cx:pt idx="23405">-376</cx:pt>
          <cx:pt idx="23406">-376</cx:pt>
          <cx:pt idx="23407">-375</cx:pt>
          <cx:pt idx="23408">-375</cx:pt>
          <cx:pt idx="23409">-374</cx:pt>
          <cx:pt idx="23410">-374</cx:pt>
          <cx:pt idx="23411">-374</cx:pt>
          <cx:pt idx="23412">-372</cx:pt>
          <cx:pt idx="23413">-371</cx:pt>
          <cx:pt idx="23414">-370</cx:pt>
          <cx:pt idx="23415">-370</cx:pt>
          <cx:pt idx="23416">-367</cx:pt>
          <cx:pt idx="23417">-366</cx:pt>
          <cx:pt idx="23418">-366</cx:pt>
          <cx:pt idx="23419">-365</cx:pt>
          <cx:pt idx="23420">-363</cx:pt>
          <cx:pt idx="23421">-359</cx:pt>
          <cx:pt idx="23422">-359</cx:pt>
          <cx:pt idx="23423">-358</cx:pt>
          <cx:pt idx="23424">-358</cx:pt>
          <cx:pt idx="23425">-358</cx:pt>
          <cx:pt idx="23426">-357</cx:pt>
          <cx:pt idx="23427">-356</cx:pt>
          <cx:pt idx="23428">-355</cx:pt>
          <cx:pt idx="23429">-355</cx:pt>
          <cx:pt idx="23430">-351</cx:pt>
          <cx:pt idx="23431">-350</cx:pt>
          <cx:pt idx="23432">-350</cx:pt>
          <cx:pt idx="23433">-349</cx:pt>
          <cx:pt idx="23434">-349</cx:pt>
          <cx:pt idx="23435">-349</cx:pt>
          <cx:pt idx="23436">-348</cx:pt>
          <cx:pt idx="23437">-347</cx:pt>
          <cx:pt idx="23438">-346</cx:pt>
          <cx:pt idx="23439">-344</cx:pt>
          <cx:pt idx="23440">-344</cx:pt>
          <cx:pt idx="23441">-343</cx:pt>
          <cx:pt idx="23442">-342</cx:pt>
          <cx:pt idx="23443">-340</cx:pt>
          <cx:pt idx="23444">-339</cx:pt>
          <cx:pt idx="23445">-339</cx:pt>
          <cx:pt idx="23446">-337</cx:pt>
          <cx:pt idx="23447">-337</cx:pt>
          <cx:pt idx="23448">-335</cx:pt>
          <cx:pt idx="23449">-333</cx:pt>
          <cx:pt idx="23450">-331</cx:pt>
          <cx:pt idx="23451">-331</cx:pt>
          <cx:pt idx="23452">-331</cx:pt>
          <cx:pt idx="23453">-329</cx:pt>
          <cx:pt idx="23454">-329</cx:pt>
          <cx:pt idx="23455">-329</cx:pt>
          <cx:pt idx="23456">-328</cx:pt>
          <cx:pt idx="23457">-328</cx:pt>
          <cx:pt idx="23458">-328</cx:pt>
          <cx:pt idx="23459">-328</cx:pt>
          <cx:pt idx="23460">-327</cx:pt>
          <cx:pt idx="23461">-326</cx:pt>
          <cx:pt idx="23462">-326</cx:pt>
          <cx:pt idx="23463">-326</cx:pt>
          <cx:pt idx="23464">-324</cx:pt>
          <cx:pt idx="23465">-323</cx:pt>
          <cx:pt idx="23466">-323</cx:pt>
          <cx:pt idx="23467">-323</cx:pt>
          <cx:pt idx="23468">-322</cx:pt>
          <cx:pt idx="23469">-321</cx:pt>
          <cx:pt idx="23470">-321</cx:pt>
          <cx:pt idx="23471">-321</cx:pt>
          <cx:pt idx="23472">-319</cx:pt>
          <cx:pt idx="23473">-318</cx:pt>
          <cx:pt idx="23474">-317</cx:pt>
          <cx:pt idx="23475">-316</cx:pt>
          <cx:pt idx="23476">-315</cx:pt>
          <cx:pt idx="23477">-315</cx:pt>
          <cx:pt idx="23478">-315</cx:pt>
          <cx:pt idx="23479">-310</cx:pt>
          <cx:pt idx="23480">-310</cx:pt>
          <cx:pt idx="23481">-307</cx:pt>
          <cx:pt idx="23482">-307</cx:pt>
          <cx:pt idx="23483">-306</cx:pt>
          <cx:pt idx="23484">-303</cx:pt>
          <cx:pt idx="23485">-301</cx:pt>
          <cx:pt idx="23486">-301</cx:pt>
          <cx:pt idx="23487">-297</cx:pt>
          <cx:pt idx="23488">-297</cx:pt>
          <cx:pt idx="23489">-296</cx:pt>
          <cx:pt idx="23490">-296</cx:pt>
          <cx:pt idx="23491">-296</cx:pt>
          <cx:pt idx="23492">-295</cx:pt>
          <cx:pt idx="23493">-294</cx:pt>
          <cx:pt idx="23494">-294</cx:pt>
          <cx:pt idx="23495">-294</cx:pt>
          <cx:pt idx="23496">-293</cx:pt>
          <cx:pt idx="23497">-292</cx:pt>
          <cx:pt idx="23498">-292</cx:pt>
          <cx:pt idx="23499">-292</cx:pt>
          <cx:pt idx="23500">-290</cx:pt>
          <cx:pt idx="23501">-289</cx:pt>
          <cx:pt idx="23502">-289</cx:pt>
          <cx:pt idx="23503">-288</cx:pt>
          <cx:pt idx="23504">-287</cx:pt>
          <cx:pt idx="23505">-287</cx:pt>
          <cx:pt idx="23506">-286</cx:pt>
          <cx:pt idx="23507">-286</cx:pt>
          <cx:pt idx="23508">-285</cx:pt>
          <cx:pt idx="23509">-285</cx:pt>
          <cx:pt idx="23510">-284</cx:pt>
          <cx:pt idx="23511">-284</cx:pt>
          <cx:pt idx="23512">-283</cx:pt>
          <cx:pt idx="23513">-283</cx:pt>
          <cx:pt idx="23514">-283</cx:pt>
          <cx:pt idx="23515">-283</cx:pt>
          <cx:pt idx="23516">-282</cx:pt>
          <cx:pt idx="23517">-282</cx:pt>
          <cx:pt idx="23518">-282</cx:pt>
          <cx:pt idx="23519">-280</cx:pt>
          <cx:pt idx="23520">-280</cx:pt>
          <cx:pt idx="23521">-278</cx:pt>
          <cx:pt idx="23522">-277</cx:pt>
          <cx:pt idx="23523">-277</cx:pt>
          <cx:pt idx="23524">-275</cx:pt>
          <cx:pt idx="23525">-273</cx:pt>
          <cx:pt idx="23526">-272</cx:pt>
          <cx:pt idx="23527">-271</cx:pt>
          <cx:pt idx="23528">-271</cx:pt>
          <cx:pt idx="23529">-269</cx:pt>
          <cx:pt idx="23530">-269</cx:pt>
          <cx:pt idx="23531">-269</cx:pt>
          <cx:pt idx="23532">-269</cx:pt>
          <cx:pt idx="23533">-266</cx:pt>
          <cx:pt idx="23534">-265</cx:pt>
          <cx:pt idx="23535">-263</cx:pt>
          <cx:pt idx="23536">-262</cx:pt>
          <cx:pt idx="23537">-261</cx:pt>
          <cx:pt idx="23538">-260</cx:pt>
          <cx:pt idx="23539">-260</cx:pt>
          <cx:pt idx="23540">-258</cx:pt>
          <cx:pt idx="23541">-258</cx:pt>
          <cx:pt idx="23542">-256</cx:pt>
          <cx:pt idx="23543">-255</cx:pt>
          <cx:pt idx="23544">-254</cx:pt>
          <cx:pt idx="23545">-253</cx:pt>
          <cx:pt idx="23546">-253</cx:pt>
          <cx:pt idx="23547">-252</cx:pt>
          <cx:pt idx="23548">-251</cx:pt>
          <cx:pt idx="23549">-251</cx:pt>
          <cx:pt idx="23550">-250</cx:pt>
          <cx:pt idx="23551">-250</cx:pt>
          <cx:pt idx="23552">-248</cx:pt>
          <cx:pt idx="23553">-247</cx:pt>
          <cx:pt idx="23554">-247</cx:pt>
          <cx:pt idx="23555">-247</cx:pt>
          <cx:pt idx="23556">-246</cx:pt>
          <cx:pt idx="23557">-242</cx:pt>
          <cx:pt idx="23558">-242</cx:pt>
          <cx:pt idx="23559">-241</cx:pt>
          <cx:pt idx="23560">-239</cx:pt>
          <cx:pt idx="23561">-238</cx:pt>
          <cx:pt idx="23562">-235</cx:pt>
          <cx:pt idx="23563">-235</cx:pt>
          <cx:pt idx="23564">-233</cx:pt>
          <cx:pt idx="23565">-231</cx:pt>
          <cx:pt idx="23566">-229</cx:pt>
          <cx:pt idx="23567">-229</cx:pt>
          <cx:pt idx="23568">-227</cx:pt>
          <cx:pt idx="23569">-226</cx:pt>
          <cx:pt idx="23570">-225</cx:pt>
          <cx:pt idx="23571">-225</cx:pt>
          <cx:pt idx="23572">-225</cx:pt>
          <cx:pt idx="23573">-225</cx:pt>
          <cx:pt idx="23574">-224</cx:pt>
          <cx:pt idx="23575">-224</cx:pt>
          <cx:pt idx="23576">-224</cx:pt>
          <cx:pt idx="23577">-221</cx:pt>
          <cx:pt idx="23578">-221</cx:pt>
          <cx:pt idx="23579">-219</cx:pt>
          <cx:pt idx="23580">-219</cx:pt>
          <cx:pt idx="23581">-219</cx:pt>
          <cx:pt idx="23582">-216</cx:pt>
          <cx:pt idx="23583">-216</cx:pt>
          <cx:pt idx="23584">-216</cx:pt>
          <cx:pt idx="23585">-215</cx:pt>
          <cx:pt idx="23586">-214</cx:pt>
          <cx:pt idx="23587">-213</cx:pt>
          <cx:pt idx="23588">-211</cx:pt>
          <cx:pt idx="23589">-210</cx:pt>
          <cx:pt idx="23590">-209</cx:pt>
          <cx:pt idx="23591">-209</cx:pt>
          <cx:pt idx="23592">-208</cx:pt>
          <cx:pt idx="23593">-208</cx:pt>
          <cx:pt idx="23594">-208</cx:pt>
          <cx:pt idx="23595">-207</cx:pt>
          <cx:pt idx="23596">-207</cx:pt>
          <cx:pt idx="23597">-206</cx:pt>
          <cx:pt idx="23598">-204</cx:pt>
          <cx:pt idx="23599">-201</cx:pt>
          <cx:pt idx="23600">-199</cx:pt>
          <cx:pt idx="23601">-199</cx:pt>
          <cx:pt idx="23602">-198</cx:pt>
          <cx:pt idx="23603">-198</cx:pt>
          <cx:pt idx="23604">-197</cx:pt>
          <cx:pt idx="23605">-197</cx:pt>
          <cx:pt idx="23606">-197</cx:pt>
          <cx:pt idx="23607">-196</cx:pt>
          <cx:pt idx="23608">-195</cx:pt>
          <cx:pt idx="23609">-195</cx:pt>
          <cx:pt idx="23610">-194</cx:pt>
          <cx:pt idx="23611">-194</cx:pt>
          <cx:pt idx="23612">-194</cx:pt>
          <cx:pt idx="23613">-192</cx:pt>
          <cx:pt idx="23614">-192</cx:pt>
          <cx:pt idx="23615">-190</cx:pt>
          <cx:pt idx="23616">-190</cx:pt>
          <cx:pt idx="23617">-188</cx:pt>
          <cx:pt idx="23618">-184</cx:pt>
          <cx:pt idx="23619">-184</cx:pt>
          <cx:pt idx="23620">-183</cx:pt>
          <cx:pt idx="23621">-183</cx:pt>
          <cx:pt idx="23622">-183</cx:pt>
          <cx:pt idx="23623">-178</cx:pt>
          <cx:pt idx="23624">-177</cx:pt>
          <cx:pt idx="23625">-177</cx:pt>
          <cx:pt idx="23626">-177</cx:pt>
          <cx:pt idx="23627">-176</cx:pt>
          <cx:pt idx="23628">-176</cx:pt>
          <cx:pt idx="23629">-175</cx:pt>
          <cx:pt idx="23630">-174</cx:pt>
          <cx:pt idx="23631">-174</cx:pt>
          <cx:pt idx="23632">-174</cx:pt>
          <cx:pt idx="23633">-173</cx:pt>
          <cx:pt idx="23634">-171</cx:pt>
          <cx:pt idx="23635">-171</cx:pt>
          <cx:pt idx="23636">-170</cx:pt>
          <cx:pt idx="23637">-170</cx:pt>
          <cx:pt idx="23638">-167</cx:pt>
          <cx:pt idx="23639">-166</cx:pt>
          <cx:pt idx="23640">-165</cx:pt>
          <cx:pt idx="23641">-165</cx:pt>
          <cx:pt idx="23642">-163</cx:pt>
          <cx:pt idx="23643">-163</cx:pt>
          <cx:pt idx="23644">-158</cx:pt>
          <cx:pt idx="23645">-158</cx:pt>
          <cx:pt idx="23646">-158</cx:pt>
          <cx:pt idx="23647">-158</cx:pt>
          <cx:pt idx="23648">-157</cx:pt>
          <cx:pt idx="23649">-157</cx:pt>
          <cx:pt idx="23650">-157</cx:pt>
          <cx:pt idx="23651">-156</cx:pt>
          <cx:pt idx="23652">-155</cx:pt>
          <cx:pt idx="23653">-154</cx:pt>
          <cx:pt idx="23654">-153</cx:pt>
          <cx:pt idx="23655">-153</cx:pt>
          <cx:pt idx="23656">-149</cx:pt>
          <cx:pt idx="23657">-148</cx:pt>
          <cx:pt idx="23658">-147</cx:pt>
          <cx:pt idx="23659">-147</cx:pt>
          <cx:pt idx="23660">-146</cx:pt>
          <cx:pt idx="23661">-145</cx:pt>
          <cx:pt idx="23662">-144</cx:pt>
          <cx:pt idx="23663">-143</cx:pt>
          <cx:pt idx="23664">-143</cx:pt>
          <cx:pt idx="23665">-140</cx:pt>
          <cx:pt idx="23666">-139</cx:pt>
          <cx:pt idx="23667">-138</cx:pt>
          <cx:pt idx="23668">-138</cx:pt>
          <cx:pt idx="23669">-138</cx:pt>
          <cx:pt idx="23670">-137</cx:pt>
          <cx:pt idx="23671">-136</cx:pt>
          <cx:pt idx="23672">-136</cx:pt>
          <cx:pt idx="23673">-135</cx:pt>
          <cx:pt idx="23674">-134</cx:pt>
          <cx:pt idx="23675">-133</cx:pt>
          <cx:pt idx="23676">-133</cx:pt>
          <cx:pt idx="23677">-132</cx:pt>
          <cx:pt idx="23678">-132</cx:pt>
          <cx:pt idx="23679">-132</cx:pt>
          <cx:pt idx="23680">-132</cx:pt>
          <cx:pt idx="23681">-130</cx:pt>
          <cx:pt idx="23682">-128</cx:pt>
          <cx:pt idx="23683">-126</cx:pt>
          <cx:pt idx="23684">-125</cx:pt>
          <cx:pt idx="23685">-125</cx:pt>
          <cx:pt idx="23686">-123</cx:pt>
          <cx:pt idx="23687">-122</cx:pt>
          <cx:pt idx="23688">-122</cx:pt>
          <cx:pt idx="23689">-120</cx:pt>
          <cx:pt idx="23690">-120</cx:pt>
          <cx:pt idx="23691">-116</cx:pt>
          <cx:pt idx="23692">-116</cx:pt>
          <cx:pt idx="23693">-115</cx:pt>
          <cx:pt idx="23694">-113</cx:pt>
          <cx:pt idx="23695">-112</cx:pt>
          <cx:pt idx="23696">-112</cx:pt>
          <cx:pt idx="23697">-110</cx:pt>
          <cx:pt idx="23698">-110</cx:pt>
          <cx:pt idx="23699">-106</cx:pt>
          <cx:pt idx="23700">-105</cx:pt>
          <cx:pt idx="23701">-105</cx:pt>
          <cx:pt idx="23702">-104</cx:pt>
          <cx:pt idx="23703">-104</cx:pt>
          <cx:pt idx="23704">-103</cx:pt>
          <cx:pt idx="23705">-103</cx:pt>
          <cx:pt idx="23706">-103</cx:pt>
          <cx:pt idx="23707">-103</cx:pt>
          <cx:pt idx="23708">-101</cx:pt>
          <cx:pt idx="23709">-100</cx:pt>
          <cx:pt idx="23710">-99</cx:pt>
          <cx:pt idx="23711">-97</cx:pt>
          <cx:pt idx="23712">-97</cx:pt>
          <cx:pt idx="23713">-96</cx:pt>
          <cx:pt idx="23714">-96</cx:pt>
          <cx:pt idx="23715">-96</cx:pt>
          <cx:pt idx="23716">-94</cx:pt>
          <cx:pt idx="23717">-94</cx:pt>
          <cx:pt idx="23718">-93</cx:pt>
          <cx:pt idx="23719">-93</cx:pt>
          <cx:pt idx="23720">-92</cx:pt>
          <cx:pt idx="23721">-90</cx:pt>
          <cx:pt idx="23722">-87</cx:pt>
          <cx:pt idx="23723">-87</cx:pt>
          <cx:pt idx="23724">-85</cx:pt>
          <cx:pt idx="23725">-85</cx:pt>
          <cx:pt idx="23726">-84</cx:pt>
          <cx:pt idx="23727">-83</cx:pt>
          <cx:pt idx="23728">-82</cx:pt>
          <cx:pt idx="23729">-80</cx:pt>
          <cx:pt idx="23730">-80</cx:pt>
          <cx:pt idx="23731">-80</cx:pt>
          <cx:pt idx="23732">-79</cx:pt>
          <cx:pt idx="23733">-79</cx:pt>
          <cx:pt idx="23734">-78</cx:pt>
          <cx:pt idx="23735">-77</cx:pt>
          <cx:pt idx="23736">-76</cx:pt>
          <cx:pt idx="23737">-75</cx:pt>
          <cx:pt idx="23738">-75</cx:pt>
          <cx:pt idx="23739">-73</cx:pt>
          <cx:pt idx="23740">-72</cx:pt>
          <cx:pt idx="23741">-70</cx:pt>
          <cx:pt idx="23742">-70</cx:pt>
          <cx:pt idx="23743">-70</cx:pt>
          <cx:pt idx="23744">-67</cx:pt>
          <cx:pt idx="23745">-66</cx:pt>
          <cx:pt idx="23746">-66</cx:pt>
          <cx:pt idx="23747">-65</cx:pt>
          <cx:pt idx="23748">-62</cx:pt>
          <cx:pt idx="23749">-62</cx:pt>
          <cx:pt idx="23750">-61</cx:pt>
          <cx:pt idx="23751">-61</cx:pt>
          <cx:pt idx="23752">-61</cx:pt>
          <cx:pt idx="23753">-60</cx:pt>
          <cx:pt idx="23754">-59</cx:pt>
          <cx:pt idx="23755">-59</cx:pt>
          <cx:pt idx="23756">-53</cx:pt>
          <cx:pt idx="23757">-53</cx:pt>
          <cx:pt idx="23758">-52</cx:pt>
          <cx:pt idx="23759">-52</cx:pt>
          <cx:pt idx="23760">-52</cx:pt>
          <cx:pt idx="23761">-51</cx:pt>
          <cx:pt idx="23762">-51</cx:pt>
          <cx:pt idx="23763">-50</cx:pt>
          <cx:pt idx="23764">-49</cx:pt>
          <cx:pt idx="23765">-49</cx:pt>
          <cx:pt idx="23766">-49</cx:pt>
          <cx:pt idx="23767">-48</cx:pt>
          <cx:pt idx="23768">-48</cx:pt>
          <cx:pt idx="23769">-48</cx:pt>
          <cx:pt idx="23770">-45</cx:pt>
          <cx:pt idx="23771">-44</cx:pt>
          <cx:pt idx="23772">-43</cx:pt>
          <cx:pt idx="23773">-42</cx:pt>
          <cx:pt idx="23774">-41</cx:pt>
          <cx:pt idx="23775">-41</cx:pt>
          <cx:pt idx="23776">-40</cx:pt>
          <cx:pt idx="23777">-37</cx:pt>
          <cx:pt idx="23778">-37</cx:pt>
          <cx:pt idx="23779">-35</cx:pt>
          <cx:pt idx="23780">-34</cx:pt>
          <cx:pt idx="23781">-33</cx:pt>
          <cx:pt idx="23782">-32</cx:pt>
          <cx:pt idx="23783">-32</cx:pt>
          <cx:pt idx="23784">-31</cx:pt>
          <cx:pt idx="23785">-31</cx:pt>
          <cx:pt idx="23786">-30</cx:pt>
          <cx:pt idx="23787">-30</cx:pt>
          <cx:pt idx="23788">-29</cx:pt>
          <cx:pt idx="23789">-28</cx:pt>
          <cx:pt idx="23790">-28</cx:pt>
          <cx:pt idx="23791">-27</cx:pt>
          <cx:pt idx="23792">-22</cx:pt>
          <cx:pt idx="23793">-21</cx:pt>
          <cx:pt idx="23794">-21</cx:pt>
          <cx:pt idx="23795">-20</cx:pt>
          <cx:pt idx="23796">-18</cx:pt>
          <cx:pt idx="23797">-17</cx:pt>
          <cx:pt idx="23798">-17</cx:pt>
          <cx:pt idx="23799">-15</cx:pt>
          <cx:pt idx="23800">-13</cx:pt>
          <cx:pt idx="23801">-11</cx:pt>
          <cx:pt idx="23802">-11</cx:pt>
          <cx:pt idx="23803">-8</cx:pt>
          <cx:pt idx="23804">-7</cx:pt>
          <cx:pt idx="23805">-7</cx:pt>
          <cx:pt idx="23806">-6</cx:pt>
          <cx:pt idx="23807">-6</cx:pt>
          <cx:pt idx="23808">-5</cx:pt>
          <cx:pt idx="23809">-3</cx:pt>
          <cx:pt idx="23810">-3</cx:pt>
          <cx:pt idx="23811">-1</cx:pt>
          <cx:pt idx="23812">-83701</cx:pt>
          <cx:pt idx="23813">-81812</cx:pt>
          <cx:pt idx="23814">-61019</cx:pt>
          <cx:pt idx="23815">-60587</cx:pt>
          <cx:pt idx="23816">-53546</cx:pt>
          <cx:pt idx="23817">-45582</cx:pt>
          <cx:pt idx="23818">-43514</cx:pt>
          <cx:pt idx="23819">-43030</cx:pt>
          <cx:pt idx="23820">-42171</cx:pt>
          <cx:pt idx="23821">-41898</cx:pt>
          <cx:pt idx="23822">-41473</cx:pt>
          <cx:pt idx="23823">-40461</cx:pt>
          <cx:pt idx="23824">-37183</cx:pt>
          <cx:pt idx="23825">-36401</cx:pt>
          <cx:pt idx="23826">-33487</cx:pt>
          <cx:pt idx="23827">-32785</cx:pt>
          <cx:pt idx="23828">-32760</cx:pt>
          <cx:pt idx="23829">-32164</cx:pt>
          <cx:pt idx="23830">-31240</cx:pt>
          <cx:pt idx="23831">-30403</cx:pt>
          <cx:pt idx="23832">-29389</cx:pt>
          <cx:pt idx="23833">-29176</cx:pt>
          <cx:pt idx="23834">-28955</cx:pt>
          <cx:pt idx="23835">-28538</cx:pt>
          <cx:pt idx="23836">-28493</cx:pt>
          <cx:pt idx="23837">-27938</cx:pt>
          <cx:pt idx="23838">-27638</cx:pt>
          <cx:pt idx="23839">-27485</cx:pt>
          <cx:pt idx="23840">-27146</cx:pt>
          <cx:pt idx="23841">-26875</cx:pt>
          <cx:pt idx="23842">-26677</cx:pt>
          <cx:pt idx="23843">-26665</cx:pt>
          <cx:pt idx="23844">-26364</cx:pt>
          <cx:pt idx="23845">-25938</cx:pt>
          <cx:pt idx="23846">-25186</cx:pt>
          <cx:pt idx="23847">-24937</cx:pt>
          <cx:pt idx="23848">-24363</cx:pt>
          <cx:pt idx="23849">-24361</cx:pt>
          <cx:pt idx="23850">-24311</cx:pt>
          <cx:pt idx="23851">-23814</cx:pt>
          <cx:pt idx="23852">-23694</cx:pt>
          <cx:pt idx="23853">-23567</cx:pt>
          <cx:pt idx="23854">-23464</cx:pt>
          <cx:pt idx="23855">-23444</cx:pt>
          <cx:pt idx="23856">-23216</cx:pt>
          <cx:pt idx="23857">-23147</cx:pt>
          <cx:pt idx="23858">-22775</cx:pt>
          <cx:pt idx="23859">-22609</cx:pt>
          <cx:pt idx="23860">-22555</cx:pt>
          <cx:pt idx="23861">-22535</cx:pt>
          <cx:pt idx="23862">-22531</cx:pt>
          <cx:pt idx="23863">-22228</cx:pt>
          <cx:pt idx="23864">-22210</cx:pt>
          <cx:pt idx="23865">-21909</cx:pt>
          <cx:pt idx="23866">-21626</cx:pt>
          <cx:pt idx="23867">-21433</cx:pt>
          <cx:pt idx="23868">-20773</cx:pt>
          <cx:pt idx="23869">-20352</cx:pt>
          <cx:pt idx="23870">-20151</cx:pt>
          <cx:pt idx="23871">-20047</cx:pt>
          <cx:pt idx="23872">-19928</cx:pt>
          <cx:pt idx="23873">-19872</cx:pt>
          <cx:pt idx="23874">-19845</cx:pt>
          <cx:pt idx="23875">-19719</cx:pt>
          <cx:pt idx="23876">-19353</cx:pt>
          <cx:pt idx="23877">-19208</cx:pt>
          <cx:pt idx="23878">-19197</cx:pt>
          <cx:pt idx="23879">-18965</cx:pt>
          <cx:pt idx="23880">-18913</cx:pt>
          <cx:pt idx="23881">-18886</cx:pt>
          <cx:pt idx="23882">-18801</cx:pt>
          <cx:pt idx="23883">-18778</cx:pt>
          <cx:pt idx="23884">-18757</cx:pt>
          <cx:pt idx="23885">-18710</cx:pt>
          <cx:pt idx="23886">-18704</cx:pt>
          <cx:pt idx="23887">-18620</cx:pt>
          <cx:pt idx="23888">-18402</cx:pt>
          <cx:pt idx="23889">-18355</cx:pt>
          <cx:pt idx="23890">-18343</cx:pt>
          <cx:pt idx="23891">-18253</cx:pt>
          <cx:pt idx="23892">-18195</cx:pt>
          <cx:pt idx="23893">-17619</cx:pt>
          <cx:pt idx="23894">-17576</cx:pt>
          <cx:pt idx="23895">-17480</cx:pt>
          <cx:pt idx="23896">-17321</cx:pt>
          <cx:pt idx="23897">-17153</cx:pt>
          <cx:pt idx="23898">-17090</cx:pt>
          <cx:pt idx="23899">-17027</cx:pt>
          <cx:pt idx="23900">-16901</cx:pt>
          <cx:pt idx="23901">-16896</cx:pt>
          <cx:pt idx="23902">-16777</cx:pt>
          <cx:pt idx="23903">-16735</cx:pt>
          <cx:pt idx="23904">-16540</cx:pt>
          <cx:pt idx="23905">-16495</cx:pt>
          <cx:pt idx="23906">-16392</cx:pt>
          <cx:pt idx="23907">-16328</cx:pt>
          <cx:pt idx="23908">-16327</cx:pt>
          <cx:pt idx="23909">-16309</cx:pt>
          <cx:pt idx="23910">-16289</cx:pt>
          <cx:pt idx="23911">-16231</cx:pt>
          <cx:pt idx="23912">-16144</cx:pt>
          <cx:pt idx="23913">-16039</cx:pt>
          <cx:pt idx="23914">-15968</cx:pt>
          <cx:pt idx="23915">-15924</cx:pt>
          <cx:pt idx="23916">-15862</cx:pt>
          <cx:pt idx="23917">-15731</cx:pt>
          <cx:pt idx="23918">-15730</cx:pt>
          <cx:pt idx="23919">-15675</cx:pt>
          <cx:pt idx="23920">-15659</cx:pt>
          <cx:pt idx="23921">-15588</cx:pt>
          <cx:pt idx="23922">-15559</cx:pt>
          <cx:pt idx="23923">-15513</cx:pt>
          <cx:pt idx="23924">-15506</cx:pt>
          <cx:pt idx="23925">-15504</cx:pt>
          <cx:pt idx="23926">-15449</cx:pt>
          <cx:pt idx="23927">-15344</cx:pt>
          <cx:pt idx="23928">-15148</cx:pt>
          <cx:pt idx="23929">-14943</cx:pt>
          <cx:pt idx="23930">-14826</cx:pt>
          <cx:pt idx="23931">-14813</cx:pt>
          <cx:pt idx="23932">-14774</cx:pt>
          <cx:pt idx="23933">-14748</cx:pt>
          <cx:pt idx="23934">-14744</cx:pt>
          <cx:pt idx="23935">-14735</cx:pt>
          <cx:pt idx="23936">-14685</cx:pt>
          <cx:pt idx="23937">-14669</cx:pt>
          <cx:pt idx="23938">-14595</cx:pt>
          <cx:pt idx="23939">-14554</cx:pt>
          <cx:pt idx="23940">-14553</cx:pt>
          <cx:pt idx="23941">-14515</cx:pt>
          <cx:pt idx="23942">-14438</cx:pt>
          <cx:pt idx="23943">-14373</cx:pt>
          <cx:pt idx="23944">-14345</cx:pt>
          <cx:pt idx="23945">-14233</cx:pt>
          <cx:pt idx="23946">-14194</cx:pt>
          <cx:pt idx="23947">-14158</cx:pt>
          <cx:pt idx="23948">-14157</cx:pt>
          <cx:pt idx="23949">-14049</cx:pt>
          <cx:pt idx="23950">-14031</cx:pt>
          <cx:pt idx="23951">-13928</cx:pt>
          <cx:pt idx="23952">-13915</cx:pt>
          <cx:pt idx="23953">-13797</cx:pt>
          <cx:pt idx="23954">-13795</cx:pt>
          <cx:pt idx="23955">-13674</cx:pt>
          <cx:pt idx="23956">-13663</cx:pt>
          <cx:pt idx="23957">-13625</cx:pt>
          <cx:pt idx="23958">-13620</cx:pt>
          <cx:pt idx="23959">-13594</cx:pt>
          <cx:pt idx="23960">-13564</cx:pt>
          <cx:pt idx="23961">-13540</cx:pt>
          <cx:pt idx="23962">-13492</cx:pt>
          <cx:pt idx="23963">-13472</cx:pt>
          <cx:pt idx="23964">-13465</cx:pt>
          <cx:pt idx="23965">-13414</cx:pt>
          <cx:pt idx="23966">-13359</cx:pt>
          <cx:pt idx="23967">-13265</cx:pt>
          <cx:pt idx="23968">-13229</cx:pt>
          <cx:pt idx="23969">-13215</cx:pt>
          <cx:pt idx="23970">-13209</cx:pt>
          <cx:pt idx="23971">-13151</cx:pt>
          <cx:pt idx="23972">-13148</cx:pt>
          <cx:pt idx="23973">-13138</cx:pt>
          <cx:pt idx="23974">-13131</cx:pt>
          <cx:pt idx="23975">-13107</cx:pt>
          <cx:pt idx="23976">-13101</cx:pt>
          <cx:pt idx="23977">-12989</cx:pt>
          <cx:pt idx="23978">-12989</cx:pt>
          <cx:pt idx="23979">-12988</cx:pt>
          <cx:pt idx="23980">-12974</cx:pt>
          <cx:pt idx="23981">-12950</cx:pt>
          <cx:pt idx="23982">-12931</cx:pt>
          <cx:pt idx="23983">-12928</cx:pt>
          <cx:pt idx="23984">-12885</cx:pt>
          <cx:pt idx="23985">-12820</cx:pt>
          <cx:pt idx="23986">-12733</cx:pt>
          <cx:pt idx="23987">-12676</cx:pt>
          <cx:pt idx="23988">-12632</cx:pt>
          <cx:pt idx="23989">-12624</cx:pt>
          <cx:pt idx="23990">-12523</cx:pt>
          <cx:pt idx="23991">-12520</cx:pt>
          <cx:pt idx="23992">-12512</cx:pt>
          <cx:pt idx="23993">-12474</cx:pt>
          <cx:pt idx="23994">-12451</cx:pt>
          <cx:pt idx="23995">-12399</cx:pt>
          <cx:pt idx="23996">-12381</cx:pt>
          <cx:pt idx="23997">-12266</cx:pt>
          <cx:pt idx="23998">-12154</cx:pt>
          <cx:pt idx="23999">-12142</cx:pt>
          <cx:pt idx="24000">-12126</cx:pt>
          <cx:pt idx="24001">-12104</cx:pt>
          <cx:pt idx="24002">-12044</cx:pt>
          <cx:pt idx="24003">-12024</cx:pt>
          <cx:pt idx="24004">-12018</cx:pt>
          <cx:pt idx="24005">-11981</cx:pt>
          <cx:pt idx="24006">-11953</cx:pt>
          <cx:pt idx="24007">-11907</cx:pt>
          <cx:pt idx="24008">-11903</cx:pt>
          <cx:pt idx="24009">-11896</cx:pt>
          <cx:pt idx="24010">-11812</cx:pt>
          <cx:pt idx="24011">-11798</cx:pt>
          <cx:pt idx="24012">-11793</cx:pt>
          <cx:pt idx="24013">-11694</cx:pt>
          <cx:pt idx="24014">-11682</cx:pt>
          <cx:pt idx="24015">-11640</cx:pt>
          <cx:pt idx="24016">-11561</cx:pt>
          <cx:pt idx="24017">-11551</cx:pt>
          <cx:pt idx="24018">-11528</cx:pt>
          <cx:pt idx="24019">-11467</cx:pt>
          <cx:pt idx="24020">-11401</cx:pt>
          <cx:pt idx="24021">-11382</cx:pt>
          <cx:pt idx="24022">-11368</cx:pt>
          <cx:pt idx="24023">-11329</cx:pt>
          <cx:pt idx="24024">-11301</cx:pt>
          <cx:pt idx="24025">-11282</cx:pt>
          <cx:pt idx="24026">-11271</cx:pt>
          <cx:pt idx="24027">-11245</cx:pt>
          <cx:pt idx="24028">-11239</cx:pt>
          <cx:pt idx="24029">-11211</cx:pt>
          <cx:pt idx="24030">-11207</cx:pt>
          <cx:pt idx="24031">-11132</cx:pt>
          <cx:pt idx="24032">-11124</cx:pt>
          <cx:pt idx="24033">-11062</cx:pt>
          <cx:pt idx="24034">-10938</cx:pt>
          <cx:pt idx="24035">-10927</cx:pt>
          <cx:pt idx="24036">-10833</cx:pt>
          <cx:pt idx="24037">-10822</cx:pt>
          <cx:pt idx="24038">-10765</cx:pt>
          <cx:pt idx="24039">-10762</cx:pt>
          <cx:pt idx="24040">-10744</cx:pt>
          <cx:pt idx="24041">-10723</cx:pt>
          <cx:pt idx="24042">-10683</cx:pt>
          <cx:pt idx="24043">-10662</cx:pt>
          <cx:pt idx="24044">-10640</cx:pt>
          <cx:pt idx="24045">-10605</cx:pt>
          <cx:pt idx="24046">-10600</cx:pt>
          <cx:pt idx="24047">-10545</cx:pt>
          <cx:pt idx="24048">-10453</cx:pt>
          <cx:pt idx="24049">-10400</cx:pt>
          <cx:pt idx="24050">-10390</cx:pt>
          <cx:pt idx="24051">-10378</cx:pt>
          <cx:pt idx="24052">-10370</cx:pt>
          <cx:pt idx="24053">-10360</cx:pt>
          <cx:pt idx="24054">-10316</cx:pt>
          <cx:pt idx="24055">-10290</cx:pt>
          <cx:pt idx="24056">-10256</cx:pt>
          <cx:pt idx="24057">-10209</cx:pt>
          <cx:pt idx="24058">-10191</cx:pt>
          <cx:pt idx="24059">-10178</cx:pt>
          <cx:pt idx="24060">-10159</cx:pt>
          <cx:pt idx="24061">-10137</cx:pt>
          <cx:pt idx="24062">-10137</cx:pt>
          <cx:pt idx="24063">-10108</cx:pt>
          <cx:pt idx="24064">-10090</cx:pt>
          <cx:pt idx="24065">-10074</cx:pt>
          <cx:pt idx="24066">-10070</cx:pt>
          <cx:pt idx="24067">-10067</cx:pt>
          <cx:pt idx="24068">-10060</cx:pt>
          <cx:pt idx="24069">-10039</cx:pt>
          <cx:pt idx="24070">-10028</cx:pt>
          <cx:pt idx="24071">-10018</cx:pt>
          <cx:pt idx="24072">-10005</cx:pt>
          <cx:pt idx="24073">-9998</cx:pt>
          <cx:pt idx="24074">-9984</cx:pt>
          <cx:pt idx="24075">-9978</cx:pt>
          <cx:pt idx="24076">-9964</cx:pt>
          <cx:pt idx="24077">-9953</cx:pt>
          <cx:pt idx="24078">-9919</cx:pt>
          <cx:pt idx="24079">-9904</cx:pt>
          <cx:pt idx="24080">-9867</cx:pt>
          <cx:pt idx="24081">-9854</cx:pt>
          <cx:pt idx="24082">-9843</cx:pt>
          <cx:pt idx="24083">-9814</cx:pt>
          <cx:pt idx="24084">-9807</cx:pt>
          <cx:pt idx="24085">-9770</cx:pt>
          <cx:pt idx="24086">-9764</cx:pt>
          <cx:pt idx="24087">-9756</cx:pt>
          <cx:pt idx="24088">-9710</cx:pt>
          <cx:pt idx="24089">-9645</cx:pt>
          <cx:pt idx="24090">-9632</cx:pt>
          <cx:pt idx="24091">-9614</cx:pt>
          <cx:pt idx="24092">-9562</cx:pt>
          <cx:pt idx="24093">-9558</cx:pt>
          <cx:pt idx="24094">-9548</cx:pt>
          <cx:pt idx="24095">-9501</cx:pt>
          <cx:pt idx="24096">-9477</cx:pt>
          <cx:pt idx="24097">-9463</cx:pt>
          <cx:pt idx="24098">-9435</cx:pt>
          <cx:pt idx="24099">-9419</cx:pt>
          <cx:pt idx="24100">-9408</cx:pt>
          <cx:pt idx="24101">-9295</cx:pt>
          <cx:pt idx="24102">-9274</cx:pt>
          <cx:pt idx="24103">-9272</cx:pt>
          <cx:pt idx="24104">-9215</cx:pt>
          <cx:pt idx="24105">-9210</cx:pt>
          <cx:pt idx="24106">-9208</cx:pt>
          <cx:pt idx="24107">-9193</cx:pt>
          <cx:pt idx="24108">-9177</cx:pt>
          <cx:pt idx="24109">-9166</cx:pt>
          <cx:pt idx="24110">-9135</cx:pt>
          <cx:pt idx="24111">-9131</cx:pt>
          <cx:pt idx="24112">-9125</cx:pt>
          <cx:pt idx="24113">-9119</cx:pt>
          <cx:pt idx="24114">-9117</cx:pt>
          <cx:pt idx="24115">-9071</cx:pt>
          <cx:pt idx="24116">-9064</cx:pt>
          <cx:pt idx="24117">-9059</cx:pt>
          <cx:pt idx="24118">-9054</cx:pt>
          <cx:pt idx="24119">-9009</cx:pt>
          <cx:pt idx="24120">-8976</cx:pt>
          <cx:pt idx="24121">-8883</cx:pt>
          <cx:pt idx="24122">-8872</cx:pt>
          <cx:pt idx="24123">-8870</cx:pt>
          <cx:pt idx="24124">-8848</cx:pt>
          <cx:pt idx="24125">-8840</cx:pt>
          <cx:pt idx="24126">-8818</cx:pt>
          <cx:pt idx="24127">-8815</cx:pt>
          <cx:pt idx="24128">-8787</cx:pt>
          <cx:pt idx="24129">-8779</cx:pt>
          <cx:pt idx="24130">-8773</cx:pt>
          <cx:pt idx="24131">-8754</cx:pt>
          <cx:pt idx="24132">-8744</cx:pt>
          <cx:pt idx="24133">-8722</cx:pt>
          <cx:pt idx="24134">-8694</cx:pt>
          <cx:pt idx="24135">-8687</cx:pt>
          <cx:pt idx="24136">-8667</cx:pt>
          <cx:pt idx="24137">-8650</cx:pt>
          <cx:pt idx="24138">-8643</cx:pt>
          <cx:pt idx="24139">-8622</cx:pt>
          <cx:pt idx="24140">-8550</cx:pt>
          <cx:pt idx="24141">-8542</cx:pt>
          <cx:pt idx="24142">-8537</cx:pt>
          <cx:pt idx="24143">-8536</cx:pt>
          <cx:pt idx="24144">-8521</cx:pt>
          <cx:pt idx="24145">-8519</cx:pt>
          <cx:pt idx="24146">-8499</cx:pt>
          <cx:pt idx="24147">-8431</cx:pt>
          <cx:pt idx="24148">-8415</cx:pt>
          <cx:pt idx="24149">-8405</cx:pt>
          <cx:pt idx="24150">-8397</cx:pt>
          <cx:pt idx="24151">-8380</cx:pt>
          <cx:pt idx="24152">-8376</cx:pt>
          <cx:pt idx="24153">-8332</cx:pt>
          <cx:pt idx="24154">-8319</cx:pt>
          <cx:pt idx="24155">-8313</cx:pt>
          <cx:pt idx="24156">-8312</cx:pt>
          <cx:pt idx="24157">-8308</cx:pt>
          <cx:pt idx="24158">-8300</cx:pt>
          <cx:pt idx="24159">-8257</cx:pt>
          <cx:pt idx="24160">-8197</cx:pt>
          <cx:pt idx="24161">-8182</cx:pt>
          <cx:pt idx="24162">-8148</cx:pt>
          <cx:pt idx="24163">-8145</cx:pt>
          <cx:pt idx="24164">-8143</cx:pt>
          <cx:pt idx="24165">-8143</cx:pt>
          <cx:pt idx="24166">-8141</cx:pt>
          <cx:pt idx="24167">-8125</cx:pt>
          <cx:pt idx="24168">-8121</cx:pt>
          <cx:pt idx="24169">-8114</cx:pt>
          <cx:pt idx="24170">-8096</cx:pt>
          <cx:pt idx="24171">-8065</cx:pt>
          <cx:pt idx="24172">-8062</cx:pt>
          <cx:pt idx="24173">-8048</cx:pt>
          <cx:pt idx="24174">-8036</cx:pt>
          <cx:pt idx="24175">-8002</cx:pt>
          <cx:pt idx="24176">-7995</cx:pt>
          <cx:pt idx="24177">-7992</cx:pt>
          <cx:pt idx="24178">-7990</cx:pt>
          <cx:pt idx="24179">-7955</cx:pt>
          <cx:pt idx="24180">-7945</cx:pt>
          <cx:pt idx="24181">-7905</cx:pt>
          <cx:pt idx="24182">-7902</cx:pt>
          <cx:pt idx="24183">-7879</cx:pt>
          <cx:pt idx="24184">-7806</cx:pt>
          <cx:pt idx="24185">-7795</cx:pt>
          <cx:pt idx="24186">-7793</cx:pt>
          <cx:pt idx="24187">-7791</cx:pt>
          <cx:pt idx="24188">-7769</cx:pt>
          <cx:pt idx="24189">-7687</cx:pt>
          <cx:pt idx="24190">-7668</cx:pt>
          <cx:pt idx="24191">-7666</cx:pt>
          <cx:pt idx="24192">-7665</cx:pt>
          <cx:pt idx="24193">-7656</cx:pt>
          <cx:pt idx="24194">-7644</cx:pt>
          <cx:pt idx="24195">-7592</cx:pt>
          <cx:pt idx="24196">-7591</cx:pt>
          <cx:pt idx="24197">-7573</cx:pt>
          <cx:pt idx="24198">-7564</cx:pt>
          <cx:pt idx="24199">-7561</cx:pt>
          <cx:pt idx="24200">-7556</cx:pt>
          <cx:pt idx="24201">-7551</cx:pt>
          <cx:pt idx="24202">-7543</cx:pt>
          <cx:pt idx="24203">-7533</cx:pt>
          <cx:pt idx="24204">-7529</cx:pt>
          <cx:pt idx="24205">-7501</cx:pt>
          <cx:pt idx="24206">-7500</cx:pt>
          <cx:pt idx="24207">-7488</cx:pt>
          <cx:pt idx="24208">-7472</cx:pt>
          <cx:pt idx="24209">-7449</cx:pt>
          <cx:pt idx="24210">-7412</cx:pt>
          <cx:pt idx="24211">-7356</cx:pt>
          <cx:pt idx="24212">-7285</cx:pt>
          <cx:pt idx="24213">-7282</cx:pt>
          <cx:pt idx="24214">-7270</cx:pt>
          <cx:pt idx="24215">-7268</cx:pt>
          <cx:pt idx="24216">-7262</cx:pt>
          <cx:pt idx="24217">-7256</cx:pt>
          <cx:pt idx="24218">-7250</cx:pt>
          <cx:pt idx="24219">-7235</cx:pt>
          <cx:pt idx="24220">-7193</cx:pt>
          <cx:pt idx="24221">-7188</cx:pt>
          <cx:pt idx="24222">-7178</cx:pt>
          <cx:pt idx="24223">-7144</cx:pt>
          <cx:pt idx="24224">-7129</cx:pt>
          <cx:pt idx="24225">-7113</cx:pt>
          <cx:pt idx="24226">-7112</cx:pt>
          <cx:pt idx="24227">-7103</cx:pt>
          <cx:pt idx="24228">-7094</cx:pt>
          <cx:pt idx="24229">-7074</cx:pt>
          <cx:pt idx="24230">-7055</cx:pt>
          <cx:pt idx="24231">-7047</cx:pt>
          <cx:pt idx="24232">-7029</cx:pt>
          <cx:pt idx="24233">-7029</cx:pt>
          <cx:pt idx="24234">-7022</cx:pt>
          <cx:pt idx="24235">-7019</cx:pt>
          <cx:pt idx="24236">-6998</cx:pt>
          <cx:pt idx="24237">-6987</cx:pt>
          <cx:pt idx="24238">-6981</cx:pt>
          <cx:pt idx="24239">-6957</cx:pt>
          <cx:pt idx="24240">-6944</cx:pt>
          <cx:pt idx="24241">-6921</cx:pt>
          <cx:pt idx="24242">-6921</cx:pt>
          <cx:pt idx="24243">-6910</cx:pt>
          <cx:pt idx="24244">-6896</cx:pt>
          <cx:pt idx="24245">-6885</cx:pt>
          <cx:pt idx="24246">-6869</cx:pt>
          <cx:pt idx="24247">-6810</cx:pt>
          <cx:pt idx="24248">-6795</cx:pt>
          <cx:pt idx="24249">-6788</cx:pt>
          <cx:pt idx="24250">-6787</cx:pt>
          <cx:pt idx="24251">-6778</cx:pt>
          <cx:pt idx="24252">-6776</cx:pt>
          <cx:pt idx="24253">-6773</cx:pt>
          <cx:pt idx="24254">-6746</cx:pt>
          <cx:pt idx="24255">-6710</cx:pt>
          <cx:pt idx="24256">-6624</cx:pt>
          <cx:pt idx="24257">-6602</cx:pt>
          <cx:pt idx="24258">-6600</cx:pt>
          <cx:pt idx="24259">-6595</cx:pt>
          <cx:pt idx="24260">-6579</cx:pt>
          <cx:pt idx="24261">-6576</cx:pt>
          <cx:pt idx="24262">-6560</cx:pt>
          <cx:pt idx="24263">-6528</cx:pt>
          <cx:pt idx="24264">-6520</cx:pt>
          <cx:pt idx="24265">-6498</cx:pt>
          <cx:pt idx="24266">-6486</cx:pt>
          <cx:pt idx="24267">-6480</cx:pt>
          <cx:pt idx="24268">-6473</cx:pt>
          <cx:pt idx="24269">-6436</cx:pt>
          <cx:pt idx="24270">-6416</cx:pt>
          <cx:pt idx="24271">-6412</cx:pt>
          <cx:pt idx="24272">-6407</cx:pt>
          <cx:pt idx="24273">-6407</cx:pt>
          <cx:pt idx="24274">-6394</cx:pt>
          <cx:pt idx="24275">-6392</cx:pt>
          <cx:pt idx="24276">-6380</cx:pt>
          <cx:pt idx="24277">-6369</cx:pt>
          <cx:pt idx="24278">-6369</cx:pt>
          <cx:pt idx="24279">-6340</cx:pt>
          <cx:pt idx="24280">-6339</cx:pt>
          <cx:pt idx="24281">-6331</cx:pt>
          <cx:pt idx="24282">-6330</cx:pt>
          <cx:pt idx="24283">-6329</cx:pt>
          <cx:pt idx="24284">-6312</cx:pt>
          <cx:pt idx="24285">-6295</cx:pt>
          <cx:pt idx="24286">-6260</cx:pt>
          <cx:pt idx="24287">-6255</cx:pt>
          <cx:pt idx="24288">-6217</cx:pt>
          <cx:pt idx="24289">-6212</cx:pt>
          <cx:pt idx="24290">-6202</cx:pt>
          <cx:pt idx="24291">-6200</cx:pt>
          <cx:pt idx="24292">-6175</cx:pt>
          <cx:pt idx="24293">-6166</cx:pt>
          <cx:pt idx="24294">-6161</cx:pt>
          <cx:pt idx="24295">-6155</cx:pt>
          <cx:pt idx="24296">-6142</cx:pt>
          <cx:pt idx="24297">-6141</cx:pt>
          <cx:pt idx="24298">-6137</cx:pt>
          <cx:pt idx="24299">-6135</cx:pt>
          <cx:pt idx="24300">-6131</cx:pt>
          <cx:pt idx="24301">-6127</cx:pt>
          <cx:pt idx="24302">-6123</cx:pt>
          <cx:pt idx="24303">-6118</cx:pt>
          <cx:pt idx="24304">-6115</cx:pt>
          <cx:pt idx="24305">-6105</cx:pt>
          <cx:pt idx="24306">-6049</cx:pt>
          <cx:pt idx="24307">-6027</cx:pt>
          <cx:pt idx="24308">-6024</cx:pt>
          <cx:pt idx="24309">-6022</cx:pt>
          <cx:pt idx="24310">-6020</cx:pt>
          <cx:pt idx="24311">-6016</cx:pt>
          <cx:pt idx="24312">-6007</cx:pt>
          <cx:pt idx="24313">-6002</cx:pt>
          <cx:pt idx="24314">-6001</cx:pt>
          <cx:pt idx="24315">-5991</cx:pt>
          <cx:pt idx="24316">-5989</cx:pt>
          <cx:pt idx="24317">-5986</cx:pt>
          <cx:pt idx="24318">-5979</cx:pt>
          <cx:pt idx="24319">-5960</cx:pt>
          <cx:pt idx="24320">-5942</cx:pt>
          <cx:pt idx="24321">-5906</cx:pt>
          <cx:pt idx="24322">-5889</cx:pt>
          <cx:pt idx="24323">-5882</cx:pt>
          <cx:pt idx="24324">-5857</cx:pt>
          <cx:pt idx="24325">-5856</cx:pt>
          <cx:pt idx="24326">-5819</cx:pt>
          <cx:pt idx="24327">-5818</cx:pt>
          <cx:pt idx="24328">-5818</cx:pt>
          <cx:pt idx="24329">-5818</cx:pt>
          <cx:pt idx="24330">-5813</cx:pt>
          <cx:pt idx="24331">-5802</cx:pt>
          <cx:pt idx="24332">-5779</cx:pt>
          <cx:pt idx="24333">-5769</cx:pt>
          <cx:pt idx="24334">-5760</cx:pt>
          <cx:pt idx="24335">-5755</cx:pt>
          <cx:pt idx="24336">-5753</cx:pt>
          <cx:pt idx="24337">-5749</cx:pt>
          <cx:pt idx="24338">-5746</cx:pt>
          <cx:pt idx="24339">-5726</cx:pt>
          <cx:pt idx="24340">-5724</cx:pt>
          <cx:pt idx="24341">-5711</cx:pt>
          <cx:pt idx="24342">-5709</cx:pt>
          <cx:pt idx="24343">-5708</cx:pt>
          <cx:pt idx="24344">-5687</cx:pt>
          <cx:pt idx="24345">-5685</cx:pt>
          <cx:pt idx="24346">-5684</cx:pt>
          <cx:pt idx="24347">-5680</cx:pt>
          <cx:pt idx="24348">-5672</cx:pt>
          <cx:pt idx="24349">-5664</cx:pt>
          <cx:pt idx="24350">-5661</cx:pt>
          <cx:pt idx="24351">-5631</cx:pt>
          <cx:pt idx="24352">-5630</cx:pt>
          <cx:pt idx="24353">-5601</cx:pt>
          <cx:pt idx="24354">-5592</cx:pt>
          <cx:pt idx="24355">-5590</cx:pt>
          <cx:pt idx="24356">-5581</cx:pt>
          <cx:pt idx="24357">-5561</cx:pt>
          <cx:pt idx="24358">-5556</cx:pt>
          <cx:pt idx="24359">-5552</cx:pt>
          <cx:pt idx="24360">-5524</cx:pt>
          <cx:pt idx="24361">-5508</cx:pt>
          <cx:pt idx="24362">-5506</cx:pt>
          <cx:pt idx="24363">-5504</cx:pt>
          <cx:pt idx="24364">-5503</cx:pt>
          <cx:pt idx="24365">-5480</cx:pt>
          <cx:pt idx="24366">-5469</cx:pt>
          <cx:pt idx="24367">-5462</cx:pt>
          <cx:pt idx="24368">-5442</cx:pt>
          <cx:pt idx="24369">-5429</cx:pt>
          <cx:pt idx="24370">-5428</cx:pt>
          <cx:pt idx="24371">-5426</cx:pt>
          <cx:pt idx="24372">-5423</cx:pt>
          <cx:pt idx="24373">-5402</cx:pt>
          <cx:pt idx="24374">-5386</cx:pt>
          <cx:pt idx="24375">-5380</cx:pt>
          <cx:pt idx="24376">-5375</cx:pt>
          <cx:pt idx="24377">-5373</cx:pt>
          <cx:pt idx="24378">-5357</cx:pt>
          <cx:pt idx="24379">-5355</cx:pt>
          <cx:pt idx="24380">-5345</cx:pt>
          <cx:pt idx="24381">-5339</cx:pt>
          <cx:pt idx="24382">-5332</cx:pt>
          <cx:pt idx="24383">-5322</cx:pt>
          <cx:pt idx="24384">-5312</cx:pt>
          <cx:pt idx="24385">-5308</cx:pt>
          <cx:pt idx="24386">-5302</cx:pt>
          <cx:pt idx="24387">-5279</cx:pt>
          <cx:pt idx="24388">-5257</cx:pt>
          <cx:pt idx="24389">-5239</cx:pt>
          <cx:pt idx="24390">-5231</cx:pt>
          <cx:pt idx="24391">-5229</cx:pt>
          <cx:pt idx="24392">-5206</cx:pt>
          <cx:pt idx="24393">-5197</cx:pt>
          <cx:pt idx="24394">-5190</cx:pt>
          <cx:pt idx="24395">-5164</cx:pt>
          <cx:pt idx="24396">-5157</cx:pt>
          <cx:pt idx="24397">-5156</cx:pt>
          <cx:pt idx="24398">-5148</cx:pt>
          <cx:pt idx="24399">-5114</cx:pt>
          <cx:pt idx="24400">-5094</cx:pt>
          <cx:pt idx="24401">-5092</cx:pt>
          <cx:pt idx="24402">-5087</cx:pt>
          <cx:pt idx="24403">-5076</cx:pt>
          <cx:pt idx="24404">-5072</cx:pt>
          <cx:pt idx="24405">-5057</cx:pt>
          <cx:pt idx="24406">-5047</cx:pt>
          <cx:pt idx="24407">-5036</cx:pt>
          <cx:pt idx="24408">-5036</cx:pt>
          <cx:pt idx="24409">-5012</cx:pt>
          <cx:pt idx="24410">-5007</cx:pt>
          <cx:pt idx="24411">-4996</cx:pt>
          <cx:pt idx="24412">-4988</cx:pt>
          <cx:pt idx="24413">-4988</cx:pt>
          <cx:pt idx="24414">-4978</cx:pt>
          <cx:pt idx="24415">-4971</cx:pt>
          <cx:pt idx="24416">-4964</cx:pt>
          <cx:pt idx="24417">-4958</cx:pt>
          <cx:pt idx="24418">-4948</cx:pt>
          <cx:pt idx="24419">-4944</cx:pt>
          <cx:pt idx="24420">-4937</cx:pt>
          <cx:pt idx="24421">-4928</cx:pt>
          <cx:pt idx="24422">-4925</cx:pt>
          <cx:pt idx="24423">-4898</cx:pt>
          <cx:pt idx="24424">-4892</cx:pt>
          <cx:pt idx="24425">-4883</cx:pt>
          <cx:pt idx="24426">-4883</cx:pt>
          <cx:pt idx="24427">-4840</cx:pt>
          <cx:pt idx="24428">-4813</cx:pt>
          <cx:pt idx="24429">-4813</cx:pt>
          <cx:pt idx="24430">-4804</cx:pt>
          <cx:pt idx="24431">-4794</cx:pt>
          <cx:pt idx="24432">-4785</cx:pt>
          <cx:pt idx="24433">-4783</cx:pt>
          <cx:pt idx="24434">-4775</cx:pt>
          <cx:pt idx="24435">-4770</cx:pt>
          <cx:pt idx="24436">-4768</cx:pt>
          <cx:pt idx="24437">-4764</cx:pt>
          <cx:pt idx="24438">-4759</cx:pt>
          <cx:pt idx="24439">-4738</cx:pt>
          <cx:pt idx="24440">-4728</cx:pt>
          <cx:pt idx="24441">-4724</cx:pt>
          <cx:pt idx="24442">-4713</cx:pt>
          <cx:pt idx="24443">-4709</cx:pt>
          <cx:pt idx="24444">-4703</cx:pt>
          <cx:pt idx="24445">-4702</cx:pt>
          <cx:pt idx="24446">-4695</cx:pt>
          <cx:pt idx="24447">-4691</cx:pt>
          <cx:pt idx="24448">-4684</cx:pt>
          <cx:pt idx="24449">-4683</cx:pt>
          <cx:pt idx="24450">-4669</cx:pt>
          <cx:pt idx="24451">-4666</cx:pt>
          <cx:pt idx="24452">-4664</cx:pt>
          <cx:pt idx="24453">-4658</cx:pt>
          <cx:pt idx="24454">-4654</cx:pt>
          <cx:pt idx="24455">-4649</cx:pt>
          <cx:pt idx="24456">-4640</cx:pt>
          <cx:pt idx="24457">-4629</cx:pt>
          <cx:pt idx="24458">-4628</cx:pt>
          <cx:pt idx="24459">-4626</cx:pt>
          <cx:pt idx="24460">-4607</cx:pt>
          <cx:pt idx="24461">-4603</cx:pt>
          <cx:pt idx="24462">-4592</cx:pt>
          <cx:pt idx="24463">-4589</cx:pt>
          <cx:pt idx="24464">-4589</cx:pt>
          <cx:pt idx="24465">-4583</cx:pt>
          <cx:pt idx="24466">-4576</cx:pt>
          <cx:pt idx="24467">-4541</cx:pt>
          <cx:pt idx="24468">-4532</cx:pt>
          <cx:pt idx="24469">-4531</cx:pt>
          <cx:pt idx="24470">-4504</cx:pt>
          <cx:pt idx="24471">-4501</cx:pt>
          <cx:pt idx="24472">-4476</cx:pt>
          <cx:pt idx="24473">-4465</cx:pt>
          <cx:pt idx="24474">-4455</cx:pt>
          <cx:pt idx="24475">-4450</cx:pt>
          <cx:pt idx="24476">-4449</cx:pt>
          <cx:pt idx="24477">-4446</cx:pt>
          <cx:pt idx="24478">-4442</cx:pt>
          <cx:pt idx="24479">-4441</cx:pt>
          <cx:pt idx="24480">-4427</cx:pt>
          <cx:pt idx="24481">-4426</cx:pt>
          <cx:pt idx="24482">-4413</cx:pt>
          <cx:pt idx="24483">-4413</cx:pt>
          <cx:pt idx="24484">-4406</cx:pt>
          <cx:pt idx="24485">-4404</cx:pt>
          <cx:pt idx="24486">-4397</cx:pt>
          <cx:pt idx="24487">-4393</cx:pt>
          <cx:pt idx="24488">-4393</cx:pt>
          <cx:pt idx="24489">-4389</cx:pt>
          <cx:pt idx="24490">-4346</cx:pt>
          <cx:pt idx="24491">-4344</cx:pt>
          <cx:pt idx="24492">-4340</cx:pt>
          <cx:pt idx="24493">-4334</cx:pt>
          <cx:pt idx="24494">-4329</cx:pt>
          <cx:pt idx="24495">-4312</cx:pt>
          <cx:pt idx="24496">-4301</cx:pt>
          <cx:pt idx="24497">-4298</cx:pt>
          <cx:pt idx="24498">-4288</cx:pt>
          <cx:pt idx="24499">-4282</cx:pt>
          <cx:pt idx="24500">-4274</cx:pt>
          <cx:pt idx="24501">-4263</cx:pt>
          <cx:pt idx="24502">-4262</cx:pt>
          <cx:pt idx="24503">-4257</cx:pt>
          <cx:pt idx="24504">-4251</cx:pt>
          <cx:pt idx="24505">-4240</cx:pt>
          <cx:pt idx="24506">-4230</cx:pt>
          <cx:pt idx="24507">-4215</cx:pt>
          <cx:pt idx="24508">-4214</cx:pt>
          <cx:pt idx="24509">-4212</cx:pt>
          <cx:pt idx="24510">-4209</cx:pt>
          <cx:pt idx="24511">-4174</cx:pt>
          <cx:pt idx="24512">-4170</cx:pt>
          <cx:pt idx="24513">-4166</cx:pt>
          <cx:pt idx="24514">-4164</cx:pt>
          <cx:pt idx="24515">-4157</cx:pt>
          <cx:pt idx="24516">-4152</cx:pt>
          <cx:pt idx="24517">-4150</cx:pt>
          <cx:pt idx="24518">-4144</cx:pt>
          <cx:pt idx="24519">-4130</cx:pt>
          <cx:pt idx="24520">-4120</cx:pt>
          <cx:pt idx="24521">-4118</cx:pt>
          <cx:pt idx="24522">-4114</cx:pt>
          <cx:pt idx="24523">-4109</cx:pt>
          <cx:pt idx="24524">-4107</cx:pt>
          <cx:pt idx="24525">-4104</cx:pt>
          <cx:pt idx="24526">-4098</cx:pt>
          <cx:pt idx="24527">-4095</cx:pt>
          <cx:pt idx="24528">-4094</cx:pt>
          <cx:pt idx="24529">-4086</cx:pt>
          <cx:pt idx="24530">-4079</cx:pt>
          <cx:pt idx="24531">-4071</cx:pt>
          <cx:pt idx="24532">-4070</cx:pt>
          <cx:pt idx="24533">-4070</cx:pt>
          <cx:pt idx="24534">-4068</cx:pt>
          <cx:pt idx="24535">-4064</cx:pt>
          <cx:pt idx="24536">-4060</cx:pt>
          <cx:pt idx="24537">-4054</cx:pt>
          <cx:pt idx="24538">-4042</cx:pt>
          <cx:pt idx="24539">-4035</cx:pt>
          <cx:pt idx="24540">-4034</cx:pt>
          <cx:pt idx="24541">-4022</cx:pt>
          <cx:pt idx="24542">-4007</cx:pt>
          <cx:pt idx="24543">-4006</cx:pt>
          <cx:pt idx="24544">-4005</cx:pt>
          <cx:pt idx="24545">-4000</cx:pt>
          <cx:pt idx="24546">-3999</cx:pt>
          <cx:pt idx="24547">-3998</cx:pt>
          <cx:pt idx="24548">-3997</cx:pt>
          <cx:pt idx="24549">-3987</cx:pt>
          <cx:pt idx="24550">-3971</cx:pt>
          <cx:pt idx="24551">-3967</cx:pt>
          <cx:pt idx="24552">-3967</cx:pt>
          <cx:pt idx="24553">-3936</cx:pt>
          <cx:pt idx="24554">-3929</cx:pt>
          <cx:pt idx="24555">-3925</cx:pt>
          <cx:pt idx="24556">-3923</cx:pt>
          <cx:pt idx="24557">-3912</cx:pt>
          <cx:pt idx="24558">-3898</cx:pt>
          <cx:pt idx="24559">-3893</cx:pt>
          <cx:pt idx="24560">-3888</cx:pt>
          <cx:pt idx="24561">-3882</cx:pt>
          <cx:pt idx="24562">-3874</cx:pt>
          <cx:pt idx="24563">-3851</cx:pt>
          <cx:pt idx="24564">-3842</cx:pt>
          <cx:pt idx="24565">-3839</cx:pt>
          <cx:pt idx="24566">-3835</cx:pt>
          <cx:pt idx="24567">-3826</cx:pt>
          <cx:pt idx="24568">-3825</cx:pt>
          <cx:pt idx="24569">-3823</cx:pt>
          <cx:pt idx="24570">-3817</cx:pt>
          <cx:pt idx="24571">-3813</cx:pt>
          <cx:pt idx="24572">-3806</cx:pt>
          <cx:pt idx="24573">-3797</cx:pt>
          <cx:pt idx="24574">-3796</cx:pt>
          <cx:pt idx="24575">-3785</cx:pt>
          <cx:pt idx="24576">-3779</cx:pt>
          <cx:pt idx="24577">-3775</cx:pt>
          <cx:pt idx="24578">-3771</cx:pt>
          <cx:pt idx="24579">-3767</cx:pt>
          <cx:pt idx="24580">-3764</cx:pt>
          <cx:pt idx="24581">-3750</cx:pt>
          <cx:pt idx="24582">-3742</cx:pt>
          <cx:pt idx="24583">-3738</cx:pt>
          <cx:pt idx="24584">-3724</cx:pt>
          <cx:pt idx="24585">-3723</cx:pt>
          <cx:pt idx="24586">-3722</cx:pt>
          <cx:pt idx="24587">-3717</cx:pt>
          <cx:pt idx="24588">-3715</cx:pt>
          <cx:pt idx="24589">-3708</cx:pt>
          <cx:pt idx="24590">-3705</cx:pt>
          <cx:pt idx="24591">-3702</cx:pt>
          <cx:pt idx="24592">-3700</cx:pt>
          <cx:pt idx="24593">-3694</cx:pt>
          <cx:pt idx="24594">-3692</cx:pt>
          <cx:pt idx="24595">-3684</cx:pt>
          <cx:pt idx="24596">-3663</cx:pt>
          <cx:pt idx="24597">-3649</cx:pt>
          <cx:pt idx="24598">-3625</cx:pt>
          <cx:pt idx="24599">-3617</cx:pt>
          <cx:pt idx="24600">-3617</cx:pt>
          <cx:pt idx="24601">-3615</cx:pt>
          <cx:pt idx="24602">-3615</cx:pt>
          <cx:pt idx="24603">-3610</cx:pt>
          <cx:pt idx="24604">-3604</cx:pt>
          <cx:pt idx="24605">-3599</cx:pt>
          <cx:pt idx="24606">-3582</cx:pt>
          <cx:pt idx="24607">-3573</cx:pt>
          <cx:pt idx="24608">-3565</cx:pt>
          <cx:pt idx="24609">-3561</cx:pt>
          <cx:pt idx="24610">-3536</cx:pt>
          <cx:pt idx="24611">-3536</cx:pt>
          <cx:pt idx="24612">-3513</cx:pt>
          <cx:pt idx="24613">-3510</cx:pt>
          <cx:pt idx="24614">-3508</cx:pt>
          <cx:pt idx="24615">-3507</cx:pt>
          <cx:pt idx="24616">-3501</cx:pt>
          <cx:pt idx="24617">-3501</cx:pt>
          <cx:pt idx="24618">-3501</cx:pt>
          <cx:pt idx="24619">-3498</cx:pt>
          <cx:pt idx="24620">-3494</cx:pt>
          <cx:pt idx="24621">-3492</cx:pt>
          <cx:pt idx="24622">-3482</cx:pt>
          <cx:pt idx="24623">-3480</cx:pt>
          <cx:pt idx="24624">-3478</cx:pt>
          <cx:pt idx="24625">-3467</cx:pt>
          <cx:pt idx="24626">-3467</cx:pt>
          <cx:pt idx="24627">-3445</cx:pt>
          <cx:pt idx="24628">-3440</cx:pt>
          <cx:pt idx="24629">-3440</cx:pt>
          <cx:pt idx="24630">-3439</cx:pt>
          <cx:pt idx="24631">-3426</cx:pt>
          <cx:pt idx="24632">-3425</cx:pt>
          <cx:pt idx="24633">-3415</cx:pt>
          <cx:pt idx="24634">-3414</cx:pt>
          <cx:pt idx="24635">-3406</cx:pt>
          <cx:pt idx="24636">-3397</cx:pt>
          <cx:pt idx="24637">-3397</cx:pt>
          <cx:pt idx="24638">-3391</cx:pt>
          <cx:pt idx="24639">-3382</cx:pt>
          <cx:pt idx="24640">-3379</cx:pt>
          <cx:pt idx="24641">-3375</cx:pt>
          <cx:pt idx="24642">-3365</cx:pt>
          <cx:pt idx="24643">-3365</cx:pt>
          <cx:pt idx="24644">-3364</cx:pt>
          <cx:pt idx="24645">-3347</cx:pt>
          <cx:pt idx="24646">-3339</cx:pt>
          <cx:pt idx="24647">-3329</cx:pt>
          <cx:pt idx="24648">-3315</cx:pt>
          <cx:pt idx="24649">-3307</cx:pt>
          <cx:pt idx="24650">-3306</cx:pt>
          <cx:pt idx="24651">-3296</cx:pt>
          <cx:pt idx="24652">-3290</cx:pt>
          <cx:pt idx="24653">-3287</cx:pt>
          <cx:pt idx="24654">-3256</cx:pt>
          <cx:pt idx="24655">-3236</cx:pt>
          <cx:pt idx="24656">-3228</cx:pt>
          <cx:pt idx="24657">-3225</cx:pt>
          <cx:pt idx="24658">-3218</cx:pt>
          <cx:pt idx="24659">-3208</cx:pt>
          <cx:pt idx="24660">-3201</cx:pt>
          <cx:pt idx="24661">-3200</cx:pt>
          <cx:pt idx="24662">-3199</cx:pt>
          <cx:pt idx="24663">-3198</cx:pt>
          <cx:pt idx="24664">-3197</cx:pt>
          <cx:pt idx="24665">-3190</cx:pt>
          <cx:pt idx="24666">-3190</cx:pt>
          <cx:pt idx="24667">-3189</cx:pt>
          <cx:pt idx="24668">-3176</cx:pt>
          <cx:pt idx="24669">-3166</cx:pt>
          <cx:pt idx="24670">-3163</cx:pt>
          <cx:pt idx="24671">-3154</cx:pt>
          <cx:pt idx="24672">-3153</cx:pt>
          <cx:pt idx="24673">-3150</cx:pt>
          <cx:pt idx="24674">-3149</cx:pt>
          <cx:pt idx="24675">-3136</cx:pt>
          <cx:pt idx="24676">-3136</cx:pt>
          <cx:pt idx="24677">-3133</cx:pt>
          <cx:pt idx="24678">-3126</cx:pt>
          <cx:pt idx="24679">-3105</cx:pt>
          <cx:pt idx="24680">-3098</cx:pt>
          <cx:pt idx="24681">-3094</cx:pt>
          <cx:pt idx="24682">-3091</cx:pt>
          <cx:pt idx="24683">-3090</cx:pt>
          <cx:pt idx="24684">-3086</cx:pt>
          <cx:pt idx="24685">-3080</cx:pt>
          <cx:pt idx="24686">-3078</cx:pt>
          <cx:pt idx="24687">-3077</cx:pt>
          <cx:pt idx="24688">-3071</cx:pt>
          <cx:pt idx="24689">-3066</cx:pt>
          <cx:pt idx="24690">-3059</cx:pt>
          <cx:pt idx="24691">-3053</cx:pt>
          <cx:pt idx="24692">-3042</cx:pt>
          <cx:pt idx="24693">-3042</cx:pt>
          <cx:pt idx="24694">-3040</cx:pt>
          <cx:pt idx="24695">-3035</cx:pt>
          <cx:pt idx="24696">-3030</cx:pt>
          <cx:pt idx="24697">-3029</cx:pt>
          <cx:pt idx="24698">-3026</cx:pt>
          <cx:pt idx="24699">-3025</cx:pt>
          <cx:pt idx="24700">-3024</cx:pt>
          <cx:pt idx="24701">-3011</cx:pt>
          <cx:pt idx="24702">-3006</cx:pt>
          <cx:pt idx="24703">-3002</cx:pt>
          <cx:pt idx="24704">-2997</cx:pt>
          <cx:pt idx="24705">-2997</cx:pt>
          <cx:pt idx="24706">-2993</cx:pt>
          <cx:pt idx="24707">-2992</cx:pt>
          <cx:pt idx="24708">-2992</cx:pt>
          <cx:pt idx="24709">-2983</cx:pt>
          <cx:pt idx="24710">-2980</cx:pt>
          <cx:pt idx="24711">-2979</cx:pt>
          <cx:pt idx="24712">-2976</cx:pt>
          <cx:pt idx="24713">-2973</cx:pt>
          <cx:pt idx="24714">-2972</cx:pt>
          <cx:pt idx="24715">-2970</cx:pt>
          <cx:pt idx="24716">-2962</cx:pt>
          <cx:pt idx="24717">-2954</cx:pt>
          <cx:pt idx="24718">-2953</cx:pt>
          <cx:pt idx="24719">-2950</cx:pt>
          <cx:pt idx="24720">-2946</cx:pt>
          <cx:pt idx="24721">-2941</cx:pt>
          <cx:pt idx="24722">-2939</cx:pt>
          <cx:pt idx="24723">-2939</cx:pt>
          <cx:pt idx="24724">-2938</cx:pt>
          <cx:pt idx="24725">-2935</cx:pt>
          <cx:pt idx="24726">-2926</cx:pt>
          <cx:pt idx="24727">-2909</cx:pt>
          <cx:pt idx="24728">-2905</cx:pt>
          <cx:pt idx="24729">-2905</cx:pt>
          <cx:pt idx="24730">-2903</cx:pt>
          <cx:pt idx="24731">-2902</cx:pt>
          <cx:pt idx="24732">-2884</cx:pt>
          <cx:pt idx="24733">-2880</cx:pt>
          <cx:pt idx="24734">-2850</cx:pt>
          <cx:pt idx="24735">-2849</cx:pt>
          <cx:pt idx="24736">-2845</cx:pt>
          <cx:pt idx="24737">-2834</cx:pt>
          <cx:pt idx="24738">-2833</cx:pt>
          <cx:pt idx="24739">-2832</cx:pt>
          <cx:pt idx="24740">-2830</cx:pt>
          <cx:pt idx="24741">-2816</cx:pt>
          <cx:pt idx="24742">-2811</cx:pt>
          <cx:pt idx="24743">-2811</cx:pt>
          <cx:pt idx="24744">-2808</cx:pt>
          <cx:pt idx="24745">-2807</cx:pt>
          <cx:pt idx="24746">-2805</cx:pt>
          <cx:pt idx="24747">-2803</cx:pt>
          <cx:pt idx="24748">-2799</cx:pt>
          <cx:pt idx="24749">-2789</cx:pt>
          <cx:pt idx="24750">-2785</cx:pt>
          <cx:pt idx="24751">-2778</cx:pt>
          <cx:pt idx="24752">-2777</cx:pt>
          <cx:pt idx="24753">-2767</cx:pt>
          <cx:pt idx="24754">-2765</cx:pt>
          <cx:pt idx="24755">-2763</cx:pt>
          <cx:pt idx="24756">-2753</cx:pt>
          <cx:pt idx="24757">-2750</cx:pt>
          <cx:pt idx="24758">-2740</cx:pt>
          <cx:pt idx="24759">-2737</cx:pt>
          <cx:pt idx="24760">-2737</cx:pt>
          <cx:pt idx="24761">-2735</cx:pt>
          <cx:pt idx="24762">-2726</cx:pt>
          <cx:pt idx="24763">-2722</cx:pt>
          <cx:pt idx="24764">-2717</cx:pt>
          <cx:pt idx="24765">-2709</cx:pt>
          <cx:pt idx="24766">-2707</cx:pt>
          <cx:pt idx="24767">-2705</cx:pt>
          <cx:pt idx="24768">-2704</cx:pt>
          <cx:pt idx="24769">-2702</cx:pt>
          <cx:pt idx="24770">-2701</cx:pt>
          <cx:pt idx="24771">-2701</cx:pt>
          <cx:pt idx="24772">-2698</cx:pt>
          <cx:pt idx="24773">-2698</cx:pt>
          <cx:pt idx="24774">-2692</cx:pt>
          <cx:pt idx="24775">-2690</cx:pt>
          <cx:pt idx="24776">-2689</cx:pt>
          <cx:pt idx="24777">-2685</cx:pt>
          <cx:pt idx="24778">-2683</cx:pt>
          <cx:pt idx="24779">-2683</cx:pt>
          <cx:pt idx="24780">-2678</cx:pt>
          <cx:pt idx="24781">-2677</cx:pt>
          <cx:pt idx="24782">-2669</cx:pt>
          <cx:pt idx="24783">-2667</cx:pt>
          <cx:pt idx="24784">-2652</cx:pt>
          <cx:pt idx="24785">-2645</cx:pt>
          <cx:pt idx="24786">-2644</cx:pt>
          <cx:pt idx="24787">-2638</cx:pt>
          <cx:pt idx="24788">-2637</cx:pt>
          <cx:pt idx="24789">-2634</cx:pt>
          <cx:pt idx="24790">-2631</cx:pt>
          <cx:pt idx="24791">-2629</cx:pt>
          <cx:pt idx="24792">-2625</cx:pt>
          <cx:pt idx="24793">-2622</cx:pt>
          <cx:pt idx="24794">-2621</cx:pt>
          <cx:pt idx="24795">-2621</cx:pt>
          <cx:pt idx="24796">-2619</cx:pt>
          <cx:pt idx="24797">-2619</cx:pt>
          <cx:pt idx="24798">-2616</cx:pt>
          <cx:pt idx="24799">-2607</cx:pt>
          <cx:pt idx="24800">-2606</cx:pt>
          <cx:pt idx="24801">-2602</cx:pt>
          <cx:pt idx="24802">-2600</cx:pt>
          <cx:pt idx="24803">-2599</cx:pt>
          <cx:pt idx="24804">-2597</cx:pt>
          <cx:pt idx="24805">-2592</cx:pt>
          <cx:pt idx="24806">-2586</cx:pt>
          <cx:pt idx="24807">-2581</cx:pt>
          <cx:pt idx="24808">-2579</cx:pt>
          <cx:pt idx="24809">-2578</cx:pt>
          <cx:pt idx="24810">-2573</cx:pt>
          <cx:pt idx="24811">-2572</cx:pt>
          <cx:pt idx="24812">-2565</cx:pt>
          <cx:pt idx="24813">-2563</cx:pt>
          <cx:pt idx="24814">-2563</cx:pt>
          <cx:pt idx="24815">-2560</cx:pt>
          <cx:pt idx="24816">-2558</cx:pt>
          <cx:pt idx="24817">-2555</cx:pt>
          <cx:pt idx="24818">-2555</cx:pt>
          <cx:pt idx="24819">-2555</cx:pt>
          <cx:pt idx="24820">-2552</cx:pt>
          <cx:pt idx="24821">-2548</cx:pt>
          <cx:pt idx="24822">-2545</cx:pt>
          <cx:pt idx="24823">-2545</cx:pt>
          <cx:pt idx="24824">-2538</cx:pt>
          <cx:pt idx="24825">-2528</cx:pt>
          <cx:pt idx="24826">-2528</cx:pt>
          <cx:pt idx="24827">-2527</cx:pt>
          <cx:pt idx="24828">-2518</cx:pt>
          <cx:pt idx="24829">-2509</cx:pt>
          <cx:pt idx="24830">-2507</cx:pt>
          <cx:pt idx="24831">-2501</cx:pt>
          <cx:pt idx="24832">-2495</cx:pt>
          <cx:pt idx="24833">-2493</cx:pt>
          <cx:pt idx="24834">-2490</cx:pt>
          <cx:pt idx="24835">-2489</cx:pt>
          <cx:pt idx="24836">-2485</cx:pt>
          <cx:pt idx="24837">-2481</cx:pt>
          <cx:pt idx="24838">-2481</cx:pt>
          <cx:pt idx="24839">-2462</cx:pt>
          <cx:pt idx="24840">-2459</cx:pt>
          <cx:pt idx="24841">-2451</cx:pt>
          <cx:pt idx="24842">-2449</cx:pt>
          <cx:pt idx="24843">-2447</cx:pt>
          <cx:pt idx="24844">-2446</cx:pt>
          <cx:pt idx="24845">-2440</cx:pt>
          <cx:pt idx="24846">-2439</cx:pt>
          <cx:pt idx="24847">-2434</cx:pt>
          <cx:pt idx="24848">-2421</cx:pt>
          <cx:pt idx="24849">-2419</cx:pt>
          <cx:pt idx="24850">-2418</cx:pt>
          <cx:pt idx="24851">-2415</cx:pt>
          <cx:pt idx="24852">-2414</cx:pt>
          <cx:pt idx="24853">-2413</cx:pt>
          <cx:pt idx="24854">-2411</cx:pt>
          <cx:pt idx="24855">-2411</cx:pt>
          <cx:pt idx="24856">-2406</cx:pt>
          <cx:pt idx="24857">-2404</cx:pt>
          <cx:pt idx="24858">-2402</cx:pt>
          <cx:pt idx="24859">-2400</cx:pt>
          <cx:pt idx="24860">-2398</cx:pt>
          <cx:pt idx="24861">-2389</cx:pt>
          <cx:pt idx="24862">-2383</cx:pt>
          <cx:pt idx="24863">-2382</cx:pt>
          <cx:pt idx="24864">-2379</cx:pt>
          <cx:pt idx="24865">-2377</cx:pt>
          <cx:pt idx="24866">-2371</cx:pt>
          <cx:pt idx="24867">-2371</cx:pt>
          <cx:pt idx="24868">-2370</cx:pt>
          <cx:pt idx="24869">-2369</cx:pt>
          <cx:pt idx="24870">-2369</cx:pt>
          <cx:pt idx="24871">-2369</cx:pt>
          <cx:pt idx="24872">-2358</cx:pt>
          <cx:pt idx="24873">-2357</cx:pt>
          <cx:pt idx="24874">-2348</cx:pt>
          <cx:pt idx="24875">-2348</cx:pt>
          <cx:pt idx="24876">-2348</cx:pt>
          <cx:pt idx="24877">-2344</cx:pt>
          <cx:pt idx="24878">-2344</cx:pt>
          <cx:pt idx="24879">-2341</cx:pt>
          <cx:pt idx="24880">-2338</cx:pt>
          <cx:pt idx="24881">-2337</cx:pt>
          <cx:pt idx="24882">-2335</cx:pt>
          <cx:pt idx="24883">-2335</cx:pt>
          <cx:pt idx="24884">-2335</cx:pt>
          <cx:pt idx="24885">-2329</cx:pt>
          <cx:pt idx="24886">-2325</cx:pt>
          <cx:pt idx="24887">-2314</cx:pt>
          <cx:pt idx="24888">-2305</cx:pt>
          <cx:pt idx="24889">-2302</cx:pt>
          <cx:pt idx="24890">-2298</cx:pt>
          <cx:pt idx="24891">-2297</cx:pt>
          <cx:pt idx="24892">-2296</cx:pt>
          <cx:pt idx="24893">-2294</cx:pt>
          <cx:pt idx="24894">-2293</cx:pt>
          <cx:pt idx="24895">-2291</cx:pt>
          <cx:pt idx="24896">-2288</cx:pt>
          <cx:pt idx="24897">-2283</cx:pt>
          <cx:pt idx="24898">-2283</cx:pt>
          <cx:pt idx="24899">-2281</cx:pt>
          <cx:pt idx="24900">-2280</cx:pt>
          <cx:pt idx="24901">-2276</cx:pt>
          <cx:pt idx="24902">-2271</cx:pt>
          <cx:pt idx="24903">-2270</cx:pt>
          <cx:pt idx="24904">-2261</cx:pt>
          <cx:pt idx="24905">-2261</cx:pt>
          <cx:pt idx="24906">-2257</cx:pt>
          <cx:pt idx="24907">-2257</cx:pt>
          <cx:pt idx="24908">-2256</cx:pt>
          <cx:pt idx="24909">-2255</cx:pt>
          <cx:pt idx="24910">-2251</cx:pt>
          <cx:pt idx="24911">-2250</cx:pt>
          <cx:pt idx="24912">-2245</cx:pt>
          <cx:pt idx="24913">-2242</cx:pt>
          <cx:pt idx="24914">-2241</cx:pt>
          <cx:pt idx="24915">-2237</cx:pt>
          <cx:pt idx="24916">-2234</cx:pt>
          <cx:pt idx="24917">-2223</cx:pt>
          <cx:pt idx="24918">-2220</cx:pt>
          <cx:pt idx="24919">-2217</cx:pt>
          <cx:pt idx="24920">-2214</cx:pt>
          <cx:pt idx="24921">-2208</cx:pt>
          <cx:pt idx="24922">-2191</cx:pt>
          <cx:pt idx="24923">-2186</cx:pt>
          <cx:pt idx="24924">-2183</cx:pt>
          <cx:pt idx="24925">-2180</cx:pt>
          <cx:pt idx="24926">-2178</cx:pt>
          <cx:pt idx="24927">-2178</cx:pt>
          <cx:pt idx="24928">-2177</cx:pt>
          <cx:pt idx="24929">-2176</cx:pt>
          <cx:pt idx="24930">-2170</cx:pt>
          <cx:pt idx="24931">-2169</cx:pt>
          <cx:pt idx="24932">-2163</cx:pt>
          <cx:pt idx="24933">-2161</cx:pt>
          <cx:pt idx="24934">-2157</cx:pt>
          <cx:pt idx="24935">-2149</cx:pt>
          <cx:pt idx="24936">-2148</cx:pt>
          <cx:pt idx="24937">-2146</cx:pt>
          <cx:pt idx="24938">-2144</cx:pt>
          <cx:pt idx="24939">-2143</cx:pt>
          <cx:pt idx="24940">-2141</cx:pt>
          <cx:pt idx="24941">-2140</cx:pt>
          <cx:pt idx="24942">-2136</cx:pt>
          <cx:pt idx="24943">-2136</cx:pt>
          <cx:pt idx="24944">-2132</cx:pt>
          <cx:pt idx="24945">-2132</cx:pt>
          <cx:pt idx="24946">-2131</cx:pt>
          <cx:pt idx="24947">-2130</cx:pt>
          <cx:pt idx="24948">-2123</cx:pt>
          <cx:pt idx="24949">-2123</cx:pt>
          <cx:pt idx="24950">-2118</cx:pt>
          <cx:pt idx="24951">-2117</cx:pt>
          <cx:pt idx="24952">-2116</cx:pt>
          <cx:pt idx="24953">-2114</cx:pt>
          <cx:pt idx="24954">-2114</cx:pt>
          <cx:pt idx="24955">-2113</cx:pt>
          <cx:pt idx="24956">-2106</cx:pt>
          <cx:pt idx="24957">-2104</cx:pt>
          <cx:pt idx="24958">-2102</cx:pt>
          <cx:pt idx="24959">-2097</cx:pt>
          <cx:pt idx="24960">-2094</cx:pt>
          <cx:pt idx="24961">-2094</cx:pt>
          <cx:pt idx="24962">-2092</cx:pt>
          <cx:pt idx="24963">-2090</cx:pt>
          <cx:pt idx="24964">-2087</cx:pt>
          <cx:pt idx="24965">-2086</cx:pt>
          <cx:pt idx="24966">-2085</cx:pt>
          <cx:pt idx="24967">-2085</cx:pt>
          <cx:pt idx="24968">-2081</cx:pt>
          <cx:pt idx="24969">-2077</cx:pt>
          <cx:pt idx="24970">-2076</cx:pt>
          <cx:pt idx="24971">-2070</cx:pt>
          <cx:pt idx="24972">-2069</cx:pt>
          <cx:pt idx="24973">-2066</cx:pt>
          <cx:pt idx="24974">-2065</cx:pt>
          <cx:pt idx="24975">-2063</cx:pt>
          <cx:pt idx="24976">-2063</cx:pt>
          <cx:pt idx="24977">-2062</cx:pt>
          <cx:pt idx="24978">-2060</cx:pt>
          <cx:pt idx="24979">-2057</cx:pt>
          <cx:pt idx="24980">-2053</cx:pt>
          <cx:pt idx="24981">-2051</cx:pt>
          <cx:pt idx="24982">-2050</cx:pt>
          <cx:pt idx="24983">-2036</cx:pt>
          <cx:pt idx="24984">-2030</cx:pt>
          <cx:pt idx="24985">-2024</cx:pt>
          <cx:pt idx="24986">-2023</cx:pt>
          <cx:pt idx="24987">-2018</cx:pt>
          <cx:pt idx="24988">-2014</cx:pt>
          <cx:pt idx="24989">-2013</cx:pt>
          <cx:pt idx="24990">-2011</cx:pt>
          <cx:pt idx="24991">-2008</cx:pt>
          <cx:pt idx="24992">-2008</cx:pt>
          <cx:pt idx="24993">-2007</cx:pt>
          <cx:pt idx="24994">-2007</cx:pt>
          <cx:pt idx="24995">-2006</cx:pt>
          <cx:pt idx="24996">-1994</cx:pt>
          <cx:pt idx="24997">-1986</cx:pt>
          <cx:pt idx="24998">-1984</cx:pt>
          <cx:pt idx="24999">-1980</cx:pt>
          <cx:pt idx="25000">-1969</cx:pt>
          <cx:pt idx="25001">-1969</cx:pt>
          <cx:pt idx="25002">-1968</cx:pt>
          <cx:pt idx="25003">-1967</cx:pt>
          <cx:pt idx="25004">-1966</cx:pt>
          <cx:pt idx="25005">-1964</cx:pt>
          <cx:pt idx="25006">-1963</cx:pt>
          <cx:pt idx="25007">-1961</cx:pt>
          <cx:pt idx="25008">-1959</cx:pt>
          <cx:pt idx="25009">-1952</cx:pt>
          <cx:pt idx="25010">-1944</cx:pt>
          <cx:pt idx="25011">-1943</cx:pt>
          <cx:pt idx="25012">-1941</cx:pt>
          <cx:pt idx="25013">-1941</cx:pt>
          <cx:pt idx="25014">-1928</cx:pt>
          <cx:pt idx="25015">-1926</cx:pt>
          <cx:pt idx="25016">-1922</cx:pt>
          <cx:pt idx="25017">-1922</cx:pt>
          <cx:pt idx="25018">-1921</cx:pt>
          <cx:pt idx="25019">-1920</cx:pt>
          <cx:pt idx="25020">-1919</cx:pt>
          <cx:pt idx="25021">-1918</cx:pt>
          <cx:pt idx="25022">-1918</cx:pt>
          <cx:pt idx="25023">-1918</cx:pt>
          <cx:pt idx="25024">-1915</cx:pt>
          <cx:pt idx="25025">-1913</cx:pt>
          <cx:pt idx="25026">-1909</cx:pt>
          <cx:pt idx="25027">-1899</cx:pt>
          <cx:pt idx="25028">-1897</cx:pt>
          <cx:pt idx="25029">-1894</cx:pt>
          <cx:pt idx="25030">-1889</cx:pt>
          <cx:pt idx="25031">-1888</cx:pt>
          <cx:pt idx="25032">-1888</cx:pt>
          <cx:pt idx="25033">-1885</cx:pt>
          <cx:pt idx="25034">-1882</cx:pt>
          <cx:pt idx="25035">-1881</cx:pt>
          <cx:pt idx="25036">-1879</cx:pt>
          <cx:pt idx="25037">-1879</cx:pt>
          <cx:pt idx="25038">-1874</cx:pt>
          <cx:pt idx="25039">-1872</cx:pt>
          <cx:pt idx="25040">-1869</cx:pt>
          <cx:pt idx="25041">-1864</cx:pt>
          <cx:pt idx="25042">-1863</cx:pt>
          <cx:pt idx="25043">-1862</cx:pt>
          <cx:pt idx="25044">-1862</cx:pt>
          <cx:pt idx="25045">-1861</cx:pt>
          <cx:pt idx="25046">-1861</cx:pt>
          <cx:pt idx="25047">-1857</cx:pt>
          <cx:pt idx="25048">-1856</cx:pt>
          <cx:pt idx="25049">-1854</cx:pt>
          <cx:pt idx="25050">-1851</cx:pt>
          <cx:pt idx="25051">-1850</cx:pt>
          <cx:pt idx="25052">-1841</cx:pt>
          <cx:pt idx="25053">-1840</cx:pt>
          <cx:pt idx="25054">-1831</cx:pt>
          <cx:pt idx="25055">-1829</cx:pt>
          <cx:pt idx="25056">-1827</cx:pt>
          <cx:pt idx="25057">-1826</cx:pt>
          <cx:pt idx="25058">-1824</cx:pt>
          <cx:pt idx="25059">-1822</cx:pt>
          <cx:pt idx="25060">-1822</cx:pt>
          <cx:pt idx="25061">-1819</cx:pt>
          <cx:pt idx="25062">-1819</cx:pt>
          <cx:pt idx="25063">-1814</cx:pt>
          <cx:pt idx="25064">-1814</cx:pt>
          <cx:pt idx="25065">-1814</cx:pt>
          <cx:pt idx="25066">-1813</cx:pt>
          <cx:pt idx="25067">-1809</cx:pt>
          <cx:pt idx="25068">-1808</cx:pt>
          <cx:pt idx="25069">-1807</cx:pt>
          <cx:pt idx="25070">-1806</cx:pt>
          <cx:pt idx="25071">-1803</cx:pt>
          <cx:pt idx="25072">-1799</cx:pt>
          <cx:pt idx="25073">-1797</cx:pt>
          <cx:pt idx="25074">-1797</cx:pt>
          <cx:pt idx="25075">-1791</cx:pt>
          <cx:pt idx="25076">-1791</cx:pt>
          <cx:pt idx="25077">-1789</cx:pt>
          <cx:pt idx="25078">-1788</cx:pt>
          <cx:pt idx="25079">-1787</cx:pt>
          <cx:pt idx="25080">-1783</cx:pt>
          <cx:pt idx="25081">-1783</cx:pt>
          <cx:pt idx="25082">-1782</cx:pt>
          <cx:pt idx="25083">-1782</cx:pt>
          <cx:pt idx="25084">-1779</cx:pt>
          <cx:pt idx="25085">-1764</cx:pt>
          <cx:pt idx="25086">-1759</cx:pt>
          <cx:pt idx="25087">-1758</cx:pt>
          <cx:pt idx="25088">-1756</cx:pt>
          <cx:pt idx="25089">-1755</cx:pt>
          <cx:pt idx="25090">-1754</cx:pt>
          <cx:pt idx="25091">-1748</cx:pt>
          <cx:pt idx="25092">-1743</cx:pt>
          <cx:pt idx="25093">-1739</cx:pt>
          <cx:pt idx="25094">-1736</cx:pt>
          <cx:pt idx="25095">-1734</cx:pt>
          <cx:pt idx="25096">-1734</cx:pt>
          <cx:pt idx="25097">-1729</cx:pt>
          <cx:pt idx="25098">-1729</cx:pt>
          <cx:pt idx="25099">-1728</cx:pt>
          <cx:pt idx="25100">-1720</cx:pt>
          <cx:pt idx="25101">-1718</cx:pt>
          <cx:pt idx="25102">-1714</cx:pt>
          <cx:pt idx="25103">-1713</cx:pt>
          <cx:pt idx="25104">-1711</cx:pt>
          <cx:pt idx="25105">-1704</cx:pt>
          <cx:pt idx="25106">-1703</cx:pt>
          <cx:pt idx="25107">-1702</cx:pt>
          <cx:pt idx="25108">-1702</cx:pt>
          <cx:pt idx="25109">-1701</cx:pt>
          <cx:pt idx="25110">-1700</cx:pt>
          <cx:pt idx="25111">-1700</cx:pt>
          <cx:pt idx="25112">-1700</cx:pt>
          <cx:pt idx="25113">-1699</cx:pt>
          <cx:pt idx="25114">-1697</cx:pt>
          <cx:pt idx="25115">-1692</cx:pt>
          <cx:pt idx="25116">-1686</cx:pt>
          <cx:pt idx="25117">-1682</cx:pt>
          <cx:pt idx="25118">-1678</cx:pt>
          <cx:pt idx="25119">-1675</cx:pt>
          <cx:pt idx="25120">-1675</cx:pt>
          <cx:pt idx="25121">-1673</cx:pt>
          <cx:pt idx="25122">-1672</cx:pt>
          <cx:pt idx="25123">-1671</cx:pt>
          <cx:pt idx="25124">-1670</cx:pt>
          <cx:pt idx="25125">-1664</cx:pt>
          <cx:pt idx="25126">-1663</cx:pt>
          <cx:pt idx="25127">-1663</cx:pt>
          <cx:pt idx="25128">-1663</cx:pt>
          <cx:pt idx="25129">-1662</cx:pt>
          <cx:pt idx="25130">-1662</cx:pt>
          <cx:pt idx="25131">-1662</cx:pt>
          <cx:pt idx="25132">-1662</cx:pt>
          <cx:pt idx="25133">-1656</cx:pt>
          <cx:pt idx="25134">-1656</cx:pt>
          <cx:pt idx="25135">-1653</cx:pt>
          <cx:pt idx="25136">-1649</cx:pt>
          <cx:pt idx="25137">-1647</cx:pt>
          <cx:pt idx="25138">-1644</cx:pt>
          <cx:pt idx="25139">-1637</cx:pt>
          <cx:pt idx="25140">-1635</cx:pt>
          <cx:pt idx="25141">-1635</cx:pt>
          <cx:pt idx="25142">-1634</cx:pt>
          <cx:pt idx="25143">-1632</cx:pt>
          <cx:pt idx="25144">-1626</cx:pt>
          <cx:pt idx="25145">-1626</cx:pt>
          <cx:pt idx="25146">-1625</cx:pt>
          <cx:pt idx="25147">-1616</cx:pt>
          <cx:pt idx="25148">-1616</cx:pt>
          <cx:pt idx="25149">-1609</cx:pt>
          <cx:pt idx="25150">-1609</cx:pt>
          <cx:pt idx="25151">-1606</cx:pt>
          <cx:pt idx="25152">-1601</cx:pt>
          <cx:pt idx="25153">-1601</cx:pt>
          <cx:pt idx="25154">-1600</cx:pt>
          <cx:pt idx="25155">-1594</cx:pt>
          <cx:pt idx="25156">-1586</cx:pt>
          <cx:pt idx="25157">-1585</cx:pt>
          <cx:pt idx="25158">-1585</cx:pt>
          <cx:pt idx="25159">-1583</cx:pt>
          <cx:pt idx="25160">-1581</cx:pt>
          <cx:pt idx="25161">-1580</cx:pt>
          <cx:pt idx="25162">-1580</cx:pt>
          <cx:pt idx="25163">-1574</cx:pt>
          <cx:pt idx="25164">-1570</cx:pt>
          <cx:pt idx="25165">-1569</cx:pt>
          <cx:pt idx="25166">-1569</cx:pt>
          <cx:pt idx="25167">-1567</cx:pt>
          <cx:pt idx="25168">-1566</cx:pt>
          <cx:pt idx="25169">-1566</cx:pt>
          <cx:pt idx="25170">-1565</cx:pt>
          <cx:pt idx="25171">-1564</cx:pt>
          <cx:pt idx="25172">-1563</cx:pt>
          <cx:pt idx="25173">-1562</cx:pt>
          <cx:pt idx="25174">-1562</cx:pt>
          <cx:pt idx="25175">-1560</cx:pt>
          <cx:pt idx="25176">-1559</cx:pt>
          <cx:pt idx="25177">-1558</cx:pt>
          <cx:pt idx="25178">-1556</cx:pt>
          <cx:pt idx="25179">-1555</cx:pt>
          <cx:pt idx="25180">-1552</cx:pt>
          <cx:pt idx="25181">-1551</cx:pt>
          <cx:pt idx="25182">-1551</cx:pt>
          <cx:pt idx="25183">-1544</cx:pt>
          <cx:pt idx="25184">-1538</cx:pt>
          <cx:pt idx="25185">-1536</cx:pt>
          <cx:pt idx="25186">-1533</cx:pt>
          <cx:pt idx="25187">-1529</cx:pt>
          <cx:pt idx="25188">-1528</cx:pt>
          <cx:pt idx="25189">-1524</cx:pt>
          <cx:pt idx="25190">-1522</cx:pt>
          <cx:pt idx="25191">-1521</cx:pt>
          <cx:pt idx="25192">-1520</cx:pt>
          <cx:pt idx="25193">-1520</cx:pt>
          <cx:pt idx="25194">-1518</cx:pt>
          <cx:pt idx="25195">-1516</cx:pt>
          <cx:pt idx="25196">-1514</cx:pt>
          <cx:pt idx="25197">-1512</cx:pt>
          <cx:pt idx="25198">-1511</cx:pt>
          <cx:pt idx="25199">-1510</cx:pt>
          <cx:pt idx="25200">-1506</cx:pt>
          <cx:pt idx="25201">-1504</cx:pt>
          <cx:pt idx="25202">-1503</cx:pt>
          <cx:pt idx="25203">-1498</cx:pt>
          <cx:pt idx="25204">-1498</cx:pt>
          <cx:pt idx="25205">-1497</cx:pt>
          <cx:pt idx="25206">-1496</cx:pt>
          <cx:pt idx="25207">-1496</cx:pt>
          <cx:pt idx="25208">-1494</cx:pt>
          <cx:pt idx="25209">-1493</cx:pt>
          <cx:pt idx="25210">-1492</cx:pt>
          <cx:pt idx="25211">-1492</cx:pt>
          <cx:pt idx="25212">-1490</cx:pt>
          <cx:pt idx="25213">-1490</cx:pt>
          <cx:pt idx="25214">-1488</cx:pt>
          <cx:pt idx="25215">-1484</cx:pt>
          <cx:pt idx="25216">-1482</cx:pt>
          <cx:pt idx="25217">-1480</cx:pt>
          <cx:pt idx="25218">-1478</cx:pt>
          <cx:pt idx="25219">-1475</cx:pt>
          <cx:pt idx="25220">-1473</cx:pt>
          <cx:pt idx="25221">-1472</cx:pt>
          <cx:pt idx="25222">-1470</cx:pt>
          <cx:pt idx="25223">-1468</cx:pt>
          <cx:pt idx="25224">-1468</cx:pt>
          <cx:pt idx="25225">-1466</cx:pt>
          <cx:pt idx="25226">-1465</cx:pt>
          <cx:pt idx="25227">-1464</cx:pt>
          <cx:pt idx="25228">-1460</cx:pt>
          <cx:pt idx="25229">-1460</cx:pt>
          <cx:pt idx="25230">-1457</cx:pt>
          <cx:pt idx="25231">-1457</cx:pt>
          <cx:pt idx="25232">-1457</cx:pt>
          <cx:pt idx="25233">-1454</cx:pt>
          <cx:pt idx="25234">-1453</cx:pt>
          <cx:pt idx="25235">-1452</cx:pt>
          <cx:pt idx="25236">-1449</cx:pt>
          <cx:pt idx="25237">-1447</cx:pt>
          <cx:pt idx="25238">-1444</cx:pt>
          <cx:pt idx="25239">-1444</cx:pt>
          <cx:pt idx="25240">-1443</cx:pt>
          <cx:pt idx="25241">-1443</cx:pt>
          <cx:pt idx="25242">-1440</cx:pt>
          <cx:pt idx="25243">-1440</cx:pt>
          <cx:pt idx="25244">-1438</cx:pt>
          <cx:pt idx="25245">-1434</cx:pt>
          <cx:pt idx="25246">-1433</cx:pt>
          <cx:pt idx="25247">-1432</cx:pt>
          <cx:pt idx="25248">-1432</cx:pt>
          <cx:pt idx="25249">-1432</cx:pt>
          <cx:pt idx="25250">-1431</cx:pt>
          <cx:pt idx="25251">-1429</cx:pt>
          <cx:pt idx="25252">-1426</cx:pt>
          <cx:pt idx="25253">-1425</cx:pt>
          <cx:pt idx="25254">-1422</cx:pt>
          <cx:pt idx="25255">-1420</cx:pt>
          <cx:pt idx="25256">-1420</cx:pt>
          <cx:pt idx="25257">-1416</cx:pt>
          <cx:pt idx="25258">-1413</cx:pt>
          <cx:pt idx="25259">-1412</cx:pt>
          <cx:pt idx="25260">-1412</cx:pt>
          <cx:pt idx="25261">-1410</cx:pt>
          <cx:pt idx="25262">-1410</cx:pt>
          <cx:pt idx="25263">-1409</cx:pt>
          <cx:pt idx="25264">-1407</cx:pt>
          <cx:pt idx="25265">-1407</cx:pt>
          <cx:pt idx="25266">-1406</cx:pt>
          <cx:pt idx="25267">-1406</cx:pt>
          <cx:pt idx="25268">-1406</cx:pt>
          <cx:pt idx="25269">-1405</cx:pt>
          <cx:pt idx="25270">-1400</cx:pt>
          <cx:pt idx="25271">-1399</cx:pt>
          <cx:pt idx="25272">-1393</cx:pt>
          <cx:pt idx="25273">-1392</cx:pt>
          <cx:pt idx="25274">-1392</cx:pt>
          <cx:pt idx="25275">-1392</cx:pt>
          <cx:pt idx="25276">-1390</cx:pt>
          <cx:pt idx="25277">-1390</cx:pt>
          <cx:pt idx="25278">-1388</cx:pt>
          <cx:pt idx="25279">-1388</cx:pt>
          <cx:pt idx="25280">-1382</cx:pt>
          <cx:pt idx="25281">-1377</cx:pt>
          <cx:pt idx="25282">-1376</cx:pt>
          <cx:pt idx="25283">-1373</cx:pt>
          <cx:pt idx="25284">-1370</cx:pt>
          <cx:pt idx="25285">-1370</cx:pt>
          <cx:pt idx="25286">-1369</cx:pt>
          <cx:pt idx="25287">-1368</cx:pt>
          <cx:pt idx="25288">-1365</cx:pt>
          <cx:pt idx="25289">-1365</cx:pt>
          <cx:pt idx="25290">-1363</cx:pt>
          <cx:pt idx="25291">-1362</cx:pt>
          <cx:pt idx="25292">-1362</cx:pt>
          <cx:pt idx="25293">-1361</cx:pt>
          <cx:pt idx="25294">-1361</cx:pt>
          <cx:pt idx="25295">-1360</cx:pt>
          <cx:pt idx="25296">-1360</cx:pt>
          <cx:pt idx="25297">-1359</cx:pt>
          <cx:pt idx="25298">-1359</cx:pt>
          <cx:pt idx="25299">-1357</cx:pt>
          <cx:pt idx="25300">-1357</cx:pt>
          <cx:pt idx="25301">-1356</cx:pt>
          <cx:pt idx="25302">-1355</cx:pt>
          <cx:pt idx="25303">-1348</cx:pt>
          <cx:pt idx="25304">-1346</cx:pt>
          <cx:pt idx="25305">-1346</cx:pt>
          <cx:pt idx="25306">-1346</cx:pt>
          <cx:pt idx="25307">-1345</cx:pt>
          <cx:pt idx="25308">-1343</cx:pt>
          <cx:pt idx="25309">-1342</cx:pt>
          <cx:pt idx="25310">-1341</cx:pt>
          <cx:pt idx="25311">-1340</cx:pt>
          <cx:pt idx="25312">-1339</cx:pt>
          <cx:pt idx="25313">-1337</cx:pt>
          <cx:pt idx="25314">-1336</cx:pt>
          <cx:pt idx="25315">-1336</cx:pt>
          <cx:pt idx="25316">-1334</cx:pt>
          <cx:pt idx="25317">-1333</cx:pt>
          <cx:pt idx="25318">-1332</cx:pt>
          <cx:pt idx="25319">-1331</cx:pt>
          <cx:pt idx="25320">-1330</cx:pt>
          <cx:pt idx="25321">-1321</cx:pt>
          <cx:pt idx="25322">-1319</cx:pt>
          <cx:pt idx="25323">-1315</cx:pt>
          <cx:pt idx="25324">-1313</cx:pt>
          <cx:pt idx="25325">-1313</cx:pt>
          <cx:pt idx="25326">-1307</cx:pt>
          <cx:pt idx="25327">-1304</cx:pt>
          <cx:pt idx="25328">-1303</cx:pt>
          <cx:pt idx="25329">-1303</cx:pt>
          <cx:pt idx="25330">-1302</cx:pt>
          <cx:pt idx="25331">-1301</cx:pt>
          <cx:pt idx="25332">-1301</cx:pt>
          <cx:pt idx="25333">-1301</cx:pt>
          <cx:pt idx="25334">-1298</cx:pt>
          <cx:pt idx="25335">-1298</cx:pt>
          <cx:pt idx="25336">-1298</cx:pt>
          <cx:pt idx="25337">-1297</cx:pt>
          <cx:pt idx="25338">-1296</cx:pt>
          <cx:pt idx="25339">-1296</cx:pt>
          <cx:pt idx="25340">-1296</cx:pt>
          <cx:pt idx="25341">-1294</cx:pt>
          <cx:pt idx="25342">-1290</cx:pt>
          <cx:pt idx="25343">-1287</cx:pt>
          <cx:pt idx="25344">-1285</cx:pt>
          <cx:pt idx="25345">-1283</cx:pt>
          <cx:pt idx="25346">-1282</cx:pt>
          <cx:pt idx="25347">-1277</cx:pt>
          <cx:pt idx="25348">-1274</cx:pt>
          <cx:pt idx="25349">-1273</cx:pt>
          <cx:pt idx="25350">-1273</cx:pt>
          <cx:pt idx="25351">-1269</cx:pt>
          <cx:pt idx="25352">-1268</cx:pt>
          <cx:pt idx="25353">-1267</cx:pt>
          <cx:pt idx="25354">-1264</cx:pt>
          <cx:pt idx="25355">-1264</cx:pt>
          <cx:pt idx="25356">-1261</cx:pt>
          <cx:pt idx="25357">-1260</cx:pt>
          <cx:pt idx="25358">-1260</cx:pt>
          <cx:pt idx="25359">-1254</cx:pt>
          <cx:pt idx="25360">-1254</cx:pt>
          <cx:pt idx="25361">-1254</cx:pt>
          <cx:pt idx="25362">-1251</cx:pt>
          <cx:pt idx="25363">-1251</cx:pt>
          <cx:pt idx="25364">-1250</cx:pt>
          <cx:pt idx="25365">-1249</cx:pt>
          <cx:pt idx="25366">-1248</cx:pt>
          <cx:pt idx="25367">-1248</cx:pt>
          <cx:pt idx="25368">-1246</cx:pt>
          <cx:pt idx="25369">-1244</cx:pt>
          <cx:pt idx="25370">-1242</cx:pt>
          <cx:pt idx="25371">-1239</cx:pt>
          <cx:pt idx="25372">-1235</cx:pt>
          <cx:pt idx="25373">-1232</cx:pt>
          <cx:pt idx="25374">-1232</cx:pt>
          <cx:pt idx="25375">-1229</cx:pt>
          <cx:pt idx="25376">-1228</cx:pt>
          <cx:pt idx="25377">-1227</cx:pt>
          <cx:pt idx="25378">-1226</cx:pt>
          <cx:pt idx="25379">-1226</cx:pt>
          <cx:pt idx="25380">-1224</cx:pt>
          <cx:pt idx="25381">-1222</cx:pt>
          <cx:pt idx="25382">-1221</cx:pt>
          <cx:pt idx="25383">-1218</cx:pt>
          <cx:pt idx="25384">-1218</cx:pt>
          <cx:pt idx="25385">-1218</cx:pt>
          <cx:pt idx="25386">-1217</cx:pt>
          <cx:pt idx="25387">-1217</cx:pt>
          <cx:pt idx="25388">-1216</cx:pt>
          <cx:pt idx="25389">-1214</cx:pt>
          <cx:pt idx="25390">-1214</cx:pt>
          <cx:pt idx="25391">-1211</cx:pt>
          <cx:pt idx="25392">-1210</cx:pt>
          <cx:pt idx="25393">-1204</cx:pt>
          <cx:pt idx="25394">-1202</cx:pt>
          <cx:pt idx="25395">-1197</cx:pt>
          <cx:pt idx="25396">-1196</cx:pt>
          <cx:pt idx="25397">-1193</cx:pt>
          <cx:pt idx="25398">-1192</cx:pt>
          <cx:pt idx="25399">-1190</cx:pt>
          <cx:pt idx="25400">-1189</cx:pt>
          <cx:pt idx="25401">-1187</cx:pt>
          <cx:pt idx="25402">-1186</cx:pt>
          <cx:pt idx="25403">-1185</cx:pt>
          <cx:pt idx="25404">-1184</cx:pt>
          <cx:pt idx="25405">-1184</cx:pt>
          <cx:pt idx="25406">-1183</cx:pt>
          <cx:pt idx="25407">-1183</cx:pt>
          <cx:pt idx="25408">-1182</cx:pt>
          <cx:pt idx="25409">-1179</cx:pt>
          <cx:pt idx="25410">-1179</cx:pt>
          <cx:pt idx="25411">-1177</cx:pt>
          <cx:pt idx="25412">-1175</cx:pt>
          <cx:pt idx="25413">-1170</cx:pt>
          <cx:pt idx="25414">-1169</cx:pt>
          <cx:pt idx="25415">-1169</cx:pt>
          <cx:pt idx="25416">-1168</cx:pt>
          <cx:pt idx="25417">-1167</cx:pt>
          <cx:pt idx="25418">-1163</cx:pt>
          <cx:pt idx="25419">-1161</cx:pt>
          <cx:pt idx="25420">-1161</cx:pt>
          <cx:pt idx="25421">-1161</cx:pt>
          <cx:pt idx="25422">-1158</cx:pt>
          <cx:pt idx="25423">-1156</cx:pt>
          <cx:pt idx="25424">-1155</cx:pt>
          <cx:pt idx="25425">-1153</cx:pt>
          <cx:pt idx="25426">-1153</cx:pt>
          <cx:pt idx="25427">-1153</cx:pt>
          <cx:pt idx="25428">-1152</cx:pt>
          <cx:pt idx="25429">-1152</cx:pt>
          <cx:pt idx="25430">-1151</cx:pt>
          <cx:pt idx="25431">-1151</cx:pt>
          <cx:pt idx="25432">-1149</cx:pt>
          <cx:pt idx="25433">-1147</cx:pt>
          <cx:pt idx="25434">-1146</cx:pt>
          <cx:pt idx="25435">-1144</cx:pt>
          <cx:pt idx="25436">-1142</cx:pt>
          <cx:pt idx="25437">-1142</cx:pt>
          <cx:pt idx="25438">-1141</cx:pt>
          <cx:pt idx="25439">-1141</cx:pt>
          <cx:pt idx="25440">-1139</cx:pt>
          <cx:pt idx="25441">-1136</cx:pt>
          <cx:pt idx="25442">-1135</cx:pt>
          <cx:pt idx="25443">-1133</cx:pt>
          <cx:pt idx="25444">-1131</cx:pt>
          <cx:pt idx="25445">-1131</cx:pt>
          <cx:pt idx="25446">-1121</cx:pt>
          <cx:pt idx="25447">-1120</cx:pt>
          <cx:pt idx="25448">-1120</cx:pt>
          <cx:pt idx="25449">-1119</cx:pt>
          <cx:pt idx="25450">-1118</cx:pt>
          <cx:pt idx="25451">-1118</cx:pt>
          <cx:pt idx="25452">-1117</cx:pt>
          <cx:pt idx="25453">-1116</cx:pt>
          <cx:pt idx="25454">-1113</cx:pt>
          <cx:pt idx="25455">-1111</cx:pt>
          <cx:pt idx="25456">-1105</cx:pt>
          <cx:pt idx="25457">-1102</cx:pt>
          <cx:pt idx="25458">-1102</cx:pt>
          <cx:pt idx="25459">-1101</cx:pt>
          <cx:pt idx="25460">-1100</cx:pt>
          <cx:pt idx="25461">-1099</cx:pt>
          <cx:pt idx="25462">-1097</cx:pt>
          <cx:pt idx="25463">-1096</cx:pt>
          <cx:pt idx="25464">-1094</cx:pt>
          <cx:pt idx="25465">-1093</cx:pt>
          <cx:pt idx="25466">-1092</cx:pt>
          <cx:pt idx="25467">-1088</cx:pt>
          <cx:pt idx="25468">-1085</cx:pt>
          <cx:pt idx="25469">-1085</cx:pt>
          <cx:pt idx="25470">-1083</cx:pt>
          <cx:pt idx="25471">-1082</cx:pt>
          <cx:pt idx="25472">-1081</cx:pt>
          <cx:pt idx="25473">-1077</cx:pt>
          <cx:pt idx="25474">-1077</cx:pt>
          <cx:pt idx="25475">-1074</cx:pt>
          <cx:pt idx="25476">-1074</cx:pt>
          <cx:pt idx="25477">-1073</cx:pt>
          <cx:pt idx="25478">-1070</cx:pt>
          <cx:pt idx="25479">-1069</cx:pt>
          <cx:pt idx="25480">-1068</cx:pt>
          <cx:pt idx="25481">-1067</cx:pt>
          <cx:pt idx="25482">-1067</cx:pt>
          <cx:pt idx="25483">-1066</cx:pt>
          <cx:pt idx="25484">-1066</cx:pt>
          <cx:pt idx="25485">-1065</cx:pt>
          <cx:pt idx="25486">-1062</cx:pt>
          <cx:pt idx="25487">-1062</cx:pt>
          <cx:pt idx="25488">-1061</cx:pt>
          <cx:pt idx="25489">-1057</cx:pt>
          <cx:pt idx="25490">-1054</cx:pt>
          <cx:pt idx="25491">-1053</cx:pt>
          <cx:pt idx="25492">-1053</cx:pt>
          <cx:pt idx="25493">-1052</cx:pt>
          <cx:pt idx="25494">-1051</cx:pt>
          <cx:pt idx="25495">-1051</cx:pt>
          <cx:pt idx="25496">-1050</cx:pt>
          <cx:pt idx="25497">-1049</cx:pt>
          <cx:pt idx="25498">-1047</cx:pt>
          <cx:pt idx="25499">-1045</cx:pt>
          <cx:pt idx="25500">-1043</cx:pt>
          <cx:pt idx="25501">-1042</cx:pt>
          <cx:pt idx="25502">-1039</cx:pt>
          <cx:pt idx="25503">-1037</cx:pt>
          <cx:pt idx="25504">-1036</cx:pt>
          <cx:pt idx="25505">-1035</cx:pt>
          <cx:pt idx="25506">-1034</cx:pt>
          <cx:pt idx="25507">-1034</cx:pt>
          <cx:pt idx="25508">-1033</cx:pt>
          <cx:pt idx="25509">-1032</cx:pt>
          <cx:pt idx="25510">-1030</cx:pt>
          <cx:pt idx="25511">-1030</cx:pt>
          <cx:pt idx="25512">-1028</cx:pt>
          <cx:pt idx="25513">-1028</cx:pt>
          <cx:pt idx="25514">-1025</cx:pt>
          <cx:pt idx="25515">-1025</cx:pt>
          <cx:pt idx="25516">-1025</cx:pt>
          <cx:pt idx="25517">-1024</cx:pt>
          <cx:pt idx="25518">-1023</cx:pt>
          <cx:pt idx="25519">-1018</cx:pt>
          <cx:pt idx="25520">-1018</cx:pt>
          <cx:pt idx="25521">-1016</cx:pt>
          <cx:pt idx="25522">-1015</cx:pt>
          <cx:pt idx="25523">-1015</cx:pt>
          <cx:pt idx="25524">-1014</cx:pt>
          <cx:pt idx="25525">-1014</cx:pt>
          <cx:pt idx="25526">-1010</cx:pt>
          <cx:pt idx="25527">-1009</cx:pt>
          <cx:pt idx="25528">-1008</cx:pt>
          <cx:pt idx="25529">-1005</cx:pt>
          <cx:pt idx="25530">-1003</cx:pt>
          <cx:pt idx="25531">-1002</cx:pt>
          <cx:pt idx="25532">-1002</cx:pt>
          <cx:pt idx="25533">-1001</cx:pt>
          <cx:pt idx="25534">-999</cx:pt>
          <cx:pt idx="25535">-997</cx:pt>
          <cx:pt idx="25536">-997</cx:pt>
          <cx:pt idx="25537">-994</cx:pt>
          <cx:pt idx="25538">-991</cx:pt>
          <cx:pt idx="25539">-990</cx:pt>
          <cx:pt idx="25540">-987</cx:pt>
          <cx:pt idx="25541">-986</cx:pt>
          <cx:pt idx="25542">-986</cx:pt>
          <cx:pt idx="25543">-985</cx:pt>
          <cx:pt idx="25544">-984</cx:pt>
          <cx:pt idx="25545">-984</cx:pt>
          <cx:pt idx="25546">-984</cx:pt>
          <cx:pt idx="25547">-983</cx:pt>
          <cx:pt idx="25548">-982</cx:pt>
          <cx:pt idx="25549">-981</cx:pt>
          <cx:pt idx="25550">-981</cx:pt>
          <cx:pt idx="25551">-981</cx:pt>
          <cx:pt idx="25552">-981</cx:pt>
          <cx:pt idx="25553">-981</cx:pt>
          <cx:pt idx="25554">-980</cx:pt>
          <cx:pt idx="25555">-978</cx:pt>
          <cx:pt idx="25556">-977</cx:pt>
          <cx:pt idx="25557">-977</cx:pt>
          <cx:pt idx="25558">-975</cx:pt>
          <cx:pt idx="25559">-971</cx:pt>
          <cx:pt idx="25560">-970</cx:pt>
          <cx:pt idx="25561">-970</cx:pt>
          <cx:pt idx="25562">-970</cx:pt>
          <cx:pt idx="25563">-967</cx:pt>
          <cx:pt idx="25564">-963</cx:pt>
          <cx:pt idx="25565">-963</cx:pt>
          <cx:pt idx="25566">-958</cx:pt>
          <cx:pt idx="25567">-958</cx:pt>
          <cx:pt idx="25568">-954</cx:pt>
          <cx:pt idx="25569">-951</cx:pt>
          <cx:pt idx="25570">-949</cx:pt>
          <cx:pt idx="25571">-947</cx:pt>
          <cx:pt idx="25572">-946</cx:pt>
          <cx:pt idx="25573">-945</cx:pt>
          <cx:pt idx="25574">-945</cx:pt>
          <cx:pt idx="25575">-942</cx:pt>
          <cx:pt idx="25576">-941</cx:pt>
          <cx:pt idx="25577">-941</cx:pt>
          <cx:pt idx="25578">-940</cx:pt>
          <cx:pt idx="25579">-940</cx:pt>
          <cx:pt idx="25580">-939</cx:pt>
          <cx:pt idx="25581">-938</cx:pt>
          <cx:pt idx="25582">-936</cx:pt>
          <cx:pt idx="25583">-936</cx:pt>
          <cx:pt idx="25584">-936</cx:pt>
          <cx:pt idx="25585">-935</cx:pt>
          <cx:pt idx="25586">-935</cx:pt>
          <cx:pt idx="25587">-935</cx:pt>
          <cx:pt idx="25588">-934</cx:pt>
          <cx:pt idx="25589">-934</cx:pt>
          <cx:pt idx="25590">-930</cx:pt>
          <cx:pt idx="25591">-928</cx:pt>
          <cx:pt idx="25592">-927</cx:pt>
          <cx:pt idx="25593">-925</cx:pt>
          <cx:pt idx="25594">-925</cx:pt>
          <cx:pt idx="25595">-924</cx:pt>
          <cx:pt idx="25596">-924</cx:pt>
          <cx:pt idx="25597">-924</cx:pt>
          <cx:pt idx="25598">-919</cx:pt>
          <cx:pt idx="25599">-916</cx:pt>
          <cx:pt idx="25600">-916</cx:pt>
          <cx:pt idx="25601">-914</cx:pt>
          <cx:pt idx="25602">-914</cx:pt>
          <cx:pt idx="25603">-913</cx:pt>
          <cx:pt idx="25604">-912</cx:pt>
          <cx:pt idx="25605">-910</cx:pt>
          <cx:pt idx="25606">-908</cx:pt>
          <cx:pt idx="25607">-908</cx:pt>
          <cx:pt idx="25608">-906</cx:pt>
          <cx:pt idx="25609">-906</cx:pt>
          <cx:pt idx="25610">-903</cx:pt>
          <cx:pt idx="25611">-903</cx:pt>
          <cx:pt idx="25612">-902</cx:pt>
          <cx:pt idx="25613">-902</cx:pt>
          <cx:pt idx="25614">-899</cx:pt>
          <cx:pt idx="25615">-899</cx:pt>
          <cx:pt idx="25616">-899</cx:pt>
          <cx:pt idx="25617">-899</cx:pt>
          <cx:pt idx="25618">-898</cx:pt>
          <cx:pt idx="25619">-898</cx:pt>
          <cx:pt idx="25620">-897</cx:pt>
          <cx:pt idx="25621">-897</cx:pt>
          <cx:pt idx="25622">-897</cx:pt>
          <cx:pt idx="25623">-896</cx:pt>
          <cx:pt idx="25624">-895</cx:pt>
          <cx:pt idx="25625">-893</cx:pt>
          <cx:pt idx="25626">-893</cx:pt>
          <cx:pt idx="25627">-891</cx:pt>
          <cx:pt idx="25628">-891</cx:pt>
          <cx:pt idx="25629">-891</cx:pt>
          <cx:pt idx="25630">-889</cx:pt>
          <cx:pt idx="25631">-887</cx:pt>
          <cx:pt idx="25632">-886</cx:pt>
          <cx:pt idx="25633">-884</cx:pt>
          <cx:pt idx="25634">-881</cx:pt>
          <cx:pt idx="25635">-880</cx:pt>
          <cx:pt idx="25636">-880</cx:pt>
          <cx:pt idx="25637">-877</cx:pt>
          <cx:pt idx="25638">-876</cx:pt>
          <cx:pt idx="25639">-876</cx:pt>
          <cx:pt idx="25640">-875</cx:pt>
          <cx:pt idx="25641">-875</cx:pt>
          <cx:pt idx="25642">-875</cx:pt>
          <cx:pt idx="25643">-875</cx:pt>
          <cx:pt idx="25644">-874</cx:pt>
          <cx:pt idx="25645">-872</cx:pt>
          <cx:pt idx="25646">-870</cx:pt>
          <cx:pt idx="25647">-870</cx:pt>
          <cx:pt idx="25648">-869</cx:pt>
          <cx:pt idx="25649">-868</cx:pt>
          <cx:pt idx="25650">-866</cx:pt>
          <cx:pt idx="25651">-865</cx:pt>
          <cx:pt idx="25652">-865</cx:pt>
          <cx:pt idx="25653">-864</cx:pt>
          <cx:pt idx="25654">-863</cx:pt>
          <cx:pt idx="25655">-861</cx:pt>
          <cx:pt idx="25656">-859</cx:pt>
          <cx:pt idx="25657">-859</cx:pt>
          <cx:pt idx="25658">-859</cx:pt>
          <cx:pt idx="25659">-858</cx:pt>
          <cx:pt idx="25660">-856</cx:pt>
          <cx:pt idx="25661">-856</cx:pt>
          <cx:pt idx="25662">-855</cx:pt>
          <cx:pt idx="25663">-855</cx:pt>
          <cx:pt idx="25664">-855</cx:pt>
          <cx:pt idx="25665">-855</cx:pt>
          <cx:pt idx="25666">-854</cx:pt>
          <cx:pt idx="25667">-852</cx:pt>
          <cx:pt idx="25668">-852</cx:pt>
          <cx:pt idx="25669">-852</cx:pt>
          <cx:pt idx="25670">-851</cx:pt>
          <cx:pt idx="25671">-850</cx:pt>
          <cx:pt idx="25672">-850</cx:pt>
          <cx:pt idx="25673">-849</cx:pt>
          <cx:pt idx="25674">-848</cx:pt>
          <cx:pt idx="25675">-846</cx:pt>
          <cx:pt idx="25676">-846</cx:pt>
          <cx:pt idx="25677">-846</cx:pt>
          <cx:pt idx="25678">-845</cx:pt>
          <cx:pt idx="25679">-844</cx:pt>
          <cx:pt idx="25680">-840</cx:pt>
          <cx:pt idx="25681">-840</cx:pt>
          <cx:pt idx="25682">-840</cx:pt>
          <cx:pt idx="25683">-839</cx:pt>
          <cx:pt idx="25684">-839</cx:pt>
          <cx:pt idx="25685">-837</cx:pt>
          <cx:pt idx="25686">-837</cx:pt>
          <cx:pt idx="25687">-836</cx:pt>
          <cx:pt idx="25688">-835</cx:pt>
          <cx:pt idx="25689">-835</cx:pt>
          <cx:pt idx="25690">-831</cx:pt>
          <cx:pt idx="25691">-831</cx:pt>
          <cx:pt idx="25692">-830</cx:pt>
          <cx:pt idx="25693">-827</cx:pt>
          <cx:pt idx="25694">-827</cx:pt>
          <cx:pt idx="25695">-826</cx:pt>
          <cx:pt idx="25696">-825</cx:pt>
          <cx:pt idx="25697">-825</cx:pt>
          <cx:pt idx="25698">-824</cx:pt>
          <cx:pt idx="25699">-822</cx:pt>
          <cx:pt idx="25700">-822</cx:pt>
          <cx:pt idx="25701">-821</cx:pt>
          <cx:pt idx="25702">-820</cx:pt>
          <cx:pt idx="25703">-820</cx:pt>
          <cx:pt idx="25704">-819</cx:pt>
          <cx:pt idx="25705">-819</cx:pt>
          <cx:pt idx="25706">-819</cx:pt>
          <cx:pt idx="25707">-813</cx:pt>
          <cx:pt idx="25708">-811</cx:pt>
          <cx:pt idx="25709">-811</cx:pt>
          <cx:pt idx="25710">-810</cx:pt>
          <cx:pt idx="25711">-810</cx:pt>
          <cx:pt idx="25712">-808</cx:pt>
          <cx:pt idx="25713">-807</cx:pt>
          <cx:pt idx="25714">-805</cx:pt>
          <cx:pt idx="25715">-804</cx:pt>
          <cx:pt idx="25716">-803</cx:pt>
          <cx:pt idx="25717">-803</cx:pt>
          <cx:pt idx="25718">-802</cx:pt>
          <cx:pt idx="25719">-802</cx:pt>
          <cx:pt idx="25720">-802</cx:pt>
          <cx:pt idx="25721">-802</cx:pt>
          <cx:pt idx="25722">-801</cx:pt>
          <cx:pt idx="25723">-799</cx:pt>
          <cx:pt idx="25724">-798</cx:pt>
          <cx:pt idx="25725">-798</cx:pt>
          <cx:pt idx="25726">-797</cx:pt>
          <cx:pt idx="25727">-797</cx:pt>
          <cx:pt idx="25728">-796</cx:pt>
          <cx:pt idx="25729">-796</cx:pt>
          <cx:pt idx="25730">-796</cx:pt>
          <cx:pt idx="25731">-793</cx:pt>
          <cx:pt idx="25732">-793</cx:pt>
          <cx:pt idx="25733">-792</cx:pt>
          <cx:pt idx="25734">-790</cx:pt>
          <cx:pt idx="25735">-789</cx:pt>
          <cx:pt idx="25736">-789</cx:pt>
          <cx:pt idx="25737">-788</cx:pt>
          <cx:pt idx="25738">-787</cx:pt>
          <cx:pt idx="25739">-787</cx:pt>
          <cx:pt idx="25740">-787</cx:pt>
          <cx:pt idx="25741">-787</cx:pt>
          <cx:pt idx="25742">-784</cx:pt>
          <cx:pt idx="25743">-781</cx:pt>
          <cx:pt idx="25744">-779</cx:pt>
          <cx:pt idx="25745">-778</cx:pt>
          <cx:pt idx="25746">-777</cx:pt>
          <cx:pt idx="25747">-776</cx:pt>
          <cx:pt idx="25748">-776</cx:pt>
          <cx:pt idx="25749">-775</cx:pt>
          <cx:pt idx="25750">-774</cx:pt>
          <cx:pt idx="25751">-773</cx:pt>
          <cx:pt idx="25752">-772</cx:pt>
          <cx:pt idx="25753">-772</cx:pt>
          <cx:pt idx="25754">-771</cx:pt>
          <cx:pt idx="25755">-771</cx:pt>
          <cx:pt idx="25756">-769</cx:pt>
          <cx:pt idx="25757">-766</cx:pt>
          <cx:pt idx="25758">-766</cx:pt>
          <cx:pt idx="25759">-763</cx:pt>
          <cx:pt idx="25760">-761</cx:pt>
          <cx:pt idx="25761">-760</cx:pt>
          <cx:pt idx="25762">-760</cx:pt>
          <cx:pt idx="25763">-758</cx:pt>
          <cx:pt idx="25764">-758</cx:pt>
          <cx:pt idx="25765">-754</cx:pt>
          <cx:pt idx="25766">-751</cx:pt>
          <cx:pt idx="25767">-751</cx:pt>
          <cx:pt idx="25768">-750</cx:pt>
          <cx:pt idx="25769">-750</cx:pt>
          <cx:pt idx="25770">-748</cx:pt>
          <cx:pt idx="25771">-745</cx:pt>
          <cx:pt idx="25772">-744</cx:pt>
          <cx:pt idx="25773">-744</cx:pt>
          <cx:pt idx="25774">-742</cx:pt>
          <cx:pt idx="25775">-742</cx:pt>
          <cx:pt idx="25776">-742</cx:pt>
          <cx:pt idx="25777">-742</cx:pt>
          <cx:pt idx="25778">-741</cx:pt>
          <cx:pt idx="25779">-741</cx:pt>
          <cx:pt idx="25780">-739</cx:pt>
          <cx:pt idx="25781">-739</cx:pt>
          <cx:pt idx="25782">-738</cx:pt>
          <cx:pt idx="25783">-738</cx:pt>
          <cx:pt idx="25784">-738</cx:pt>
          <cx:pt idx="25785">-737</cx:pt>
          <cx:pt idx="25786">-734</cx:pt>
          <cx:pt idx="25787">-732</cx:pt>
          <cx:pt idx="25788">-730</cx:pt>
          <cx:pt idx="25789">-730</cx:pt>
          <cx:pt idx="25790">-729</cx:pt>
          <cx:pt idx="25791">-729</cx:pt>
          <cx:pt idx="25792">-729</cx:pt>
          <cx:pt idx="25793">-728</cx:pt>
          <cx:pt idx="25794">-727</cx:pt>
          <cx:pt idx="25795">-726</cx:pt>
          <cx:pt idx="25796">-726</cx:pt>
          <cx:pt idx="25797">-724</cx:pt>
          <cx:pt idx="25798">-724</cx:pt>
          <cx:pt idx="25799">-722</cx:pt>
          <cx:pt idx="25800">-722</cx:pt>
          <cx:pt idx="25801">-721</cx:pt>
          <cx:pt idx="25802">-721</cx:pt>
          <cx:pt idx="25803">-721</cx:pt>
          <cx:pt idx="25804">-720</cx:pt>
          <cx:pt idx="25805">-720</cx:pt>
          <cx:pt idx="25806">-720</cx:pt>
          <cx:pt idx="25807">-719</cx:pt>
          <cx:pt idx="25808">-718</cx:pt>
          <cx:pt idx="25809">-718</cx:pt>
          <cx:pt idx="25810">-718</cx:pt>
          <cx:pt idx="25811">-717</cx:pt>
          <cx:pt idx="25812">-716</cx:pt>
          <cx:pt idx="25813">-715</cx:pt>
          <cx:pt idx="25814">-714</cx:pt>
          <cx:pt idx="25815">-712</cx:pt>
          <cx:pt idx="25816">-711</cx:pt>
          <cx:pt idx="25817">-709</cx:pt>
          <cx:pt idx="25818">-708</cx:pt>
          <cx:pt idx="25819">-708</cx:pt>
          <cx:pt idx="25820">-707</cx:pt>
          <cx:pt idx="25821">-707</cx:pt>
          <cx:pt idx="25822">-706</cx:pt>
          <cx:pt idx="25823">-704</cx:pt>
          <cx:pt idx="25824">-703</cx:pt>
          <cx:pt idx="25825">-701</cx:pt>
          <cx:pt idx="25826">-700</cx:pt>
          <cx:pt idx="25827">-698</cx:pt>
          <cx:pt idx="25828">-698</cx:pt>
          <cx:pt idx="25829">-696</cx:pt>
          <cx:pt idx="25830">-694</cx:pt>
          <cx:pt idx="25831">-693</cx:pt>
          <cx:pt idx="25832">-693</cx:pt>
          <cx:pt idx="25833">-693</cx:pt>
          <cx:pt idx="25834">-689</cx:pt>
          <cx:pt idx="25835">-689</cx:pt>
          <cx:pt idx="25836">-688</cx:pt>
          <cx:pt idx="25837">-687</cx:pt>
          <cx:pt idx="25838">-685</cx:pt>
          <cx:pt idx="25839">-685</cx:pt>
          <cx:pt idx="25840">-684</cx:pt>
          <cx:pt idx="25841">-682</cx:pt>
          <cx:pt idx="25842">-682</cx:pt>
          <cx:pt idx="25843">-682</cx:pt>
          <cx:pt idx="25844">-681</cx:pt>
          <cx:pt idx="25845">-678</cx:pt>
          <cx:pt idx="25846">-676</cx:pt>
          <cx:pt idx="25847">-675</cx:pt>
          <cx:pt idx="25848">-674</cx:pt>
          <cx:pt idx="25849">-674</cx:pt>
          <cx:pt idx="25850">-673</cx:pt>
          <cx:pt idx="25851">-673</cx:pt>
          <cx:pt idx="25852">-673</cx:pt>
          <cx:pt idx="25853">-672</cx:pt>
          <cx:pt idx="25854">-672</cx:pt>
          <cx:pt idx="25855">-669</cx:pt>
          <cx:pt idx="25856">-669</cx:pt>
          <cx:pt idx="25857">-669</cx:pt>
          <cx:pt idx="25858">-668</cx:pt>
          <cx:pt idx="25859">-667</cx:pt>
          <cx:pt idx="25860">-663</cx:pt>
          <cx:pt idx="25861">-660</cx:pt>
          <cx:pt idx="25862">-657</cx:pt>
          <cx:pt idx="25863">-656</cx:pt>
          <cx:pt idx="25864">-654</cx:pt>
          <cx:pt idx="25865">-652</cx:pt>
          <cx:pt idx="25866">-652</cx:pt>
          <cx:pt idx="25867">-650</cx:pt>
          <cx:pt idx="25868">-650</cx:pt>
          <cx:pt idx="25869">-649</cx:pt>
          <cx:pt idx="25870">-649</cx:pt>
          <cx:pt idx="25871">-649</cx:pt>
          <cx:pt idx="25872">-642</cx:pt>
          <cx:pt idx="25873">-642</cx:pt>
          <cx:pt idx="25874">-642</cx:pt>
          <cx:pt idx="25875">-642</cx:pt>
          <cx:pt idx="25876">-641</cx:pt>
          <cx:pt idx="25877">-640</cx:pt>
          <cx:pt idx="25878">-639</cx:pt>
          <cx:pt idx="25879">-637</cx:pt>
          <cx:pt idx="25880">-637</cx:pt>
          <cx:pt idx="25881">-636</cx:pt>
          <cx:pt idx="25882">-635</cx:pt>
          <cx:pt idx="25883">-635</cx:pt>
          <cx:pt idx="25884">-635</cx:pt>
          <cx:pt idx="25885">-631</cx:pt>
          <cx:pt idx="25886">-631</cx:pt>
          <cx:pt idx="25887">-631</cx:pt>
          <cx:pt idx="25888">-631</cx:pt>
          <cx:pt idx="25889">-631</cx:pt>
          <cx:pt idx="25890">-629</cx:pt>
          <cx:pt idx="25891">-629</cx:pt>
          <cx:pt idx="25892">-628</cx:pt>
          <cx:pt idx="25893">-628</cx:pt>
          <cx:pt idx="25894">-626</cx:pt>
          <cx:pt idx="25895">-626</cx:pt>
          <cx:pt idx="25896">-625</cx:pt>
          <cx:pt idx="25897">-624</cx:pt>
          <cx:pt idx="25898">-624</cx:pt>
          <cx:pt idx="25899">-622</cx:pt>
          <cx:pt idx="25900">-622</cx:pt>
          <cx:pt idx="25901">-619</cx:pt>
          <cx:pt idx="25902">-619</cx:pt>
          <cx:pt idx="25903">-619</cx:pt>
          <cx:pt idx="25904">-618</cx:pt>
          <cx:pt idx="25905">-612</cx:pt>
          <cx:pt idx="25906">-612</cx:pt>
          <cx:pt idx="25907">-609</cx:pt>
          <cx:pt idx="25908">-609</cx:pt>
          <cx:pt idx="25909">-608</cx:pt>
          <cx:pt idx="25910">-604</cx:pt>
          <cx:pt idx="25911">-604</cx:pt>
          <cx:pt idx="25912">-603</cx:pt>
          <cx:pt idx="25913">-602</cx:pt>
          <cx:pt idx="25914">-599</cx:pt>
          <cx:pt idx="25915">-598</cx:pt>
          <cx:pt idx="25916">-597</cx:pt>
          <cx:pt idx="25917">-595</cx:pt>
          <cx:pt idx="25918">-594</cx:pt>
          <cx:pt idx="25919">-590</cx:pt>
          <cx:pt idx="25920">-587</cx:pt>
          <cx:pt idx="25921">-586</cx:pt>
          <cx:pt idx="25922">-586</cx:pt>
          <cx:pt idx="25923">-586</cx:pt>
          <cx:pt idx="25924">-585</cx:pt>
          <cx:pt idx="25925">-584</cx:pt>
          <cx:pt idx="25926">-584</cx:pt>
          <cx:pt idx="25927">-584</cx:pt>
          <cx:pt idx="25928">-582</cx:pt>
          <cx:pt idx="25929">-581</cx:pt>
          <cx:pt idx="25930">-581</cx:pt>
          <cx:pt idx="25931">-580</cx:pt>
          <cx:pt idx="25932">-578</cx:pt>
          <cx:pt idx="25933">-577</cx:pt>
          <cx:pt idx="25934">-577</cx:pt>
          <cx:pt idx="25935">-576</cx:pt>
          <cx:pt idx="25936">-575</cx:pt>
          <cx:pt idx="25937">-573</cx:pt>
          <cx:pt idx="25938">-572</cx:pt>
          <cx:pt idx="25939">-571</cx:pt>
          <cx:pt idx="25940">-570</cx:pt>
          <cx:pt idx="25941">-570</cx:pt>
          <cx:pt idx="25942">-569</cx:pt>
          <cx:pt idx="25943">-568</cx:pt>
          <cx:pt idx="25944">-567</cx:pt>
          <cx:pt idx="25945">-567</cx:pt>
          <cx:pt idx="25946">-567</cx:pt>
          <cx:pt idx="25947">-566</cx:pt>
          <cx:pt idx="25948">-566</cx:pt>
          <cx:pt idx="25949">-565</cx:pt>
          <cx:pt idx="25950">-564</cx:pt>
          <cx:pt idx="25951">-560</cx:pt>
          <cx:pt idx="25952">-560</cx:pt>
          <cx:pt idx="25953">-560</cx:pt>
          <cx:pt idx="25954">-559</cx:pt>
          <cx:pt idx="25955">-559</cx:pt>
          <cx:pt idx="25956">-559</cx:pt>
          <cx:pt idx="25957">-558</cx:pt>
          <cx:pt idx="25958">-558</cx:pt>
          <cx:pt idx="25959">-558</cx:pt>
          <cx:pt idx="25960">-557</cx:pt>
          <cx:pt idx="25961">-557</cx:pt>
          <cx:pt idx="25962">-556</cx:pt>
          <cx:pt idx="25963">-555</cx:pt>
          <cx:pt idx="25964">-554</cx:pt>
          <cx:pt idx="25965">-553</cx:pt>
          <cx:pt idx="25966">-551</cx:pt>
          <cx:pt idx="25967">-551</cx:pt>
          <cx:pt idx="25968">-550</cx:pt>
          <cx:pt idx="25969">-550</cx:pt>
          <cx:pt idx="25970">-548</cx:pt>
          <cx:pt idx="25971">-547</cx:pt>
          <cx:pt idx="25972">-546</cx:pt>
          <cx:pt idx="25973">-545</cx:pt>
          <cx:pt idx="25974">-544</cx:pt>
          <cx:pt idx="25975">-543</cx:pt>
          <cx:pt idx="25976">-540</cx:pt>
          <cx:pt idx="25977">-538</cx:pt>
          <cx:pt idx="25978">-537</cx:pt>
          <cx:pt idx="25979">-537</cx:pt>
          <cx:pt idx="25980">-536</cx:pt>
          <cx:pt idx="25981">-535</cx:pt>
          <cx:pt idx="25982">-533</cx:pt>
          <cx:pt idx="25983">-533</cx:pt>
          <cx:pt idx="25984">-533</cx:pt>
          <cx:pt idx="25985">-531</cx:pt>
          <cx:pt idx="25986">-530</cx:pt>
          <cx:pt idx="25987">-530</cx:pt>
          <cx:pt idx="25988">-529</cx:pt>
          <cx:pt idx="25989">-526</cx:pt>
          <cx:pt idx="25990">-525</cx:pt>
          <cx:pt idx="25991">-524</cx:pt>
          <cx:pt idx="25992">-522</cx:pt>
          <cx:pt idx="25993">-519</cx:pt>
          <cx:pt idx="25994">-516</cx:pt>
          <cx:pt idx="25995">-513</cx:pt>
          <cx:pt idx="25996">-513</cx:pt>
          <cx:pt idx="25997">-512</cx:pt>
          <cx:pt idx="25998">-511</cx:pt>
          <cx:pt idx="25999">-511</cx:pt>
          <cx:pt idx="26000">-510</cx:pt>
          <cx:pt idx="26001">-508</cx:pt>
          <cx:pt idx="26002">-507</cx:pt>
          <cx:pt idx="26003">-507</cx:pt>
          <cx:pt idx="26004">-506</cx:pt>
          <cx:pt idx="26005">-506</cx:pt>
          <cx:pt idx="26006">-502</cx:pt>
          <cx:pt idx="26007">-501</cx:pt>
          <cx:pt idx="26008">-500</cx:pt>
          <cx:pt idx="26009">-499</cx:pt>
          <cx:pt idx="26010">-498</cx:pt>
          <cx:pt idx="26011">-497</cx:pt>
          <cx:pt idx="26012">-496</cx:pt>
          <cx:pt idx="26013">-495</cx:pt>
          <cx:pt idx="26014">-492</cx:pt>
          <cx:pt idx="26015">-492</cx:pt>
          <cx:pt idx="26016">-492</cx:pt>
          <cx:pt idx="26017">-490</cx:pt>
          <cx:pt idx="26018">-490</cx:pt>
          <cx:pt idx="26019">-489</cx:pt>
          <cx:pt idx="26020">-487</cx:pt>
          <cx:pt idx="26021">-486</cx:pt>
          <cx:pt idx="26022">-485</cx:pt>
          <cx:pt idx="26023">-484</cx:pt>
          <cx:pt idx="26024">-484</cx:pt>
          <cx:pt idx="26025">-481</cx:pt>
          <cx:pt idx="26026">-480</cx:pt>
          <cx:pt idx="26027">-480</cx:pt>
          <cx:pt idx="26028">-475</cx:pt>
          <cx:pt idx="26029">-473</cx:pt>
          <cx:pt idx="26030">-472</cx:pt>
          <cx:pt idx="26031">-471</cx:pt>
          <cx:pt idx="26032">-468</cx:pt>
          <cx:pt idx="26033">-468</cx:pt>
          <cx:pt idx="26034">-467</cx:pt>
          <cx:pt idx="26035">-467</cx:pt>
          <cx:pt idx="26036">-467</cx:pt>
          <cx:pt idx="26037">-465</cx:pt>
          <cx:pt idx="26038">-463</cx:pt>
          <cx:pt idx="26039">-462</cx:pt>
          <cx:pt idx="26040">-460</cx:pt>
          <cx:pt idx="26041">-460</cx:pt>
          <cx:pt idx="26042">-458</cx:pt>
          <cx:pt idx="26043">-458</cx:pt>
          <cx:pt idx="26044">-458</cx:pt>
          <cx:pt idx="26045">-457</cx:pt>
          <cx:pt idx="26046">-456</cx:pt>
          <cx:pt idx="26047">-456</cx:pt>
          <cx:pt idx="26048">-453</cx:pt>
          <cx:pt idx="26049">-451</cx:pt>
          <cx:pt idx="26050">-451</cx:pt>
          <cx:pt idx="26051">-449</cx:pt>
          <cx:pt idx="26052">-449</cx:pt>
          <cx:pt idx="26053">-445</cx:pt>
          <cx:pt idx="26054">-445</cx:pt>
          <cx:pt idx="26055">-445</cx:pt>
          <cx:pt idx="26056">-444</cx:pt>
          <cx:pt idx="26057">-444</cx:pt>
          <cx:pt idx="26058">-443</cx:pt>
          <cx:pt idx="26059">-441</cx:pt>
          <cx:pt idx="26060">-440</cx:pt>
          <cx:pt idx="26061">-440</cx:pt>
          <cx:pt idx="26062">-439</cx:pt>
          <cx:pt idx="26063">-438</cx:pt>
          <cx:pt idx="26064">-437</cx:pt>
          <cx:pt idx="26065">-436</cx:pt>
          <cx:pt idx="26066">-434</cx:pt>
          <cx:pt idx="26067">-433</cx:pt>
          <cx:pt idx="26068">-433</cx:pt>
          <cx:pt idx="26069">-430</cx:pt>
          <cx:pt idx="26070">-430</cx:pt>
          <cx:pt idx="26071">-428</cx:pt>
          <cx:pt idx="26072">-426</cx:pt>
          <cx:pt idx="26073">-425</cx:pt>
          <cx:pt idx="26074">-425</cx:pt>
          <cx:pt idx="26075">-423</cx:pt>
          <cx:pt idx="26076">-423</cx:pt>
          <cx:pt idx="26077">-422</cx:pt>
          <cx:pt idx="26078">-421</cx:pt>
          <cx:pt idx="26079">-421</cx:pt>
          <cx:pt idx="26080">-421</cx:pt>
          <cx:pt idx="26081">-421</cx:pt>
          <cx:pt idx="26082">-420</cx:pt>
          <cx:pt idx="26083">-420</cx:pt>
          <cx:pt idx="26084">-419</cx:pt>
          <cx:pt idx="26085">-418</cx:pt>
          <cx:pt idx="26086">-417</cx:pt>
          <cx:pt idx="26087">-414</cx:pt>
          <cx:pt idx="26088">-414</cx:pt>
          <cx:pt idx="26089">-414</cx:pt>
          <cx:pt idx="26090">-413</cx:pt>
          <cx:pt idx="26091">-412</cx:pt>
          <cx:pt idx="26092">-410</cx:pt>
          <cx:pt idx="26093">-410</cx:pt>
          <cx:pt idx="26094">-409</cx:pt>
          <cx:pt idx="26095">-408</cx:pt>
          <cx:pt idx="26096">-408</cx:pt>
          <cx:pt idx="26097">-405</cx:pt>
          <cx:pt idx="26098">-404</cx:pt>
          <cx:pt idx="26099">-403</cx:pt>
          <cx:pt idx="26100">-403</cx:pt>
          <cx:pt idx="26101">-403</cx:pt>
          <cx:pt idx="26102">-402</cx:pt>
          <cx:pt idx="26103">-402</cx:pt>
          <cx:pt idx="26104">-401</cx:pt>
          <cx:pt idx="26105">-401</cx:pt>
          <cx:pt idx="26106">-397</cx:pt>
          <cx:pt idx="26107">-396</cx:pt>
          <cx:pt idx="26108">-396</cx:pt>
          <cx:pt idx="26109">-393</cx:pt>
          <cx:pt idx="26110">-391</cx:pt>
          <cx:pt idx="26111">-391</cx:pt>
          <cx:pt idx="26112">-390</cx:pt>
          <cx:pt idx="26113">-390</cx:pt>
          <cx:pt idx="26114">-389</cx:pt>
          <cx:pt idx="26115">-389</cx:pt>
          <cx:pt idx="26116">-386</cx:pt>
          <cx:pt idx="26117">-385</cx:pt>
          <cx:pt idx="26118">-384</cx:pt>
          <cx:pt idx="26119">-384</cx:pt>
          <cx:pt idx="26120">-382</cx:pt>
          <cx:pt idx="26121">-380</cx:pt>
          <cx:pt idx="26122">-376</cx:pt>
          <cx:pt idx="26123">-375</cx:pt>
          <cx:pt idx="26124">-374</cx:pt>
          <cx:pt idx="26125">-374</cx:pt>
          <cx:pt idx="26126">-373</cx:pt>
          <cx:pt idx="26127">-371</cx:pt>
          <cx:pt idx="26128">-371</cx:pt>
          <cx:pt idx="26129">-370</cx:pt>
          <cx:pt idx="26130">-370</cx:pt>
          <cx:pt idx="26131">-369</cx:pt>
          <cx:pt idx="26132">-369</cx:pt>
          <cx:pt idx="26133">-369</cx:pt>
          <cx:pt idx="26134">-366</cx:pt>
          <cx:pt idx="26135">-366</cx:pt>
          <cx:pt idx="26136">-366</cx:pt>
          <cx:pt idx="26137">-365</cx:pt>
          <cx:pt idx="26138">-364</cx:pt>
          <cx:pt idx="26139">-364</cx:pt>
          <cx:pt idx="26140">-364</cx:pt>
          <cx:pt idx="26141">-363</cx:pt>
          <cx:pt idx="26142">-363</cx:pt>
          <cx:pt idx="26143">-362</cx:pt>
          <cx:pt idx="26144">-361</cx:pt>
          <cx:pt idx="26145">-360</cx:pt>
          <cx:pt idx="26146">-359</cx:pt>
          <cx:pt idx="26147">-358</cx:pt>
          <cx:pt idx="26148">-358</cx:pt>
          <cx:pt idx="26149">-357</cx:pt>
          <cx:pt idx="26150">-357</cx:pt>
          <cx:pt idx="26151">-357</cx:pt>
          <cx:pt idx="26152">-357</cx:pt>
          <cx:pt idx="26153">-356</cx:pt>
          <cx:pt idx="26154">-353</cx:pt>
          <cx:pt idx="26155">-353</cx:pt>
          <cx:pt idx="26156">-353</cx:pt>
          <cx:pt idx="26157">-352</cx:pt>
          <cx:pt idx="26158">-348</cx:pt>
          <cx:pt idx="26159">-347</cx:pt>
          <cx:pt idx="26160">-344</cx:pt>
          <cx:pt idx="26161">-342</cx:pt>
          <cx:pt idx="26162">-342</cx:pt>
          <cx:pt idx="26163">-342</cx:pt>
          <cx:pt idx="26164">-341</cx:pt>
          <cx:pt idx="26165">-339</cx:pt>
          <cx:pt idx="26166">-338</cx:pt>
          <cx:pt idx="26167">-338</cx:pt>
          <cx:pt idx="26168">-337</cx:pt>
          <cx:pt idx="26169">-335</cx:pt>
          <cx:pt idx="26170">-334</cx:pt>
          <cx:pt idx="26171">-332</cx:pt>
          <cx:pt idx="26172">-330</cx:pt>
          <cx:pt idx="26173">-330</cx:pt>
          <cx:pt idx="26174">-329</cx:pt>
          <cx:pt idx="26175">-326</cx:pt>
          <cx:pt idx="26176">-326</cx:pt>
          <cx:pt idx="26177">-326</cx:pt>
          <cx:pt idx="26178">-325</cx:pt>
          <cx:pt idx="26179">-324</cx:pt>
          <cx:pt idx="26180">-324</cx:pt>
          <cx:pt idx="26181">-324</cx:pt>
          <cx:pt idx="26182">-324</cx:pt>
          <cx:pt idx="26183">-323</cx:pt>
          <cx:pt idx="26184">-323</cx:pt>
          <cx:pt idx="26185">-322</cx:pt>
          <cx:pt idx="26186">-322</cx:pt>
          <cx:pt idx="26187">-322</cx:pt>
          <cx:pt idx="26188">-320</cx:pt>
          <cx:pt idx="26189">-320</cx:pt>
          <cx:pt idx="26190">-320</cx:pt>
          <cx:pt idx="26191">-319</cx:pt>
          <cx:pt idx="26192">-319</cx:pt>
          <cx:pt idx="26193">-317</cx:pt>
          <cx:pt idx="26194">-317</cx:pt>
          <cx:pt idx="26195">-316</cx:pt>
          <cx:pt idx="26196">-315</cx:pt>
          <cx:pt idx="26197">-315</cx:pt>
          <cx:pt idx="26198">-314</cx:pt>
          <cx:pt idx="26199">-311</cx:pt>
          <cx:pt idx="26200">-311</cx:pt>
          <cx:pt idx="26201">-310</cx:pt>
          <cx:pt idx="26202">-310</cx:pt>
          <cx:pt idx="26203">-309</cx:pt>
          <cx:pt idx="26204">-309</cx:pt>
          <cx:pt idx="26205">-305</cx:pt>
          <cx:pt idx="26206">-305</cx:pt>
          <cx:pt idx="26207">-305</cx:pt>
          <cx:pt idx="26208">-304</cx:pt>
          <cx:pt idx="26209">-304</cx:pt>
          <cx:pt idx="26210">-303</cx:pt>
          <cx:pt idx="26211">-303</cx:pt>
          <cx:pt idx="26212">-302</cx:pt>
          <cx:pt idx="26213">-300</cx:pt>
          <cx:pt idx="26214">-299</cx:pt>
          <cx:pt idx="26215">-296</cx:pt>
          <cx:pt idx="26216">-294</cx:pt>
          <cx:pt idx="26217">-293</cx:pt>
          <cx:pt idx="26218">-293</cx:pt>
          <cx:pt idx="26219">-291</cx:pt>
          <cx:pt idx="26220">-287</cx:pt>
          <cx:pt idx="26221">-287</cx:pt>
          <cx:pt idx="26222">-286</cx:pt>
          <cx:pt idx="26223">-286</cx:pt>
          <cx:pt idx="26224">-281</cx:pt>
          <cx:pt idx="26225">-280</cx:pt>
          <cx:pt idx="26226">-280</cx:pt>
          <cx:pt idx="26227">-280</cx:pt>
          <cx:pt idx="26228">-279</cx:pt>
          <cx:pt idx="26229">-277</cx:pt>
          <cx:pt idx="26230">-277</cx:pt>
          <cx:pt idx="26231">-276</cx:pt>
          <cx:pt idx="26232">-275</cx:pt>
          <cx:pt idx="26233">-272</cx:pt>
          <cx:pt idx="26234">-271</cx:pt>
          <cx:pt idx="26235">-270</cx:pt>
          <cx:pt idx="26236">-269</cx:pt>
          <cx:pt idx="26237">-267</cx:pt>
          <cx:pt idx="26238">-264</cx:pt>
          <cx:pt idx="26239">-264</cx:pt>
          <cx:pt idx="26240">-264</cx:pt>
          <cx:pt idx="26241">-264</cx:pt>
          <cx:pt idx="26242">-263</cx:pt>
          <cx:pt idx="26243">-262</cx:pt>
          <cx:pt idx="26244">-261</cx:pt>
          <cx:pt idx="26245">-260</cx:pt>
          <cx:pt idx="26246">-258</cx:pt>
          <cx:pt idx="26247">-258</cx:pt>
          <cx:pt idx="26248">-254</cx:pt>
          <cx:pt idx="26249">-251</cx:pt>
          <cx:pt idx="26250">-248</cx:pt>
          <cx:pt idx="26251">-245</cx:pt>
          <cx:pt idx="26252">-245</cx:pt>
          <cx:pt idx="26253">-244</cx:pt>
          <cx:pt idx="26254">-242</cx:pt>
          <cx:pt idx="26255">-240</cx:pt>
          <cx:pt idx="26256">-239</cx:pt>
          <cx:pt idx="26257">-239</cx:pt>
          <cx:pt idx="26258">-238</cx:pt>
          <cx:pt idx="26259">-237</cx:pt>
          <cx:pt idx="26260">-236</cx:pt>
          <cx:pt idx="26261">-236</cx:pt>
          <cx:pt idx="26262">-234</cx:pt>
          <cx:pt idx="26263">-233</cx:pt>
          <cx:pt idx="26264">-231</cx:pt>
          <cx:pt idx="26265">-231</cx:pt>
          <cx:pt idx="26266">-229</cx:pt>
          <cx:pt idx="26267">-229</cx:pt>
          <cx:pt idx="26268">-229</cx:pt>
          <cx:pt idx="26269">-226</cx:pt>
          <cx:pt idx="26270">-224</cx:pt>
          <cx:pt idx="26271">-224</cx:pt>
          <cx:pt idx="26272">-223</cx:pt>
          <cx:pt idx="26273">-222</cx:pt>
          <cx:pt idx="26274">-220</cx:pt>
          <cx:pt idx="26275">-220</cx:pt>
          <cx:pt idx="26276">-220</cx:pt>
          <cx:pt idx="26277">-218</cx:pt>
          <cx:pt idx="26278">-218</cx:pt>
          <cx:pt idx="26279">-218</cx:pt>
          <cx:pt idx="26280">-217</cx:pt>
          <cx:pt idx="26281">-216</cx:pt>
          <cx:pt idx="26282">-216</cx:pt>
          <cx:pt idx="26283">-215</cx:pt>
          <cx:pt idx="26284">-213</cx:pt>
          <cx:pt idx="26285">-212</cx:pt>
          <cx:pt idx="26286">-212</cx:pt>
          <cx:pt idx="26287">-211</cx:pt>
          <cx:pt idx="26288">-210</cx:pt>
          <cx:pt idx="26289">-210</cx:pt>
          <cx:pt idx="26290">-210</cx:pt>
          <cx:pt idx="26291">-210</cx:pt>
          <cx:pt idx="26292">-208</cx:pt>
          <cx:pt idx="26293">-208</cx:pt>
          <cx:pt idx="26294">-208</cx:pt>
          <cx:pt idx="26295">-205</cx:pt>
          <cx:pt idx="26296">-203</cx:pt>
          <cx:pt idx="26297">-203</cx:pt>
          <cx:pt idx="26298">-202</cx:pt>
          <cx:pt idx="26299">-202</cx:pt>
          <cx:pt idx="26300">-197</cx:pt>
          <cx:pt idx="26301">-196</cx:pt>
          <cx:pt idx="26302">-195</cx:pt>
          <cx:pt idx="26303">-194</cx:pt>
          <cx:pt idx="26304">-193</cx:pt>
          <cx:pt idx="26305">-193</cx:pt>
          <cx:pt idx="26306">-192</cx:pt>
          <cx:pt idx="26307">-192</cx:pt>
          <cx:pt idx="26308">-189</cx:pt>
          <cx:pt idx="26309">-188</cx:pt>
          <cx:pt idx="26310">-188</cx:pt>
          <cx:pt idx="26311">-188</cx:pt>
          <cx:pt idx="26312">-187</cx:pt>
          <cx:pt idx="26313">-185</cx:pt>
          <cx:pt idx="26314">-184</cx:pt>
          <cx:pt idx="26315">-179</cx:pt>
          <cx:pt idx="26316">-178</cx:pt>
          <cx:pt idx="26317">-178</cx:pt>
          <cx:pt idx="26318">-177</cx:pt>
          <cx:pt idx="26319">-176</cx:pt>
          <cx:pt idx="26320">-175</cx:pt>
          <cx:pt idx="26321">-174</cx:pt>
          <cx:pt idx="26322">-174</cx:pt>
          <cx:pt idx="26323">-171</cx:pt>
          <cx:pt idx="26324">-170</cx:pt>
          <cx:pt idx="26325">-170</cx:pt>
          <cx:pt idx="26326">-168</cx:pt>
          <cx:pt idx="26327">-167</cx:pt>
          <cx:pt idx="26328">-166</cx:pt>
          <cx:pt idx="26329">-164</cx:pt>
          <cx:pt idx="26330">-164</cx:pt>
          <cx:pt idx="26331">-164</cx:pt>
          <cx:pt idx="26332">-163</cx:pt>
          <cx:pt idx="26333">-161</cx:pt>
          <cx:pt idx="26334">-159</cx:pt>
          <cx:pt idx="26335">-158</cx:pt>
          <cx:pt idx="26336">-156</cx:pt>
          <cx:pt idx="26337">-156</cx:pt>
          <cx:pt idx="26338">-154</cx:pt>
          <cx:pt idx="26339">-153</cx:pt>
          <cx:pt idx="26340">-153</cx:pt>
          <cx:pt idx="26341">-152</cx:pt>
          <cx:pt idx="26342">-151</cx:pt>
          <cx:pt idx="26343">-151</cx:pt>
          <cx:pt idx="26344">-149</cx:pt>
          <cx:pt idx="26345">-149</cx:pt>
          <cx:pt idx="26346">-149</cx:pt>
          <cx:pt idx="26347">-148</cx:pt>
          <cx:pt idx="26348">-145</cx:pt>
          <cx:pt idx="26349">-142</cx:pt>
          <cx:pt idx="26350">-140</cx:pt>
          <cx:pt idx="26351">-140</cx:pt>
          <cx:pt idx="26352">-139</cx:pt>
          <cx:pt idx="26353">-139</cx:pt>
          <cx:pt idx="26354">-137</cx:pt>
          <cx:pt idx="26355">-136</cx:pt>
          <cx:pt idx="26356">-136</cx:pt>
          <cx:pt idx="26357">-135</cx:pt>
          <cx:pt idx="26358">-133</cx:pt>
          <cx:pt idx="26359">-132</cx:pt>
          <cx:pt idx="26360">-132</cx:pt>
          <cx:pt idx="26361">-132</cx:pt>
          <cx:pt idx="26362">-130</cx:pt>
          <cx:pt idx="26363">-129</cx:pt>
          <cx:pt idx="26364">-126</cx:pt>
          <cx:pt idx="26365">-126</cx:pt>
          <cx:pt idx="26366">-126</cx:pt>
          <cx:pt idx="26367">-121</cx:pt>
          <cx:pt idx="26368">-120</cx:pt>
          <cx:pt idx="26369">-118</cx:pt>
          <cx:pt idx="26370">-116</cx:pt>
          <cx:pt idx="26371">-114</cx:pt>
          <cx:pt idx="26372">-114</cx:pt>
          <cx:pt idx="26373">-112</cx:pt>
          <cx:pt idx="26374">-111</cx:pt>
          <cx:pt idx="26375">-111</cx:pt>
          <cx:pt idx="26376">-110</cx:pt>
          <cx:pt idx="26377">-110</cx:pt>
          <cx:pt idx="26378">-110</cx:pt>
          <cx:pt idx="26379">-109</cx:pt>
          <cx:pt idx="26380">-109</cx:pt>
          <cx:pt idx="26381">-108</cx:pt>
          <cx:pt idx="26382">-106</cx:pt>
          <cx:pt idx="26383">-104</cx:pt>
          <cx:pt idx="26384">-103</cx:pt>
          <cx:pt idx="26385">-101</cx:pt>
          <cx:pt idx="26386">-100</cx:pt>
          <cx:pt idx="26387">-98</cx:pt>
          <cx:pt idx="26388">-98</cx:pt>
          <cx:pt idx="26389">-97</cx:pt>
          <cx:pt idx="26390">-96</cx:pt>
          <cx:pt idx="26391">-95</cx:pt>
          <cx:pt idx="26392">-95</cx:pt>
          <cx:pt idx="26393">-91</cx:pt>
          <cx:pt idx="26394">-88</cx:pt>
          <cx:pt idx="26395">-88</cx:pt>
          <cx:pt idx="26396">-87</cx:pt>
          <cx:pt idx="26397">-86</cx:pt>
          <cx:pt idx="26398">-85</cx:pt>
          <cx:pt idx="26399">-84</cx:pt>
          <cx:pt idx="26400">-82</cx:pt>
          <cx:pt idx="26401">-81</cx:pt>
          <cx:pt idx="26402">-81</cx:pt>
          <cx:pt idx="26403">-81</cx:pt>
          <cx:pt idx="26404">-80</cx:pt>
          <cx:pt idx="26405">-78</cx:pt>
          <cx:pt idx="26406">-78</cx:pt>
          <cx:pt idx="26407">-78</cx:pt>
          <cx:pt idx="26408">-77</cx:pt>
          <cx:pt idx="26409">-77</cx:pt>
          <cx:pt idx="26410">-77</cx:pt>
          <cx:pt idx="26411">-76</cx:pt>
          <cx:pt idx="26412">-76</cx:pt>
          <cx:pt idx="26413">-76</cx:pt>
          <cx:pt idx="26414">-73</cx:pt>
          <cx:pt idx="26415">-73</cx:pt>
          <cx:pt idx="26416">-72</cx:pt>
          <cx:pt idx="26417">-72</cx:pt>
          <cx:pt idx="26418">-71</cx:pt>
          <cx:pt idx="26419">-71</cx:pt>
          <cx:pt idx="26420">-71</cx:pt>
          <cx:pt idx="26421">-70</cx:pt>
          <cx:pt idx="26422">-68</cx:pt>
          <cx:pt idx="26423">-68</cx:pt>
          <cx:pt idx="26424">-67</cx:pt>
          <cx:pt idx="26425">-65</cx:pt>
          <cx:pt idx="26426">-62</cx:pt>
          <cx:pt idx="26427">-62</cx:pt>
          <cx:pt idx="26428">-60</cx:pt>
          <cx:pt idx="26429">-59</cx:pt>
          <cx:pt idx="26430">-58</cx:pt>
          <cx:pt idx="26431">-58</cx:pt>
          <cx:pt idx="26432">-57</cx:pt>
          <cx:pt idx="26433">-57</cx:pt>
          <cx:pt idx="26434">-55</cx:pt>
          <cx:pt idx="26435">-54</cx:pt>
          <cx:pt idx="26436">-54</cx:pt>
          <cx:pt idx="26437">-53</cx:pt>
          <cx:pt idx="26438">-51</cx:pt>
          <cx:pt idx="26439">-50</cx:pt>
          <cx:pt idx="26440">-50</cx:pt>
          <cx:pt idx="26441">-50</cx:pt>
          <cx:pt idx="26442">-49</cx:pt>
          <cx:pt idx="26443">-49</cx:pt>
          <cx:pt idx="26444">-49</cx:pt>
          <cx:pt idx="26445">-48</cx:pt>
          <cx:pt idx="26446">-47</cx:pt>
          <cx:pt idx="26447">-47</cx:pt>
          <cx:pt idx="26448">-46</cx:pt>
          <cx:pt idx="26449">-45</cx:pt>
          <cx:pt idx="26450">-44</cx:pt>
          <cx:pt idx="26451">-44</cx:pt>
          <cx:pt idx="26452">-43</cx:pt>
          <cx:pt idx="26453">-40</cx:pt>
          <cx:pt idx="26454">-40</cx:pt>
          <cx:pt idx="26455">-39</cx:pt>
          <cx:pt idx="26456">-39</cx:pt>
          <cx:pt idx="26457">-38</cx:pt>
          <cx:pt idx="26458">-38</cx:pt>
          <cx:pt idx="26459">-37</cx:pt>
          <cx:pt idx="26460">-36</cx:pt>
          <cx:pt idx="26461">-36</cx:pt>
          <cx:pt idx="26462">-36</cx:pt>
          <cx:pt idx="26463">-33</cx:pt>
          <cx:pt idx="26464">-33</cx:pt>
          <cx:pt idx="26465">-32</cx:pt>
          <cx:pt idx="26466">-31</cx:pt>
          <cx:pt idx="26467">-30</cx:pt>
          <cx:pt idx="26468">-29</cx:pt>
          <cx:pt idx="26469">-28</cx:pt>
          <cx:pt idx="26470">-28</cx:pt>
          <cx:pt idx="26471">-28</cx:pt>
          <cx:pt idx="26472">-25</cx:pt>
          <cx:pt idx="26473">-25</cx:pt>
          <cx:pt idx="26474">-22</cx:pt>
          <cx:pt idx="26475">-22</cx:pt>
          <cx:pt idx="26476">-21</cx:pt>
          <cx:pt idx="26477">-21</cx:pt>
          <cx:pt idx="26478">-21</cx:pt>
          <cx:pt idx="26479">-20</cx:pt>
          <cx:pt idx="26480">-18</cx:pt>
          <cx:pt idx="26481">-17</cx:pt>
          <cx:pt idx="26482">-15</cx:pt>
          <cx:pt idx="26483">-12</cx:pt>
          <cx:pt idx="26484">-9</cx:pt>
          <cx:pt idx="26485">-7</cx:pt>
          <cx:pt idx="26486">-6</cx:pt>
          <cx:pt idx="26487">-3</cx:pt>
          <cx:pt idx="26488">-3</cx:pt>
          <cx:pt idx="26489">-1</cx:pt>
          <cx:pt idx="26490">-68313</cx:pt>
          <cx:pt idx="26491">-62428</cx:pt>
          <cx:pt idx="26492">-50532</cx:pt>
          <cx:pt idx="26493">-48670</cx:pt>
          <cx:pt idx="26494">-43852</cx:pt>
          <cx:pt idx="26495">-43265</cx:pt>
          <cx:pt idx="26496">-42617</cx:pt>
          <cx:pt idx="26497">-42488</cx:pt>
          <cx:pt idx="26498">-42370</cx:pt>
          <cx:pt idx="26499">-40816</cx:pt>
          <cx:pt idx="26500">-39356</cx:pt>
          <cx:pt idx="26501">-37883</cx:pt>
          <cx:pt idx="26502">-37789</cx:pt>
          <cx:pt idx="26503">-34932</cx:pt>
          <cx:pt idx="26504">-33482</cx:pt>
          <cx:pt idx="26505">-33329</cx:pt>
          <cx:pt idx="26506">-33035</cx:pt>
          <cx:pt idx="26507">-32484</cx:pt>
          <cx:pt idx="26508">-32384</cx:pt>
          <cx:pt idx="26509">-29071</cx:pt>
          <cx:pt idx="26510">-28476</cx:pt>
          <cx:pt idx="26511">-28438</cx:pt>
          <cx:pt idx="26512">-28260</cx:pt>
          <cx:pt idx="26513">-26728</cx:pt>
          <cx:pt idx="26514">-25194</cx:pt>
          <cx:pt idx="26515">-24693</cx:pt>
          <cx:pt idx="26516">-24615</cx:pt>
          <cx:pt idx="26517">-24603</cx:pt>
          <cx:pt idx="26518">-24014</cx:pt>
          <cx:pt idx="26519">-23607</cx:pt>
          <cx:pt idx="26520">-23509</cx:pt>
          <cx:pt idx="26521">-23447</cx:pt>
          <cx:pt idx="26522">-23172</cx:pt>
          <cx:pt idx="26523">-22354</cx:pt>
          <cx:pt idx="26524">-22321</cx:pt>
          <cx:pt idx="26525">-22261</cx:pt>
          <cx:pt idx="26526">-21870</cx:pt>
          <cx:pt idx="26527">-21101</cx:pt>
          <cx:pt idx="26528">-21079</cx:pt>
          <cx:pt idx="26529">-20970</cx:pt>
          <cx:pt idx="26530">-20901</cx:pt>
          <cx:pt idx="26531">-20859</cx:pt>
          <cx:pt idx="26532">-20558</cx:pt>
          <cx:pt idx="26533">-20495</cx:pt>
          <cx:pt idx="26534">-19893</cx:pt>
          <cx:pt idx="26535">-19872</cx:pt>
          <cx:pt idx="26536">-19291</cx:pt>
          <cx:pt idx="26537">-19238</cx:pt>
          <cx:pt idx="26538">-18974</cx:pt>
          <cx:pt idx="26539">-18792</cx:pt>
          <cx:pt idx="26540">-18716</cx:pt>
          <cx:pt idx="26541">-18703</cx:pt>
          <cx:pt idx="26542">-18603</cx:pt>
          <cx:pt idx="26543">-18411</cx:pt>
          <cx:pt idx="26544">-18289</cx:pt>
          <cx:pt idx="26545">-18211</cx:pt>
          <cx:pt idx="26546">-18139</cx:pt>
          <cx:pt idx="26547">-17625</cx:pt>
          <cx:pt idx="26548">-17410</cx:pt>
          <cx:pt idx="26549">-17391</cx:pt>
          <cx:pt idx="26550">-17386</cx:pt>
          <cx:pt idx="26551">-17249</cx:pt>
          <cx:pt idx="26552">-17006</cx:pt>
          <cx:pt idx="26553">-16988</cx:pt>
          <cx:pt idx="26554">-16913</cx:pt>
          <cx:pt idx="26555">-16789</cx:pt>
          <cx:pt idx="26556">-16722</cx:pt>
          <cx:pt idx="26557">-16595</cx:pt>
          <cx:pt idx="26558">-16591</cx:pt>
          <cx:pt idx="26559">-16554</cx:pt>
          <cx:pt idx="26560">-16404</cx:pt>
          <cx:pt idx="26561">-16287</cx:pt>
          <cx:pt idx="26562">-16132</cx:pt>
          <cx:pt idx="26563">-15707</cx:pt>
          <cx:pt idx="26564">-15180</cx:pt>
          <cx:pt idx="26565">-15103</cx:pt>
          <cx:pt idx="26566">-14927</cx:pt>
          <cx:pt idx="26567">-14905</cx:pt>
          <cx:pt idx="26568">-14880</cx:pt>
          <cx:pt idx="26569">-14764</cx:pt>
          <cx:pt idx="26570">-14665</cx:pt>
          <cx:pt idx="26571">-14594</cx:pt>
          <cx:pt idx="26572">-14567</cx:pt>
          <cx:pt idx="26573">-14516</cx:pt>
          <cx:pt idx="26574">-14507</cx:pt>
          <cx:pt idx="26575">-14504</cx:pt>
          <cx:pt idx="26576">-14482</cx:pt>
          <cx:pt idx="26577">-14463</cx:pt>
          <cx:pt idx="26578">-14421</cx:pt>
          <cx:pt idx="26579">-13853</cx:pt>
          <cx:pt idx="26580">-13822</cx:pt>
          <cx:pt idx="26581">-13763</cx:pt>
          <cx:pt idx="26582">-13706</cx:pt>
          <cx:pt idx="26583">-13697</cx:pt>
          <cx:pt idx="26584">-13689</cx:pt>
          <cx:pt idx="26585">-13653</cx:pt>
          <cx:pt idx="26586">-13637</cx:pt>
          <cx:pt idx="26587">-13539</cx:pt>
          <cx:pt idx="26588">-13490</cx:pt>
          <cx:pt idx="26589">-13479</cx:pt>
          <cx:pt idx="26590">-13342</cx:pt>
          <cx:pt idx="26591">-13314</cx:pt>
          <cx:pt idx="26592">-12968</cx:pt>
          <cx:pt idx="26593">-12912</cx:pt>
          <cx:pt idx="26594">-12872</cx:pt>
          <cx:pt idx="26595">-12804</cx:pt>
          <cx:pt idx="26596">-12797</cx:pt>
          <cx:pt idx="26597">-12672</cx:pt>
          <cx:pt idx="26598">-12651</cx:pt>
          <cx:pt idx="26599">-12633</cx:pt>
          <cx:pt idx="26600">-12523</cx:pt>
          <cx:pt idx="26601">-12502</cx:pt>
          <cx:pt idx="26602">-12451</cx:pt>
          <cx:pt idx="26603">-12397</cx:pt>
          <cx:pt idx="26604">-12389</cx:pt>
          <cx:pt idx="26605">-12387</cx:pt>
          <cx:pt idx="26606">-12108</cx:pt>
          <cx:pt idx="26607">-12102</cx:pt>
          <cx:pt idx="26608">-11952</cx:pt>
          <cx:pt idx="26609">-11936</cx:pt>
          <cx:pt idx="26610">-11909</cx:pt>
          <cx:pt idx="26611">-11900</cx:pt>
          <cx:pt idx="26612">-11868</cx:pt>
          <cx:pt idx="26613">-11750</cx:pt>
          <cx:pt idx="26614">-11742</cx:pt>
          <cx:pt idx="26615">-11732</cx:pt>
          <cx:pt idx="26616">-11677</cx:pt>
          <cx:pt idx="26617">-11642</cx:pt>
          <cx:pt idx="26618">-11428</cx:pt>
          <cx:pt idx="26619">-11410</cx:pt>
          <cx:pt idx="26620">-11382</cx:pt>
          <cx:pt idx="26621">-11366</cx:pt>
          <cx:pt idx="26622">-11365</cx:pt>
          <cx:pt idx="26623">-11342</cx:pt>
          <cx:pt idx="26624">-11308</cx:pt>
          <cx:pt idx="26625">-11306</cx:pt>
          <cx:pt idx="26626">-11238</cx:pt>
          <cx:pt idx="26627">-11193</cx:pt>
          <cx:pt idx="26628">-11164</cx:pt>
          <cx:pt idx="26629">-11088</cx:pt>
          <cx:pt idx="26630">-11059</cx:pt>
          <cx:pt idx="26631">-10980</cx:pt>
          <cx:pt idx="26632">-10910</cx:pt>
          <cx:pt idx="26633">-10878</cx:pt>
          <cx:pt idx="26634">-10857</cx:pt>
          <cx:pt idx="26635">-10854</cx:pt>
          <cx:pt idx="26636">-10854</cx:pt>
          <cx:pt idx="26637">-10779</cx:pt>
          <cx:pt idx="26638">-10651</cx:pt>
          <cx:pt idx="26639">-10626</cx:pt>
          <cx:pt idx="26640">-10439</cx:pt>
          <cx:pt idx="26641">-10436</cx:pt>
          <cx:pt idx="26642">-10353</cx:pt>
          <cx:pt idx="26643">-10350</cx:pt>
          <cx:pt idx="26644">-10339</cx:pt>
          <cx:pt idx="26645">-10283</cx:pt>
          <cx:pt idx="26646">-10280</cx:pt>
          <cx:pt idx="26647">-10247</cx:pt>
          <cx:pt idx="26648">-10218</cx:pt>
          <cx:pt idx="26649">-10217</cx:pt>
          <cx:pt idx="26650">-10204</cx:pt>
          <cx:pt idx="26651">-10152</cx:pt>
          <cx:pt idx="26652">-10097</cx:pt>
          <cx:pt idx="26653">-10071</cx:pt>
          <cx:pt idx="26654">-10046</cx:pt>
          <cx:pt idx="26655">-10041</cx:pt>
          <cx:pt idx="26656">-10029</cx:pt>
          <cx:pt idx="26657">-10021</cx:pt>
          <cx:pt idx="26658">-10009</cx:pt>
          <cx:pt idx="26659">-9930</cx:pt>
          <cx:pt idx="26660">-9882</cx:pt>
          <cx:pt idx="26661">-9758</cx:pt>
          <cx:pt idx="26662">-9662</cx:pt>
          <cx:pt idx="26663">-9644</cx:pt>
          <cx:pt idx="26664">-9634</cx:pt>
          <cx:pt idx="26665">-9621</cx:pt>
          <cx:pt idx="26666">-9568</cx:pt>
          <cx:pt idx="26667">-9561</cx:pt>
          <cx:pt idx="26668">-9531</cx:pt>
          <cx:pt idx="26669">-9511</cx:pt>
          <cx:pt idx="26670">-9454</cx:pt>
          <cx:pt idx="26671">-9449</cx:pt>
          <cx:pt idx="26672">-9441</cx:pt>
          <cx:pt idx="26673">-9412</cx:pt>
          <cx:pt idx="26674">-9364</cx:pt>
          <cx:pt idx="26675">-9263</cx:pt>
          <cx:pt idx="26676">-9231</cx:pt>
          <cx:pt idx="26677">-9129</cx:pt>
          <cx:pt idx="26678">-9049</cx:pt>
          <cx:pt idx="26679">-9043</cx:pt>
          <cx:pt idx="26680">-9027</cx:pt>
          <cx:pt idx="26681">-8987</cx:pt>
          <cx:pt idx="26682">-8978</cx:pt>
          <cx:pt idx="26683">-8960</cx:pt>
          <cx:pt idx="26684">-8912</cx:pt>
          <cx:pt idx="26685">-8790</cx:pt>
          <cx:pt idx="26686">-8769</cx:pt>
          <cx:pt idx="26687">-8725</cx:pt>
          <cx:pt idx="26688">-8711</cx:pt>
          <cx:pt idx="26689">-8568</cx:pt>
          <cx:pt idx="26690">-8544</cx:pt>
          <cx:pt idx="26691">-8537</cx:pt>
          <cx:pt idx="26692">-8526</cx:pt>
          <cx:pt idx="26693">-8513</cx:pt>
          <cx:pt idx="26694">-8492</cx:pt>
          <cx:pt idx="26695">-8479</cx:pt>
          <cx:pt idx="26696">-8468</cx:pt>
          <cx:pt idx="26697">-8418</cx:pt>
          <cx:pt idx="26698">-8418</cx:pt>
          <cx:pt idx="26699">-8413</cx:pt>
          <cx:pt idx="26700">-8399</cx:pt>
          <cx:pt idx="26701">-8340</cx:pt>
          <cx:pt idx="26702">-8334</cx:pt>
          <cx:pt idx="26703">-8289</cx:pt>
          <cx:pt idx="26704">-8263</cx:pt>
          <cx:pt idx="26705">-8259</cx:pt>
          <cx:pt idx="26706">-8249</cx:pt>
          <cx:pt idx="26707">-8215</cx:pt>
          <cx:pt idx="26708">-8179</cx:pt>
          <cx:pt idx="26709">-8125</cx:pt>
          <cx:pt idx="26710">-8113</cx:pt>
          <cx:pt idx="26711">-8098</cx:pt>
          <cx:pt idx="26712">-8044</cx:pt>
          <cx:pt idx="26713">-8039</cx:pt>
          <cx:pt idx="26714">-8022</cx:pt>
          <cx:pt idx="26715">-7985</cx:pt>
          <cx:pt idx="26716">-7929</cx:pt>
          <cx:pt idx="26717">-7842</cx:pt>
          <cx:pt idx="26718">-7828</cx:pt>
          <cx:pt idx="26719">-7824</cx:pt>
          <cx:pt idx="26720">-7759</cx:pt>
          <cx:pt idx="26721">-7755</cx:pt>
          <cx:pt idx="26722">-7716</cx:pt>
          <cx:pt idx="26723">-7711</cx:pt>
          <cx:pt idx="26724">-7696</cx:pt>
          <cx:pt idx="26725">-7618</cx:pt>
          <cx:pt idx="26726">-7602</cx:pt>
          <cx:pt idx="26727">-7593</cx:pt>
          <cx:pt idx="26728">-7587</cx:pt>
          <cx:pt idx="26729">-7585</cx:pt>
          <cx:pt idx="26730">-7584</cx:pt>
          <cx:pt idx="26731">-7562</cx:pt>
          <cx:pt idx="26732">-7537</cx:pt>
          <cx:pt idx="26733">-7532</cx:pt>
          <cx:pt idx="26734">-7532</cx:pt>
          <cx:pt idx="26735">-7468</cx:pt>
          <cx:pt idx="26736">-7454</cx:pt>
          <cx:pt idx="26737">-7358</cx:pt>
          <cx:pt idx="26738">-7339</cx:pt>
          <cx:pt idx="26739">-7304</cx:pt>
          <cx:pt idx="26740">-7302</cx:pt>
          <cx:pt idx="26741">-7276</cx:pt>
          <cx:pt idx="26742">-7254</cx:pt>
          <cx:pt idx="26743">-7251</cx:pt>
          <cx:pt idx="26744">-7235</cx:pt>
          <cx:pt idx="26745">-7229</cx:pt>
          <cx:pt idx="26746">-7147</cx:pt>
          <cx:pt idx="26747">-7142</cx:pt>
          <cx:pt idx="26748">-7112</cx:pt>
          <cx:pt idx="26749">-7105</cx:pt>
          <cx:pt idx="26750">-7097</cx:pt>
          <cx:pt idx="26751">-7073</cx:pt>
          <cx:pt idx="26752">-7058</cx:pt>
          <cx:pt idx="26753">-7057</cx:pt>
          <cx:pt idx="26754">-7054</cx:pt>
          <cx:pt idx="26755">-7015</cx:pt>
          <cx:pt idx="26756">-6975</cx:pt>
          <cx:pt idx="26757">-6946</cx:pt>
          <cx:pt idx="26758">-6927</cx:pt>
          <cx:pt idx="26759">-6907</cx:pt>
          <cx:pt idx="26760">-6902</cx:pt>
          <cx:pt idx="26761">-6901</cx:pt>
          <cx:pt idx="26762">-6896</cx:pt>
          <cx:pt idx="26763">-6890</cx:pt>
          <cx:pt idx="26764">-6864</cx:pt>
          <cx:pt idx="26765">-6846</cx:pt>
          <cx:pt idx="26766">-6824</cx:pt>
          <cx:pt idx="26767">-6769</cx:pt>
          <cx:pt idx="26768">-6734</cx:pt>
          <cx:pt idx="26769">-6711</cx:pt>
          <cx:pt idx="26770">-6690</cx:pt>
          <cx:pt idx="26771">-6659</cx:pt>
          <cx:pt idx="26772">-6651</cx:pt>
          <cx:pt idx="26773">-6646</cx:pt>
          <cx:pt idx="26774">-6640</cx:pt>
          <cx:pt idx="26775">-6627</cx:pt>
          <cx:pt idx="26776">-6622</cx:pt>
          <cx:pt idx="26777">-6588</cx:pt>
          <cx:pt idx="26778">-6557</cx:pt>
          <cx:pt idx="26779">-6537</cx:pt>
          <cx:pt idx="26780">-6519</cx:pt>
          <cx:pt idx="26781">-6491</cx:pt>
          <cx:pt idx="26782">-6481</cx:pt>
          <cx:pt idx="26783">-6473</cx:pt>
          <cx:pt idx="26784">-6466</cx:pt>
          <cx:pt idx="26785">-6444</cx:pt>
          <cx:pt idx="26786">-6443</cx:pt>
          <cx:pt idx="26787">-6442</cx:pt>
          <cx:pt idx="26788">-6441</cx:pt>
          <cx:pt idx="26789">-6383</cx:pt>
          <cx:pt idx="26790">-6381</cx:pt>
          <cx:pt idx="26791">-6350</cx:pt>
          <cx:pt idx="26792">-6329</cx:pt>
          <cx:pt idx="26793">-6321</cx:pt>
          <cx:pt idx="26794">-6307</cx:pt>
          <cx:pt idx="26795">-6272</cx:pt>
          <cx:pt idx="26796">-6266</cx:pt>
          <cx:pt idx="26797">-6248</cx:pt>
          <cx:pt idx="26798">-6184</cx:pt>
          <cx:pt idx="26799">-6166</cx:pt>
          <cx:pt idx="26800">-6159</cx:pt>
          <cx:pt idx="26801">-6141</cx:pt>
          <cx:pt idx="26802">-6116</cx:pt>
          <cx:pt idx="26803">-6097</cx:pt>
          <cx:pt idx="26804">-6086</cx:pt>
          <cx:pt idx="26805">-6084</cx:pt>
          <cx:pt idx="26806">-6063</cx:pt>
          <cx:pt idx="26807">-6049</cx:pt>
          <cx:pt idx="26808">-6024</cx:pt>
          <cx:pt idx="26809">-6010</cx:pt>
          <cx:pt idx="26810">-5971</cx:pt>
          <cx:pt idx="26811">-5929</cx:pt>
          <cx:pt idx="26812">-5921</cx:pt>
          <cx:pt idx="26813">-5918</cx:pt>
          <cx:pt idx="26814">-5871</cx:pt>
          <cx:pt idx="26815">-5864</cx:pt>
          <cx:pt idx="26816">-5855</cx:pt>
          <cx:pt idx="26817">-5844</cx:pt>
          <cx:pt idx="26818">-5804</cx:pt>
          <cx:pt idx="26819">-5799</cx:pt>
          <cx:pt idx="26820">-5792</cx:pt>
          <cx:pt idx="26821">-5766</cx:pt>
          <cx:pt idx="26822">-5748</cx:pt>
          <cx:pt idx="26823">-5746</cx:pt>
          <cx:pt idx="26824">-5721</cx:pt>
          <cx:pt idx="26825">-5721</cx:pt>
          <cx:pt idx="26826">-5714</cx:pt>
          <cx:pt idx="26827">-5713</cx:pt>
          <cx:pt idx="26828">-5712</cx:pt>
          <cx:pt idx="26829">-5705</cx:pt>
          <cx:pt idx="26830">-5689</cx:pt>
          <cx:pt idx="26831">-5679</cx:pt>
          <cx:pt idx="26832">-5651</cx:pt>
          <cx:pt idx="26833">-5645</cx:pt>
          <cx:pt idx="26834">-5614</cx:pt>
          <cx:pt idx="26835">-5575</cx:pt>
          <cx:pt idx="26836">-5570</cx:pt>
          <cx:pt idx="26837">-5564</cx:pt>
          <cx:pt idx="26838">-5546</cx:pt>
          <cx:pt idx="26839">-5527</cx:pt>
          <cx:pt idx="26840">-5519</cx:pt>
          <cx:pt idx="26841">-5507</cx:pt>
          <cx:pt idx="26842">-5504</cx:pt>
          <cx:pt idx="26843">-5456</cx:pt>
          <cx:pt idx="26844">-5449</cx:pt>
          <cx:pt idx="26845">-5377</cx:pt>
          <cx:pt idx="26846">-5374</cx:pt>
          <cx:pt idx="26847">-5337</cx:pt>
          <cx:pt idx="26848">-5319</cx:pt>
          <cx:pt idx="26849">-5299</cx:pt>
          <cx:pt idx="26850">-5262</cx:pt>
          <cx:pt idx="26851">-5259</cx:pt>
          <cx:pt idx="26852">-5249</cx:pt>
          <cx:pt idx="26853">-5247</cx:pt>
          <cx:pt idx="26854">-5221</cx:pt>
          <cx:pt idx="26855">-5219</cx:pt>
          <cx:pt idx="26856">-5192</cx:pt>
          <cx:pt idx="26857">-5186</cx:pt>
          <cx:pt idx="26858">-5186</cx:pt>
          <cx:pt idx="26859">-5182</cx:pt>
          <cx:pt idx="26860">-5181</cx:pt>
          <cx:pt idx="26861">-5179</cx:pt>
          <cx:pt idx="26862">-5166</cx:pt>
          <cx:pt idx="26863">-5139</cx:pt>
          <cx:pt idx="26864">-5121</cx:pt>
          <cx:pt idx="26865">-5102</cx:pt>
          <cx:pt idx="26866">-5086</cx:pt>
          <cx:pt idx="26867">-5082</cx:pt>
          <cx:pt idx="26868">-5065</cx:pt>
          <cx:pt idx="26869">-5060</cx:pt>
          <cx:pt idx="26870">-5059</cx:pt>
          <cx:pt idx="26871">-5039</cx:pt>
          <cx:pt idx="26872">-5012</cx:pt>
          <cx:pt idx="26873">-5009</cx:pt>
          <cx:pt idx="26874">-4985</cx:pt>
          <cx:pt idx="26875">-4956</cx:pt>
          <cx:pt idx="26876">-4951</cx:pt>
          <cx:pt idx="26877">-4937</cx:pt>
          <cx:pt idx="26878">-4936</cx:pt>
          <cx:pt idx="26879">-4926</cx:pt>
          <cx:pt idx="26880">-4920</cx:pt>
          <cx:pt idx="26881">-4906</cx:pt>
          <cx:pt idx="26882">-4864</cx:pt>
          <cx:pt idx="26883">-4856</cx:pt>
          <cx:pt idx="26884">-4855</cx:pt>
          <cx:pt idx="26885">-4847</cx:pt>
          <cx:pt idx="26886">-4839</cx:pt>
          <cx:pt idx="26887">-4824</cx:pt>
          <cx:pt idx="26888">-4819</cx:pt>
          <cx:pt idx="26889">-4761</cx:pt>
          <cx:pt idx="26890">-4740</cx:pt>
          <cx:pt idx="26891">-4728</cx:pt>
          <cx:pt idx="26892">-4725</cx:pt>
          <cx:pt idx="26893">-4711</cx:pt>
          <cx:pt idx="26894">-4710</cx:pt>
          <cx:pt idx="26895">-4705</cx:pt>
          <cx:pt idx="26896">-4700</cx:pt>
          <cx:pt idx="26897">-4678</cx:pt>
          <cx:pt idx="26898">-4657</cx:pt>
          <cx:pt idx="26899">-4654</cx:pt>
          <cx:pt idx="26900">-4640</cx:pt>
          <cx:pt idx="26901">-4591</cx:pt>
          <cx:pt idx="26902">-4589</cx:pt>
          <cx:pt idx="26903">-4576</cx:pt>
          <cx:pt idx="26904">-4574</cx:pt>
          <cx:pt idx="26905">-4567</cx:pt>
          <cx:pt idx="26906">-4561</cx:pt>
          <cx:pt idx="26907">-4557</cx:pt>
          <cx:pt idx="26908">-4554</cx:pt>
          <cx:pt idx="26909">-4552</cx:pt>
          <cx:pt idx="26910">-4501</cx:pt>
          <cx:pt idx="26911">-4498</cx:pt>
          <cx:pt idx="26912">-4493</cx:pt>
          <cx:pt idx="26913">-4468</cx:pt>
          <cx:pt idx="26914">-4418</cx:pt>
          <cx:pt idx="26915">-4407</cx:pt>
          <cx:pt idx="26916">-4392</cx:pt>
          <cx:pt idx="26917">-4385</cx:pt>
          <cx:pt idx="26918">-4377</cx:pt>
          <cx:pt idx="26919">-4357</cx:pt>
          <cx:pt idx="26920">-4353</cx:pt>
          <cx:pt idx="26921">-4350</cx:pt>
          <cx:pt idx="26922">-4263</cx:pt>
          <cx:pt idx="26923">-4247</cx:pt>
          <cx:pt idx="26924">-4243</cx:pt>
          <cx:pt idx="26925">-4242</cx:pt>
          <cx:pt idx="26926">-4241</cx:pt>
          <cx:pt idx="26927">-4240</cx:pt>
          <cx:pt idx="26928">-4239</cx:pt>
          <cx:pt idx="26929">-4237</cx:pt>
          <cx:pt idx="26930">-4237</cx:pt>
          <cx:pt idx="26931">-4236</cx:pt>
          <cx:pt idx="26932">-4226</cx:pt>
          <cx:pt idx="26933">-4225</cx:pt>
          <cx:pt idx="26934">-4189</cx:pt>
          <cx:pt idx="26935">-4175</cx:pt>
          <cx:pt idx="26936">-4165</cx:pt>
          <cx:pt idx="26937">-4160</cx:pt>
          <cx:pt idx="26938">-4141</cx:pt>
          <cx:pt idx="26939">-4136</cx:pt>
          <cx:pt idx="26940">-4119</cx:pt>
          <cx:pt idx="26941">-4087</cx:pt>
          <cx:pt idx="26942">-4064</cx:pt>
          <cx:pt idx="26943">-4059</cx:pt>
          <cx:pt idx="26944">-4052</cx:pt>
          <cx:pt idx="26945">-4007</cx:pt>
          <cx:pt idx="26946">-3999</cx:pt>
          <cx:pt idx="26947">-3975</cx:pt>
          <cx:pt idx="26948">-3971</cx:pt>
          <cx:pt idx="26949">-3950</cx:pt>
          <cx:pt idx="26950">-3927</cx:pt>
          <cx:pt idx="26951">-3922</cx:pt>
          <cx:pt idx="26952">-3917</cx:pt>
          <cx:pt idx="26953">-3915</cx:pt>
          <cx:pt idx="26954">-3906</cx:pt>
          <cx:pt idx="26955">-3891</cx:pt>
          <cx:pt idx="26956">-3886</cx:pt>
          <cx:pt idx="26957">-3866</cx:pt>
          <cx:pt idx="26958">-3845</cx:pt>
          <cx:pt idx="26959">-3845</cx:pt>
          <cx:pt idx="26960">-3844</cx:pt>
          <cx:pt idx="26961">-3839</cx:pt>
          <cx:pt idx="26962">-3819</cx:pt>
          <cx:pt idx="26963">-3814</cx:pt>
          <cx:pt idx="26964">-3801</cx:pt>
          <cx:pt idx="26965">-3793</cx:pt>
          <cx:pt idx="26966">-3789</cx:pt>
          <cx:pt idx="26967">-3776</cx:pt>
          <cx:pt idx="26968">-3776</cx:pt>
          <cx:pt idx="26969">-3767</cx:pt>
          <cx:pt idx="26970">-3756</cx:pt>
          <cx:pt idx="26971">-3751</cx:pt>
          <cx:pt idx="26972">-3750</cx:pt>
          <cx:pt idx="26973">-3745</cx:pt>
          <cx:pt idx="26974">-3734</cx:pt>
          <cx:pt idx="26975">-3730</cx:pt>
          <cx:pt idx="26976">-3723</cx:pt>
          <cx:pt idx="26977">-3703</cx:pt>
          <cx:pt idx="26978">-3701</cx:pt>
          <cx:pt idx="26979">-3691</cx:pt>
          <cx:pt idx="26980">-3684</cx:pt>
          <cx:pt idx="26981">-3683</cx:pt>
          <cx:pt idx="26982">-3681</cx:pt>
          <cx:pt idx="26983">-3681</cx:pt>
          <cx:pt idx="26984">-3641</cx:pt>
          <cx:pt idx="26985">-3632</cx:pt>
          <cx:pt idx="26986">-3597</cx:pt>
          <cx:pt idx="26987">-3596</cx:pt>
          <cx:pt idx="26988">-3587</cx:pt>
          <cx:pt idx="26989">-3582</cx:pt>
          <cx:pt idx="26990">-3541</cx:pt>
          <cx:pt idx="26991">-3532</cx:pt>
          <cx:pt idx="26992">-3524</cx:pt>
          <cx:pt idx="26993">-3516</cx:pt>
          <cx:pt idx="26994">-3514</cx:pt>
          <cx:pt idx="26995">-3503</cx:pt>
          <cx:pt idx="26996">-3500</cx:pt>
          <cx:pt idx="26997">-3472</cx:pt>
          <cx:pt idx="26998">-3439</cx:pt>
          <cx:pt idx="26999">-3439</cx:pt>
          <cx:pt idx="27000">-3433</cx:pt>
          <cx:pt idx="27001">-3431</cx:pt>
          <cx:pt idx="27002">-3431</cx:pt>
          <cx:pt idx="27003">-3421</cx:pt>
          <cx:pt idx="27004">-3406</cx:pt>
          <cx:pt idx="27005">-3398</cx:pt>
          <cx:pt idx="27006">-3398</cx:pt>
          <cx:pt idx="27007">-3397</cx:pt>
          <cx:pt idx="27008">-3385</cx:pt>
          <cx:pt idx="27009">-3371</cx:pt>
          <cx:pt idx="27010">-3361</cx:pt>
          <cx:pt idx="27011">-3356</cx:pt>
          <cx:pt idx="27012">-3342</cx:pt>
          <cx:pt idx="27013">-3341</cx:pt>
          <cx:pt idx="27014">-3324</cx:pt>
          <cx:pt idx="27015">-3314</cx:pt>
          <cx:pt idx="27016">-3299</cx:pt>
          <cx:pt idx="27017">-3298</cx:pt>
          <cx:pt idx="27018">-3296</cx:pt>
          <cx:pt idx="27019">-3284</cx:pt>
          <cx:pt idx="27020">-3278</cx:pt>
          <cx:pt idx="27021">-3275</cx:pt>
          <cx:pt idx="27022">-3270</cx:pt>
          <cx:pt idx="27023">-3270</cx:pt>
          <cx:pt idx="27024">-3264</cx:pt>
          <cx:pt idx="27025">-3260</cx:pt>
          <cx:pt idx="27026">-3242</cx:pt>
          <cx:pt idx="27027">-3238</cx:pt>
          <cx:pt idx="27028">-3231</cx:pt>
          <cx:pt idx="27029">-3227</cx:pt>
          <cx:pt idx="27030">-3211</cx:pt>
          <cx:pt idx="27031">-3200</cx:pt>
          <cx:pt idx="27032">-3192</cx:pt>
          <cx:pt idx="27033">-3190</cx:pt>
          <cx:pt idx="27034">-3175</cx:pt>
          <cx:pt idx="27035">-3173</cx:pt>
          <cx:pt idx="27036">-3169</cx:pt>
          <cx:pt idx="27037">-3167</cx:pt>
          <cx:pt idx="27038">-3164</cx:pt>
          <cx:pt idx="27039">-3146</cx:pt>
          <cx:pt idx="27040">-3137</cx:pt>
          <cx:pt idx="27041">-3137</cx:pt>
          <cx:pt idx="27042">-3124</cx:pt>
          <cx:pt idx="27043">-3117</cx:pt>
          <cx:pt idx="27044">-3100</cx:pt>
          <cx:pt idx="27045">-3092</cx:pt>
          <cx:pt idx="27046">-3078</cx:pt>
          <cx:pt idx="27047">-3078</cx:pt>
          <cx:pt idx="27048">-3068</cx:pt>
          <cx:pt idx="27049">-3061</cx:pt>
          <cx:pt idx="27050">-3054</cx:pt>
          <cx:pt idx="27051">-3047</cx:pt>
          <cx:pt idx="27052">-3038</cx:pt>
          <cx:pt idx="27053">-3036</cx:pt>
          <cx:pt idx="27054">-3029</cx:pt>
          <cx:pt idx="27055">-3027</cx:pt>
          <cx:pt idx="27056">-3015</cx:pt>
          <cx:pt idx="27057">-3012</cx:pt>
          <cx:pt idx="27058">-3006</cx:pt>
          <cx:pt idx="27059">-2994</cx:pt>
          <cx:pt idx="27060">-2962</cx:pt>
          <cx:pt idx="27061">-2959</cx:pt>
          <cx:pt idx="27062">-2958</cx:pt>
          <cx:pt idx="27063">-2955</cx:pt>
          <cx:pt idx="27064">-2951</cx:pt>
          <cx:pt idx="27065">-2947</cx:pt>
          <cx:pt idx="27066">-2937</cx:pt>
          <cx:pt idx="27067">-2933</cx:pt>
          <cx:pt idx="27068">-2928</cx:pt>
          <cx:pt idx="27069">-2925</cx:pt>
          <cx:pt idx="27070">-2922</cx:pt>
          <cx:pt idx="27071">-2913</cx:pt>
          <cx:pt idx="27072">-2911</cx:pt>
          <cx:pt idx="27073">-2910</cx:pt>
          <cx:pt idx="27074">-2905</cx:pt>
          <cx:pt idx="27075">-2904</cx:pt>
          <cx:pt idx="27076">-2886</cx:pt>
          <cx:pt idx="27077">-2878</cx:pt>
          <cx:pt idx="27078">-2877</cx:pt>
          <cx:pt idx="27079">-2869</cx:pt>
          <cx:pt idx="27080">-2868</cx:pt>
          <cx:pt idx="27081">-2864</cx:pt>
          <cx:pt idx="27082">-2859</cx:pt>
          <cx:pt idx="27083">-2858</cx:pt>
          <cx:pt idx="27084">-2853</cx:pt>
          <cx:pt idx="27085">-2846</cx:pt>
          <cx:pt idx="27086">-2841</cx:pt>
          <cx:pt idx="27087">-2838</cx:pt>
          <cx:pt idx="27088">-2836</cx:pt>
          <cx:pt idx="27089">-2807</cx:pt>
          <cx:pt idx="27090">-2806</cx:pt>
          <cx:pt idx="27091">-2804</cx:pt>
          <cx:pt idx="27092">-2803</cx:pt>
          <cx:pt idx="27093">-2802</cx:pt>
          <cx:pt idx="27094">-2794</cx:pt>
          <cx:pt idx="27095">-2792</cx:pt>
          <cx:pt idx="27096">-2783</cx:pt>
          <cx:pt idx="27097">-2776</cx:pt>
          <cx:pt idx="27098">-2770</cx:pt>
          <cx:pt idx="27099">-2753</cx:pt>
          <cx:pt idx="27100">-2740</cx:pt>
          <cx:pt idx="27101">-2735</cx:pt>
          <cx:pt idx="27102">-2726</cx:pt>
          <cx:pt idx="27103">-2718</cx:pt>
          <cx:pt idx="27104">-2711</cx:pt>
          <cx:pt idx="27105">-2706</cx:pt>
          <cx:pt idx="27106">-2702</cx:pt>
          <cx:pt idx="27107">-2700</cx:pt>
          <cx:pt idx="27108">-2693</cx:pt>
          <cx:pt idx="27109">-2690</cx:pt>
          <cx:pt idx="27110">-2683</cx:pt>
          <cx:pt idx="27111">-2681</cx:pt>
          <cx:pt idx="27112">-2674</cx:pt>
          <cx:pt idx="27113">-2669</cx:pt>
          <cx:pt idx="27114">-2661</cx:pt>
          <cx:pt idx="27115">-2640</cx:pt>
          <cx:pt idx="27116">-2636</cx:pt>
          <cx:pt idx="27117">-2633</cx:pt>
          <cx:pt idx="27118">-2632</cx:pt>
          <cx:pt idx="27119">-2627</cx:pt>
          <cx:pt idx="27120">-2621</cx:pt>
          <cx:pt idx="27121">-2621</cx:pt>
          <cx:pt idx="27122">-2608</cx:pt>
          <cx:pt idx="27123">-2607</cx:pt>
          <cx:pt idx="27124">-2604</cx:pt>
          <cx:pt idx="27125">-2595</cx:pt>
          <cx:pt idx="27126">-2594</cx:pt>
          <cx:pt idx="27127">-2591</cx:pt>
          <cx:pt idx="27128">-2583</cx:pt>
          <cx:pt idx="27129">-2578</cx:pt>
          <cx:pt idx="27130">-2564</cx:pt>
          <cx:pt idx="27131">-2562</cx:pt>
          <cx:pt idx="27132">-2549</cx:pt>
          <cx:pt idx="27133">-2538</cx:pt>
          <cx:pt idx="27134">-2535</cx:pt>
          <cx:pt idx="27135">-2531</cx:pt>
          <cx:pt idx="27136">-2529</cx:pt>
          <cx:pt idx="27137">-2516</cx:pt>
          <cx:pt idx="27138">-2514</cx:pt>
          <cx:pt idx="27139">-2513</cx:pt>
          <cx:pt idx="27140">-2509</cx:pt>
          <cx:pt idx="27141">-2502</cx:pt>
          <cx:pt idx="27142">-2500</cx:pt>
          <cx:pt idx="27143">-2494</cx:pt>
          <cx:pt idx="27144">-2485</cx:pt>
          <cx:pt idx="27145">-2484</cx:pt>
          <cx:pt idx="27146">-2476</cx:pt>
          <cx:pt idx="27147">-2473</cx:pt>
          <cx:pt idx="27148">-2468</cx:pt>
          <cx:pt idx="27149">-2465</cx:pt>
          <cx:pt idx="27150">-2465</cx:pt>
          <cx:pt idx="27151">-2464</cx:pt>
          <cx:pt idx="27152">-2463</cx:pt>
          <cx:pt idx="27153">-2461</cx:pt>
          <cx:pt idx="27154">-2455</cx:pt>
          <cx:pt idx="27155">-2452</cx:pt>
          <cx:pt idx="27156">-2448</cx:pt>
          <cx:pt idx="27157">-2447</cx:pt>
          <cx:pt idx="27158">-2442</cx:pt>
          <cx:pt idx="27159">-2441</cx:pt>
          <cx:pt idx="27160">-2440</cx:pt>
          <cx:pt idx="27161">-2437</cx:pt>
          <cx:pt idx="27162">-2435</cx:pt>
          <cx:pt idx="27163">-2435</cx:pt>
          <cx:pt idx="27164">-2431</cx:pt>
          <cx:pt idx="27165">-2431</cx:pt>
          <cx:pt idx="27166">-2429</cx:pt>
          <cx:pt idx="27167">-2426</cx:pt>
          <cx:pt idx="27168">-2422</cx:pt>
          <cx:pt idx="27169">-2417</cx:pt>
          <cx:pt idx="27170">-2413</cx:pt>
          <cx:pt idx="27171">-2406</cx:pt>
          <cx:pt idx="27172">-2403</cx:pt>
          <cx:pt idx="27173">-2398</cx:pt>
          <cx:pt idx="27174">-2382</cx:pt>
          <cx:pt idx="27175">-2379</cx:pt>
          <cx:pt idx="27176">-2375</cx:pt>
          <cx:pt idx="27177">-2365</cx:pt>
          <cx:pt idx="27178">-2345</cx:pt>
          <cx:pt idx="27179">-2335</cx:pt>
          <cx:pt idx="27180">-2321</cx:pt>
          <cx:pt idx="27181">-2315</cx:pt>
          <cx:pt idx="27182">-2313</cx:pt>
          <cx:pt idx="27183">-2307</cx:pt>
          <cx:pt idx="27184">-2300</cx:pt>
          <cx:pt idx="27185">-2300</cx:pt>
          <cx:pt idx="27186">-2293</cx:pt>
          <cx:pt idx="27187">-2277</cx:pt>
          <cx:pt idx="27188">-2271</cx:pt>
          <cx:pt idx="27189">-2271</cx:pt>
          <cx:pt idx="27190">-2270</cx:pt>
          <cx:pt idx="27191">-2243</cx:pt>
          <cx:pt idx="27192">-2238</cx:pt>
          <cx:pt idx="27193">-2238</cx:pt>
          <cx:pt idx="27194">-2237</cx:pt>
          <cx:pt idx="27195">-2235</cx:pt>
          <cx:pt idx="27196">-2231</cx:pt>
          <cx:pt idx="27197">-2231</cx:pt>
          <cx:pt idx="27198">-2230</cx:pt>
          <cx:pt idx="27199">-2211</cx:pt>
          <cx:pt idx="27200">-2211</cx:pt>
          <cx:pt idx="27201">-2209</cx:pt>
          <cx:pt idx="27202">-2209</cx:pt>
          <cx:pt idx="27203">-2207</cx:pt>
          <cx:pt idx="27204">-2202</cx:pt>
          <cx:pt idx="27205">-2194</cx:pt>
          <cx:pt idx="27206">-2189</cx:pt>
          <cx:pt idx="27207">-2186</cx:pt>
          <cx:pt idx="27208">-2181</cx:pt>
          <cx:pt idx="27209">-2179</cx:pt>
          <cx:pt idx="27210">-2177</cx:pt>
          <cx:pt idx="27211">-2169</cx:pt>
          <cx:pt idx="27212">-2168</cx:pt>
          <cx:pt idx="27213">-2159</cx:pt>
          <cx:pt idx="27214">-2159</cx:pt>
          <cx:pt idx="27215">-2155</cx:pt>
          <cx:pt idx="27216">-2138</cx:pt>
          <cx:pt idx="27217">-2135</cx:pt>
          <cx:pt idx="27218">-2132</cx:pt>
          <cx:pt idx="27219">-2130</cx:pt>
          <cx:pt idx="27220">-2129</cx:pt>
          <cx:pt idx="27221">-2127</cx:pt>
          <cx:pt idx="27222">-2123</cx:pt>
          <cx:pt idx="27223">-2118</cx:pt>
          <cx:pt idx="27224">-2115</cx:pt>
          <cx:pt idx="27225">-2110</cx:pt>
          <cx:pt idx="27226">-2108</cx:pt>
          <cx:pt idx="27227">-2100</cx:pt>
          <cx:pt idx="27228">-2099</cx:pt>
          <cx:pt idx="27229">-2095</cx:pt>
          <cx:pt idx="27230">-2093</cx:pt>
          <cx:pt idx="27231">-2093</cx:pt>
          <cx:pt idx="27232">-2089</cx:pt>
          <cx:pt idx="27233">-2086</cx:pt>
          <cx:pt idx="27234">-2085</cx:pt>
          <cx:pt idx="27235">-2079</cx:pt>
          <cx:pt idx="27236">-2076</cx:pt>
          <cx:pt idx="27237">-2074</cx:pt>
          <cx:pt idx="27238">-2069</cx:pt>
          <cx:pt idx="27239">-2068</cx:pt>
          <cx:pt idx="27240">-2059</cx:pt>
          <cx:pt idx="27241">-2059</cx:pt>
          <cx:pt idx="27242">-2056</cx:pt>
          <cx:pt idx="27243">-2046</cx:pt>
          <cx:pt idx="27244">-2041</cx:pt>
          <cx:pt idx="27245">-2036</cx:pt>
          <cx:pt idx="27246">-2027</cx:pt>
          <cx:pt idx="27247">-2026</cx:pt>
          <cx:pt idx="27248">-2024</cx:pt>
          <cx:pt idx="27249">-2012</cx:pt>
          <cx:pt idx="27250">-2011</cx:pt>
          <cx:pt idx="27251">-2010</cx:pt>
          <cx:pt idx="27252">-2008</cx:pt>
          <cx:pt idx="27253">-2004</cx:pt>
          <cx:pt idx="27254">-2004</cx:pt>
          <cx:pt idx="27255">-2002</cx:pt>
          <cx:pt idx="27256">-2001</cx:pt>
          <cx:pt idx="27257">-1996</cx:pt>
          <cx:pt idx="27258">-1988</cx:pt>
          <cx:pt idx="27259">-1983</cx:pt>
          <cx:pt idx="27260">-1983</cx:pt>
          <cx:pt idx="27261">-1974</cx:pt>
          <cx:pt idx="27262">-1968</cx:pt>
          <cx:pt idx="27263">-1967</cx:pt>
          <cx:pt idx="27264">-1967</cx:pt>
          <cx:pt idx="27265">-1963</cx:pt>
          <cx:pt idx="27266">-1959</cx:pt>
          <cx:pt idx="27267">-1959</cx:pt>
          <cx:pt idx="27268">-1959</cx:pt>
          <cx:pt idx="27269">-1954</cx:pt>
          <cx:pt idx="27270">-1951</cx:pt>
          <cx:pt idx="27271">-1949</cx:pt>
          <cx:pt idx="27272">-1948</cx:pt>
          <cx:pt idx="27273">-1944</cx:pt>
          <cx:pt idx="27274">-1943</cx:pt>
          <cx:pt idx="27275">-1938</cx:pt>
          <cx:pt idx="27276">-1934</cx:pt>
          <cx:pt idx="27277">-1929</cx:pt>
          <cx:pt idx="27278">-1924</cx:pt>
          <cx:pt idx="27279">-1921</cx:pt>
          <cx:pt idx="27280">-1921</cx:pt>
          <cx:pt idx="27281">-1912</cx:pt>
          <cx:pt idx="27282">-1901</cx:pt>
          <cx:pt idx="27283">-1896</cx:pt>
          <cx:pt idx="27284">-1893</cx:pt>
          <cx:pt idx="27285">-1892</cx:pt>
          <cx:pt idx="27286">-1888</cx:pt>
          <cx:pt idx="27287">-1881</cx:pt>
          <cx:pt idx="27288">-1881</cx:pt>
          <cx:pt idx="27289">-1880</cx:pt>
          <cx:pt idx="27290">-1874</cx:pt>
          <cx:pt idx="27291">-1871</cx:pt>
          <cx:pt idx="27292">-1869</cx:pt>
          <cx:pt idx="27293">-1865</cx:pt>
          <cx:pt idx="27294">-1860</cx:pt>
          <cx:pt idx="27295">-1857</cx:pt>
          <cx:pt idx="27296">-1846</cx:pt>
          <cx:pt idx="27297">-1845</cx:pt>
          <cx:pt idx="27298">-1843</cx:pt>
          <cx:pt idx="27299">-1838</cx:pt>
          <cx:pt idx="27300">-1837</cx:pt>
          <cx:pt idx="27301">-1837</cx:pt>
          <cx:pt idx="27302">-1833</cx:pt>
          <cx:pt idx="27303">-1823</cx:pt>
          <cx:pt idx="27304">-1821</cx:pt>
          <cx:pt idx="27305">-1818</cx:pt>
          <cx:pt idx="27306">-1812</cx:pt>
          <cx:pt idx="27307">-1798</cx:pt>
          <cx:pt idx="27308">-1796</cx:pt>
          <cx:pt idx="27309">-1795</cx:pt>
          <cx:pt idx="27310">-1795</cx:pt>
          <cx:pt idx="27311">-1789</cx:pt>
          <cx:pt idx="27312">-1788</cx:pt>
          <cx:pt idx="27313">-1787</cx:pt>
          <cx:pt idx="27314">-1783</cx:pt>
          <cx:pt idx="27315">-1778</cx:pt>
          <cx:pt idx="27316">-1778</cx:pt>
          <cx:pt idx="27317">-1778</cx:pt>
          <cx:pt idx="27318">-1777</cx:pt>
          <cx:pt idx="27319">-1776</cx:pt>
          <cx:pt idx="27320">-1775</cx:pt>
          <cx:pt idx="27321">-1768</cx:pt>
          <cx:pt idx="27322">-1767</cx:pt>
          <cx:pt idx="27323">-1750</cx:pt>
          <cx:pt idx="27324">-1750</cx:pt>
          <cx:pt idx="27325">-1742</cx:pt>
          <cx:pt idx="27326">-1733</cx:pt>
          <cx:pt idx="27327">-1731</cx:pt>
          <cx:pt idx="27328">-1728</cx:pt>
          <cx:pt idx="27329">-1717</cx:pt>
          <cx:pt idx="27330">-1716</cx:pt>
          <cx:pt idx="27331">-1716</cx:pt>
          <cx:pt idx="27332">-1715</cx:pt>
          <cx:pt idx="27333">-1714</cx:pt>
          <cx:pt idx="27334">-1711</cx:pt>
          <cx:pt idx="27335">-1706</cx:pt>
          <cx:pt idx="27336">-1705</cx:pt>
          <cx:pt idx="27337">-1696</cx:pt>
          <cx:pt idx="27338">-1696</cx:pt>
          <cx:pt idx="27339">-1692</cx:pt>
          <cx:pt idx="27340">-1690</cx:pt>
          <cx:pt idx="27341">-1688</cx:pt>
          <cx:pt idx="27342">-1684</cx:pt>
          <cx:pt idx="27343">-1677</cx:pt>
          <cx:pt idx="27344">-1672</cx:pt>
          <cx:pt idx="27345">-1666</cx:pt>
          <cx:pt idx="27346">-1666</cx:pt>
          <cx:pt idx="27347">-1664</cx:pt>
          <cx:pt idx="27348">-1662</cx:pt>
          <cx:pt idx="27349">-1661</cx:pt>
          <cx:pt idx="27350">-1657</cx:pt>
          <cx:pt idx="27351">-1651</cx:pt>
          <cx:pt idx="27352">-1650</cx:pt>
          <cx:pt idx="27353">-1646</cx:pt>
          <cx:pt idx="27354">-1645</cx:pt>
          <cx:pt idx="27355">-1645</cx:pt>
          <cx:pt idx="27356">-1638</cx:pt>
          <cx:pt idx="27357">-1636</cx:pt>
          <cx:pt idx="27358">-1629</cx:pt>
          <cx:pt idx="27359">-1624</cx:pt>
          <cx:pt idx="27360">-1621</cx:pt>
          <cx:pt idx="27361">-1611</cx:pt>
          <cx:pt idx="27362">-1602</cx:pt>
          <cx:pt idx="27363">-1597</cx:pt>
          <cx:pt idx="27364">-1591</cx:pt>
          <cx:pt idx="27365">-1590</cx:pt>
          <cx:pt idx="27366">-1587</cx:pt>
          <cx:pt idx="27367">-1584</cx:pt>
          <cx:pt idx="27368">-1581</cx:pt>
          <cx:pt idx="27369">-1579</cx:pt>
          <cx:pt idx="27370">-1572</cx:pt>
          <cx:pt idx="27371">-1570</cx:pt>
          <cx:pt idx="27372">-1568</cx:pt>
          <cx:pt idx="27373">-1562</cx:pt>
          <cx:pt idx="27374">-1560</cx:pt>
          <cx:pt idx="27375">-1558</cx:pt>
          <cx:pt idx="27376">-1555</cx:pt>
          <cx:pt idx="27377">-1554</cx:pt>
          <cx:pt idx="27378">-1554</cx:pt>
          <cx:pt idx="27379">-1551</cx:pt>
          <cx:pt idx="27380">-1535</cx:pt>
          <cx:pt idx="27381">-1532</cx:pt>
          <cx:pt idx="27382">-1528</cx:pt>
          <cx:pt idx="27383">-1521</cx:pt>
          <cx:pt idx="27384">-1521</cx:pt>
          <cx:pt idx="27385">-1519</cx:pt>
          <cx:pt idx="27386">-1518</cx:pt>
          <cx:pt idx="27387">-1513</cx:pt>
          <cx:pt idx="27388">-1511</cx:pt>
          <cx:pt idx="27389">-1508</cx:pt>
          <cx:pt idx="27390">-1505</cx:pt>
          <cx:pt idx="27391">-1504</cx:pt>
          <cx:pt idx="27392">-1504</cx:pt>
          <cx:pt idx="27393">-1501</cx:pt>
          <cx:pt idx="27394">-1499</cx:pt>
          <cx:pt idx="27395">-1498</cx:pt>
          <cx:pt idx="27396">-1498</cx:pt>
          <cx:pt idx="27397">-1496</cx:pt>
          <cx:pt idx="27398">-1494</cx:pt>
          <cx:pt idx="27399">-1491</cx:pt>
          <cx:pt idx="27400">-1489</cx:pt>
          <cx:pt idx="27401">-1482</cx:pt>
          <cx:pt idx="27402">-1480</cx:pt>
          <cx:pt idx="27403">-1479</cx:pt>
          <cx:pt idx="27404">-1477</cx:pt>
          <cx:pt idx="27405">-1475</cx:pt>
          <cx:pt idx="27406">-1469</cx:pt>
          <cx:pt idx="27407">-1468</cx:pt>
          <cx:pt idx="27408">-1468</cx:pt>
          <cx:pt idx="27409">-1467</cx:pt>
          <cx:pt idx="27410">-1466</cx:pt>
          <cx:pt idx="27411">-1460</cx:pt>
          <cx:pt idx="27412">-1460</cx:pt>
          <cx:pt idx="27413">-1458</cx:pt>
          <cx:pt idx="27414">-1454</cx:pt>
          <cx:pt idx="27415">-1453</cx:pt>
          <cx:pt idx="27416">-1449</cx:pt>
          <cx:pt idx="27417">-1446</cx:pt>
          <cx:pt idx="27418">-1444</cx:pt>
          <cx:pt idx="27419">-1442</cx:pt>
          <cx:pt idx="27420">-1438</cx:pt>
          <cx:pt idx="27421">-1431</cx:pt>
          <cx:pt idx="27422">-1429</cx:pt>
          <cx:pt idx="27423">-1428</cx:pt>
          <cx:pt idx="27424">-1422</cx:pt>
          <cx:pt idx="27425">-1422</cx:pt>
          <cx:pt idx="27426">-1419</cx:pt>
          <cx:pt idx="27427">-1414</cx:pt>
          <cx:pt idx="27428">-1411</cx:pt>
          <cx:pt idx="27429">-1411</cx:pt>
          <cx:pt idx="27430">-1407</cx:pt>
          <cx:pt idx="27431">-1405</cx:pt>
          <cx:pt idx="27432">-1405</cx:pt>
          <cx:pt idx="27433">-1404</cx:pt>
          <cx:pt idx="27434">-1401</cx:pt>
          <cx:pt idx="27435">-1400</cx:pt>
          <cx:pt idx="27436">-1396</cx:pt>
          <cx:pt idx="27437">-1395</cx:pt>
          <cx:pt idx="27438">-1392</cx:pt>
          <cx:pt idx="27439">-1391</cx:pt>
          <cx:pt idx="27440">-1390</cx:pt>
          <cx:pt idx="27441">-1389</cx:pt>
          <cx:pt idx="27442">-1383</cx:pt>
          <cx:pt idx="27443">-1381</cx:pt>
          <cx:pt idx="27444">-1381</cx:pt>
          <cx:pt idx="27445">-1380</cx:pt>
          <cx:pt idx="27446">-1378</cx:pt>
          <cx:pt idx="27447">-1378</cx:pt>
          <cx:pt idx="27448">-1377</cx:pt>
          <cx:pt idx="27449">-1375</cx:pt>
          <cx:pt idx="27450">-1375</cx:pt>
          <cx:pt idx="27451">-1374</cx:pt>
          <cx:pt idx="27452">-1367</cx:pt>
          <cx:pt idx="27453">-1363</cx:pt>
          <cx:pt idx="27454">-1361</cx:pt>
          <cx:pt idx="27455">-1358</cx:pt>
          <cx:pt idx="27456">-1357</cx:pt>
          <cx:pt idx="27457">-1351</cx:pt>
          <cx:pt idx="27458">-1349</cx:pt>
          <cx:pt idx="27459">-1346</cx:pt>
          <cx:pt idx="27460">-1343</cx:pt>
          <cx:pt idx="27461">-1343</cx:pt>
          <cx:pt idx="27462">-1339</cx:pt>
          <cx:pt idx="27463">-1339</cx:pt>
          <cx:pt idx="27464">-1334</cx:pt>
          <cx:pt idx="27465">-1332</cx:pt>
          <cx:pt idx="27466">-1330</cx:pt>
          <cx:pt idx="27467">-1319</cx:pt>
          <cx:pt idx="27468">-1316</cx:pt>
          <cx:pt idx="27469">-1311</cx:pt>
          <cx:pt idx="27470">-1309</cx:pt>
          <cx:pt idx="27471">-1303</cx:pt>
          <cx:pt idx="27472">-1300</cx:pt>
          <cx:pt idx="27473">-1288</cx:pt>
          <cx:pt idx="27474">-1285</cx:pt>
          <cx:pt idx="27475">-1284</cx:pt>
          <cx:pt idx="27476">-1283</cx:pt>
          <cx:pt idx="27477">-1279</cx:pt>
          <cx:pt idx="27478">-1279</cx:pt>
          <cx:pt idx="27479">-1278</cx:pt>
          <cx:pt idx="27480">-1275</cx:pt>
          <cx:pt idx="27481">-1272</cx:pt>
          <cx:pt idx="27482">-1265</cx:pt>
          <cx:pt idx="27483">-1265</cx:pt>
          <cx:pt idx="27484">-1264</cx:pt>
          <cx:pt idx="27485">-1263</cx:pt>
          <cx:pt idx="27486">-1261</cx:pt>
          <cx:pt idx="27487">-1259</cx:pt>
          <cx:pt idx="27488">-1259</cx:pt>
          <cx:pt idx="27489">-1256</cx:pt>
          <cx:pt idx="27490">-1255</cx:pt>
          <cx:pt idx="27491">-1253</cx:pt>
          <cx:pt idx="27492">-1253</cx:pt>
          <cx:pt idx="27493">-1252</cx:pt>
          <cx:pt idx="27494">-1251</cx:pt>
          <cx:pt idx="27495">-1250</cx:pt>
          <cx:pt idx="27496">-1248</cx:pt>
          <cx:pt idx="27497">-1247</cx:pt>
          <cx:pt idx="27498">-1247</cx:pt>
          <cx:pt idx="27499">-1241</cx:pt>
          <cx:pt idx="27500">-1231</cx:pt>
          <cx:pt idx="27501">-1228</cx:pt>
          <cx:pt idx="27502">-1224</cx:pt>
          <cx:pt idx="27503">-1224</cx:pt>
          <cx:pt idx="27504">-1222</cx:pt>
          <cx:pt idx="27505">-1222</cx:pt>
          <cx:pt idx="27506">-1222</cx:pt>
          <cx:pt idx="27507">-1221</cx:pt>
          <cx:pt idx="27508">-1220</cx:pt>
          <cx:pt idx="27509">-1219</cx:pt>
          <cx:pt idx="27510">-1216</cx:pt>
          <cx:pt idx="27511">-1213</cx:pt>
          <cx:pt idx="27512">-1212</cx:pt>
          <cx:pt idx="27513">-1209</cx:pt>
          <cx:pt idx="27514">-1208</cx:pt>
          <cx:pt idx="27515">-1206</cx:pt>
          <cx:pt idx="27516">-1200</cx:pt>
          <cx:pt idx="27517">-1199</cx:pt>
          <cx:pt idx="27518">-1194</cx:pt>
          <cx:pt idx="27519">-1191</cx:pt>
          <cx:pt idx="27520">-1185</cx:pt>
          <cx:pt idx="27521">-1177</cx:pt>
          <cx:pt idx="27522">-1176</cx:pt>
          <cx:pt idx="27523">-1174</cx:pt>
          <cx:pt idx="27524">-1173</cx:pt>
          <cx:pt idx="27525">-1171</cx:pt>
          <cx:pt idx="27526">-1170</cx:pt>
          <cx:pt idx="27527">-1169</cx:pt>
          <cx:pt idx="27528">-1169</cx:pt>
          <cx:pt idx="27529">-1167</cx:pt>
          <cx:pt idx="27530">-1166</cx:pt>
          <cx:pt idx="27531">-1163</cx:pt>
          <cx:pt idx="27532">-1163</cx:pt>
          <cx:pt idx="27533">-1159</cx:pt>
          <cx:pt idx="27534">-1158</cx:pt>
          <cx:pt idx="27535">-1156</cx:pt>
          <cx:pt idx="27536">-1152</cx:pt>
          <cx:pt idx="27537">-1152</cx:pt>
          <cx:pt idx="27538">-1150</cx:pt>
          <cx:pt idx="27539">-1150</cx:pt>
          <cx:pt idx="27540">-1148</cx:pt>
          <cx:pt idx="27541">-1147</cx:pt>
          <cx:pt idx="27542">-1147</cx:pt>
          <cx:pt idx="27543">-1147</cx:pt>
          <cx:pt idx="27544">-1138</cx:pt>
          <cx:pt idx="27545">-1135</cx:pt>
          <cx:pt idx="27546">-1135</cx:pt>
          <cx:pt idx="27547">-1134</cx:pt>
          <cx:pt idx="27548">-1134</cx:pt>
          <cx:pt idx="27549">-1131</cx:pt>
          <cx:pt idx="27550">-1129</cx:pt>
          <cx:pt idx="27551">-1128</cx:pt>
          <cx:pt idx="27552">-1125</cx:pt>
          <cx:pt idx="27553">-1124</cx:pt>
          <cx:pt idx="27554">-1124</cx:pt>
          <cx:pt idx="27555">-1123</cx:pt>
          <cx:pt idx="27556">-1122</cx:pt>
          <cx:pt idx="27557">-1119</cx:pt>
          <cx:pt idx="27558">-1118</cx:pt>
          <cx:pt idx="27559">-1117</cx:pt>
          <cx:pt idx="27560">-1116</cx:pt>
          <cx:pt idx="27561">-1115</cx:pt>
          <cx:pt idx="27562">-1115</cx:pt>
          <cx:pt idx="27563">-1114</cx:pt>
          <cx:pt idx="27564">-1113</cx:pt>
          <cx:pt idx="27565">-1113</cx:pt>
          <cx:pt idx="27566">-1113</cx:pt>
          <cx:pt idx="27567">-1112</cx:pt>
          <cx:pt idx="27568">-1110</cx:pt>
          <cx:pt idx="27569">-1106</cx:pt>
          <cx:pt idx="27570">-1105</cx:pt>
          <cx:pt idx="27571">-1105</cx:pt>
          <cx:pt idx="27572">-1102</cx:pt>
          <cx:pt idx="27573">-1101</cx:pt>
          <cx:pt idx="27574">-1100</cx:pt>
          <cx:pt idx="27575">-1100</cx:pt>
          <cx:pt idx="27576">-1096</cx:pt>
          <cx:pt idx="27577">-1093</cx:pt>
          <cx:pt idx="27578">-1091</cx:pt>
          <cx:pt idx="27579">-1090</cx:pt>
          <cx:pt idx="27580">-1090</cx:pt>
          <cx:pt idx="27581">-1089</cx:pt>
          <cx:pt idx="27582">-1085</cx:pt>
          <cx:pt idx="27583">-1085</cx:pt>
          <cx:pt idx="27584">-1082</cx:pt>
          <cx:pt idx="27585">-1081</cx:pt>
          <cx:pt idx="27586">-1080</cx:pt>
          <cx:pt idx="27587">-1078</cx:pt>
          <cx:pt idx="27588">-1072</cx:pt>
          <cx:pt idx="27589">-1071</cx:pt>
          <cx:pt idx="27590">-1063</cx:pt>
          <cx:pt idx="27591">-1060</cx:pt>
          <cx:pt idx="27592">-1057</cx:pt>
          <cx:pt idx="27593">-1053</cx:pt>
          <cx:pt idx="27594">-1053</cx:pt>
          <cx:pt idx="27595">-1051</cx:pt>
          <cx:pt idx="27596">-1049</cx:pt>
          <cx:pt idx="27597">-1048</cx:pt>
          <cx:pt idx="27598">-1048</cx:pt>
          <cx:pt idx="27599">-1047</cx:pt>
          <cx:pt idx="27600">-1045</cx:pt>
          <cx:pt idx="27601">-1044</cx:pt>
          <cx:pt idx="27602">-1043</cx:pt>
          <cx:pt idx="27603">-1042</cx:pt>
          <cx:pt idx="27604">-1041</cx:pt>
          <cx:pt idx="27605">-1041</cx:pt>
          <cx:pt idx="27606">-1039</cx:pt>
          <cx:pt idx="27607">-1033</cx:pt>
          <cx:pt idx="27608">-1033</cx:pt>
          <cx:pt idx="27609">-1032</cx:pt>
          <cx:pt idx="27610">-1031</cx:pt>
          <cx:pt idx="27611">-1026</cx:pt>
          <cx:pt idx="27612">-1024</cx:pt>
          <cx:pt idx="27613">-1021</cx:pt>
          <cx:pt idx="27614">-1018</cx:pt>
          <cx:pt idx="27615">-1017</cx:pt>
          <cx:pt idx="27616">-1016</cx:pt>
          <cx:pt idx="27617">-1015</cx:pt>
          <cx:pt idx="27618">-1009</cx:pt>
          <cx:pt idx="27619">-1006</cx:pt>
          <cx:pt idx="27620">-1006</cx:pt>
          <cx:pt idx="27621">-1005</cx:pt>
          <cx:pt idx="27622">-1003</cx:pt>
          <cx:pt idx="27623">-1002</cx:pt>
          <cx:pt idx="27624">-1001</cx:pt>
          <cx:pt idx="27625">-1000</cx:pt>
          <cx:pt idx="27626">-998</cx:pt>
          <cx:pt idx="27627">-998</cx:pt>
          <cx:pt idx="27628">-994</cx:pt>
          <cx:pt idx="27629">-993</cx:pt>
          <cx:pt idx="27630">-992</cx:pt>
          <cx:pt idx="27631">-992</cx:pt>
          <cx:pt idx="27632">-992</cx:pt>
          <cx:pt idx="27633">-991</cx:pt>
          <cx:pt idx="27634">-979</cx:pt>
          <cx:pt idx="27635">-976</cx:pt>
          <cx:pt idx="27636">-975</cx:pt>
          <cx:pt idx="27637">-974</cx:pt>
          <cx:pt idx="27638">-973</cx:pt>
          <cx:pt idx="27639">-971</cx:pt>
          <cx:pt idx="27640">-971</cx:pt>
          <cx:pt idx="27641">-971</cx:pt>
          <cx:pt idx="27642">-969</cx:pt>
          <cx:pt idx="27643">-968</cx:pt>
          <cx:pt idx="27644">-968</cx:pt>
          <cx:pt idx="27645">-964</cx:pt>
          <cx:pt idx="27646">-959</cx:pt>
          <cx:pt idx="27647">-954</cx:pt>
          <cx:pt idx="27648">-954</cx:pt>
          <cx:pt idx="27649">-953</cx:pt>
          <cx:pt idx="27650">-952</cx:pt>
          <cx:pt idx="27651">-951</cx:pt>
          <cx:pt idx="27652">-949</cx:pt>
          <cx:pt idx="27653">-949</cx:pt>
          <cx:pt idx="27654">-947</cx:pt>
          <cx:pt idx="27655">-944</cx:pt>
          <cx:pt idx="27656">-941</cx:pt>
          <cx:pt idx="27657">-940</cx:pt>
          <cx:pt idx="27658">-938</cx:pt>
          <cx:pt idx="27659">-936</cx:pt>
          <cx:pt idx="27660">-934</cx:pt>
          <cx:pt idx="27661">-931</cx:pt>
          <cx:pt idx="27662">-931</cx:pt>
          <cx:pt idx="27663">-930</cx:pt>
          <cx:pt idx="27664">-929</cx:pt>
          <cx:pt idx="27665">-928</cx:pt>
          <cx:pt idx="27666">-926</cx:pt>
          <cx:pt idx="27667">-922</cx:pt>
          <cx:pt idx="27668">-922</cx:pt>
          <cx:pt idx="27669">-921</cx:pt>
          <cx:pt idx="27670">-921</cx:pt>
          <cx:pt idx="27671">-920</cx:pt>
          <cx:pt idx="27672">-918</cx:pt>
          <cx:pt idx="27673">-917</cx:pt>
          <cx:pt idx="27674">-916</cx:pt>
          <cx:pt idx="27675">-915</cx:pt>
          <cx:pt idx="27676">-915</cx:pt>
          <cx:pt idx="27677">-913</cx:pt>
          <cx:pt idx="27678">-912</cx:pt>
          <cx:pt idx="27679">-908</cx:pt>
          <cx:pt idx="27680">-899</cx:pt>
          <cx:pt idx="27681">-896</cx:pt>
          <cx:pt idx="27682">-894</cx:pt>
          <cx:pt idx="27683">-884</cx:pt>
          <cx:pt idx="27684">-884</cx:pt>
          <cx:pt idx="27685">-881</cx:pt>
          <cx:pt idx="27686">-880</cx:pt>
          <cx:pt idx="27687">-877</cx:pt>
          <cx:pt idx="27688">-877</cx:pt>
          <cx:pt idx="27689">-875</cx:pt>
          <cx:pt idx="27690">-873</cx:pt>
          <cx:pt idx="27691">-872</cx:pt>
          <cx:pt idx="27692">-869</cx:pt>
          <cx:pt idx="27693">-869</cx:pt>
          <cx:pt idx="27694">-867</cx:pt>
          <cx:pt idx="27695">-867</cx:pt>
          <cx:pt idx="27696">-865</cx:pt>
          <cx:pt idx="27697">-865</cx:pt>
          <cx:pt idx="27698">-858</cx:pt>
          <cx:pt idx="27699">-857</cx:pt>
          <cx:pt idx="27700">-856</cx:pt>
          <cx:pt idx="27701">-855</cx:pt>
          <cx:pt idx="27702">-854</cx:pt>
          <cx:pt idx="27703">-847</cx:pt>
          <cx:pt idx="27704">-845</cx:pt>
          <cx:pt idx="27705">-845</cx:pt>
          <cx:pt idx="27706">-845</cx:pt>
          <cx:pt idx="27707">-843</cx:pt>
          <cx:pt idx="27708">-842</cx:pt>
          <cx:pt idx="27709">-839</cx:pt>
          <cx:pt idx="27710">-837</cx:pt>
          <cx:pt idx="27711">-837</cx:pt>
          <cx:pt idx="27712">-837</cx:pt>
          <cx:pt idx="27713">-836</cx:pt>
          <cx:pt idx="27714">-833</cx:pt>
          <cx:pt idx="27715">-833</cx:pt>
          <cx:pt idx="27716">-833</cx:pt>
          <cx:pt idx="27717">-828</cx:pt>
          <cx:pt idx="27718">-826</cx:pt>
          <cx:pt idx="27719">-826</cx:pt>
          <cx:pt idx="27720">-824</cx:pt>
          <cx:pt idx="27721">-821</cx:pt>
          <cx:pt idx="27722">-818</cx:pt>
          <cx:pt idx="27723">-817</cx:pt>
          <cx:pt idx="27724">-817</cx:pt>
          <cx:pt idx="27725">-816</cx:pt>
          <cx:pt idx="27726">-813</cx:pt>
          <cx:pt idx="27727">-813</cx:pt>
          <cx:pt idx="27728">-811</cx:pt>
          <cx:pt idx="27729">-811</cx:pt>
          <cx:pt idx="27730">-809</cx:pt>
          <cx:pt idx="27731">-800</cx:pt>
          <cx:pt idx="27732">-799</cx:pt>
          <cx:pt idx="27733">-798</cx:pt>
          <cx:pt idx="27734">-798</cx:pt>
          <cx:pt idx="27735">-797</cx:pt>
          <cx:pt idx="27736">-796</cx:pt>
          <cx:pt idx="27737">-791</cx:pt>
          <cx:pt idx="27738">-790</cx:pt>
          <cx:pt idx="27739">-789</cx:pt>
          <cx:pt idx="27740">-788</cx:pt>
          <cx:pt idx="27741">-787</cx:pt>
          <cx:pt idx="27742">-785</cx:pt>
          <cx:pt idx="27743">-785</cx:pt>
          <cx:pt idx="27744">-785</cx:pt>
          <cx:pt idx="27745">-782</cx:pt>
          <cx:pt idx="27746">-777</cx:pt>
          <cx:pt idx="27747">-777</cx:pt>
          <cx:pt idx="27748">-772</cx:pt>
          <cx:pt idx="27749">-771</cx:pt>
          <cx:pt idx="27750">-771</cx:pt>
          <cx:pt idx="27751">-770</cx:pt>
          <cx:pt idx="27752">-758</cx:pt>
          <cx:pt idx="27753">-756</cx:pt>
          <cx:pt idx="27754">-756</cx:pt>
          <cx:pt idx="27755">-755</cx:pt>
          <cx:pt idx="27756">-752</cx:pt>
          <cx:pt idx="27757">-752</cx:pt>
          <cx:pt idx="27758">-749</cx:pt>
          <cx:pt idx="27759">-748</cx:pt>
          <cx:pt idx="27760">-748</cx:pt>
          <cx:pt idx="27761">-747</cx:pt>
          <cx:pt idx="27762">-743</cx:pt>
          <cx:pt idx="27763">-736</cx:pt>
          <cx:pt idx="27764">-735</cx:pt>
          <cx:pt idx="27765">-735</cx:pt>
          <cx:pt idx="27766">-728</cx:pt>
          <cx:pt idx="27767">-727</cx:pt>
          <cx:pt idx="27768">-724</cx:pt>
          <cx:pt idx="27769">-722</cx:pt>
          <cx:pt idx="27770">-721</cx:pt>
          <cx:pt idx="27771">-717</cx:pt>
          <cx:pt idx="27772">-715</cx:pt>
          <cx:pt idx="27773">-715</cx:pt>
          <cx:pt idx="27774">-707</cx:pt>
          <cx:pt idx="27775">-707</cx:pt>
          <cx:pt idx="27776">-706</cx:pt>
          <cx:pt idx="27777">-704</cx:pt>
          <cx:pt idx="27778">-703</cx:pt>
          <cx:pt idx="27779">-700</cx:pt>
          <cx:pt idx="27780">-699</cx:pt>
          <cx:pt idx="27781">-698</cx:pt>
          <cx:pt idx="27782">-697</cx:pt>
          <cx:pt idx="27783">-696</cx:pt>
          <cx:pt idx="27784">-696</cx:pt>
          <cx:pt idx="27785">-695</cx:pt>
          <cx:pt idx="27786">-693</cx:pt>
          <cx:pt idx="27787">-688</cx:pt>
          <cx:pt idx="27788">-688</cx:pt>
          <cx:pt idx="27789">-686</cx:pt>
          <cx:pt idx="27790">-686</cx:pt>
          <cx:pt idx="27791">-685</cx:pt>
          <cx:pt idx="27792">-685</cx:pt>
          <cx:pt idx="27793">-683</cx:pt>
          <cx:pt idx="27794">-681</cx:pt>
          <cx:pt idx="27795">-681</cx:pt>
          <cx:pt idx="27796">-680</cx:pt>
          <cx:pt idx="27797">-680</cx:pt>
          <cx:pt idx="27798">-678</cx:pt>
          <cx:pt idx="27799">-677</cx:pt>
          <cx:pt idx="27800">-675</cx:pt>
          <cx:pt idx="27801">-673</cx:pt>
          <cx:pt idx="27802">-672</cx:pt>
          <cx:pt idx="27803">-669</cx:pt>
          <cx:pt idx="27804">-661</cx:pt>
          <cx:pt idx="27805">-659</cx:pt>
          <cx:pt idx="27806">-657</cx:pt>
          <cx:pt idx="27807">-656</cx:pt>
          <cx:pt idx="27808">-655</cx:pt>
          <cx:pt idx="27809">-654</cx:pt>
          <cx:pt idx="27810">-651</cx:pt>
          <cx:pt idx="27811">-651</cx:pt>
          <cx:pt idx="27812">-648</cx:pt>
          <cx:pt idx="27813">-648</cx:pt>
          <cx:pt idx="27814">-647</cx:pt>
          <cx:pt idx="27815">-647</cx:pt>
          <cx:pt idx="27816">-643</cx:pt>
          <cx:pt idx="27817">-643</cx:pt>
          <cx:pt idx="27818">-642</cx:pt>
          <cx:pt idx="27819">-642</cx:pt>
          <cx:pt idx="27820">-641</cx:pt>
          <cx:pt idx="27821">-636</cx:pt>
          <cx:pt idx="27822">-635</cx:pt>
          <cx:pt idx="27823">-634</cx:pt>
          <cx:pt idx="27824">-633</cx:pt>
          <cx:pt idx="27825">-630</cx:pt>
          <cx:pt idx="27826">-629</cx:pt>
          <cx:pt idx="27827">-622</cx:pt>
          <cx:pt idx="27828">-620</cx:pt>
          <cx:pt idx="27829">-619</cx:pt>
          <cx:pt idx="27830">-616</cx:pt>
          <cx:pt idx="27831">-614</cx:pt>
          <cx:pt idx="27832">-614</cx:pt>
          <cx:pt idx="27833">-614</cx:pt>
          <cx:pt idx="27834">-614</cx:pt>
          <cx:pt idx="27835">-611</cx:pt>
          <cx:pt idx="27836">-609</cx:pt>
          <cx:pt idx="27837">-609</cx:pt>
          <cx:pt idx="27838">-606</cx:pt>
          <cx:pt idx="27839">-606</cx:pt>
          <cx:pt idx="27840">-604</cx:pt>
          <cx:pt idx="27841">-603</cx:pt>
          <cx:pt idx="27842">-602</cx:pt>
          <cx:pt idx="27843">-596</cx:pt>
          <cx:pt idx="27844">-596</cx:pt>
          <cx:pt idx="27845">-592</cx:pt>
          <cx:pt idx="27846">-592</cx:pt>
          <cx:pt idx="27847">-590</cx:pt>
          <cx:pt idx="27848">-589</cx:pt>
          <cx:pt idx="27849">-589</cx:pt>
          <cx:pt idx="27850">-583</cx:pt>
          <cx:pt idx="27851">-581</cx:pt>
          <cx:pt idx="27852">-580</cx:pt>
          <cx:pt idx="27853">-579</cx:pt>
          <cx:pt idx="27854">-579</cx:pt>
          <cx:pt idx="27855">-579</cx:pt>
          <cx:pt idx="27856">-577</cx:pt>
          <cx:pt idx="27857">-577</cx:pt>
          <cx:pt idx="27858">-575</cx:pt>
          <cx:pt idx="27859">-574</cx:pt>
          <cx:pt idx="27860">-574</cx:pt>
          <cx:pt idx="27861">-568</cx:pt>
          <cx:pt idx="27862">-568</cx:pt>
          <cx:pt idx="27863">-567</cx:pt>
          <cx:pt idx="27864">-561</cx:pt>
          <cx:pt idx="27865">-561</cx:pt>
          <cx:pt idx="27866">-560</cx:pt>
          <cx:pt idx="27867">-556</cx:pt>
          <cx:pt idx="27868">-553</cx:pt>
          <cx:pt idx="27869">-550</cx:pt>
          <cx:pt idx="27870">-549</cx:pt>
          <cx:pt idx="27871">-549</cx:pt>
          <cx:pt idx="27872">-548</cx:pt>
          <cx:pt idx="27873">-547</cx:pt>
          <cx:pt idx="27874">-547</cx:pt>
          <cx:pt idx="27875">-545</cx:pt>
          <cx:pt idx="27876">-542</cx:pt>
          <cx:pt idx="27877">-542</cx:pt>
          <cx:pt idx="27878">-539</cx:pt>
          <cx:pt idx="27879">-537</cx:pt>
          <cx:pt idx="27880">-529</cx:pt>
          <cx:pt idx="27881">-526</cx:pt>
          <cx:pt idx="27882">-525</cx:pt>
          <cx:pt idx="27883">-525</cx:pt>
          <cx:pt idx="27884">-523</cx:pt>
          <cx:pt idx="27885">-523</cx:pt>
          <cx:pt idx="27886">-522</cx:pt>
          <cx:pt idx="27887">-522</cx:pt>
          <cx:pt idx="27888">-520</cx:pt>
          <cx:pt idx="27889">-520</cx:pt>
          <cx:pt idx="27890">-517</cx:pt>
          <cx:pt idx="27891">-516</cx:pt>
          <cx:pt idx="27892">-514</cx:pt>
          <cx:pt idx="27893">-513</cx:pt>
          <cx:pt idx="27894">-509</cx:pt>
          <cx:pt idx="27895">-505</cx:pt>
          <cx:pt idx="27896">-504</cx:pt>
          <cx:pt idx="27897">-501</cx:pt>
          <cx:pt idx="27898">-501</cx:pt>
          <cx:pt idx="27899">-499</cx:pt>
          <cx:pt idx="27900">-499</cx:pt>
          <cx:pt idx="27901">-499</cx:pt>
          <cx:pt idx="27902">-499</cx:pt>
          <cx:pt idx="27903">-496</cx:pt>
          <cx:pt idx="27904">-496</cx:pt>
          <cx:pt idx="27905">-495</cx:pt>
          <cx:pt idx="27906">-494</cx:pt>
          <cx:pt idx="27907">-494</cx:pt>
          <cx:pt idx="27908">-489</cx:pt>
          <cx:pt idx="27909">-487</cx:pt>
          <cx:pt idx="27910">-480</cx:pt>
          <cx:pt idx="27911">-480</cx:pt>
          <cx:pt idx="27912">-479</cx:pt>
          <cx:pt idx="27913">-478</cx:pt>
          <cx:pt idx="27914">-476</cx:pt>
          <cx:pt idx="27915">-474</cx:pt>
          <cx:pt idx="27916">-471</cx:pt>
          <cx:pt idx="27917">-469</cx:pt>
          <cx:pt idx="27918">-469</cx:pt>
          <cx:pt idx="27919">-469</cx:pt>
          <cx:pt idx="27920">-467</cx:pt>
          <cx:pt idx="27921">-463</cx:pt>
          <cx:pt idx="27922">-463</cx:pt>
          <cx:pt idx="27923">-461</cx:pt>
          <cx:pt idx="27924">-460</cx:pt>
          <cx:pt idx="27925">-459</cx:pt>
          <cx:pt idx="27926">-454</cx:pt>
          <cx:pt idx="27927">-452</cx:pt>
          <cx:pt idx="27928">-450</cx:pt>
          <cx:pt idx="27929">-450</cx:pt>
          <cx:pt idx="27930">-449</cx:pt>
          <cx:pt idx="27931">-448</cx:pt>
          <cx:pt idx="27932">-447</cx:pt>
          <cx:pt idx="27933">-445</cx:pt>
          <cx:pt idx="27934">-445</cx:pt>
          <cx:pt idx="27935">-444</cx:pt>
          <cx:pt idx="27936">-444</cx:pt>
          <cx:pt idx="27937">-441</cx:pt>
          <cx:pt idx="27938">-440</cx:pt>
          <cx:pt idx="27939">-439</cx:pt>
          <cx:pt idx="27940">-439</cx:pt>
          <cx:pt idx="27941">-438</cx:pt>
          <cx:pt idx="27942">-434</cx:pt>
          <cx:pt idx="27943">-434</cx:pt>
          <cx:pt idx="27944">-433</cx:pt>
          <cx:pt idx="27945">-432</cx:pt>
          <cx:pt idx="27946">-427</cx:pt>
          <cx:pt idx="27947">-426</cx:pt>
          <cx:pt idx="27948">-425</cx:pt>
          <cx:pt idx="27949">-425</cx:pt>
          <cx:pt idx="27950">-419</cx:pt>
          <cx:pt idx="27951">-419</cx:pt>
          <cx:pt idx="27952">-415</cx:pt>
          <cx:pt idx="27953">-414</cx:pt>
          <cx:pt idx="27954">-412</cx:pt>
          <cx:pt idx="27955">-412</cx:pt>
          <cx:pt idx="27956">-411</cx:pt>
          <cx:pt idx="27957">-411</cx:pt>
          <cx:pt idx="27958">-409</cx:pt>
          <cx:pt idx="27959">-407</cx:pt>
          <cx:pt idx="27960">-406</cx:pt>
          <cx:pt idx="27961">-404</cx:pt>
          <cx:pt idx="27962">-401</cx:pt>
          <cx:pt idx="27963">-397</cx:pt>
          <cx:pt idx="27964">-396</cx:pt>
          <cx:pt idx="27965">-395</cx:pt>
          <cx:pt idx="27966">-395</cx:pt>
          <cx:pt idx="27967">-392</cx:pt>
          <cx:pt idx="27968">-391</cx:pt>
          <cx:pt idx="27969">-390</cx:pt>
          <cx:pt idx="27970">-389</cx:pt>
          <cx:pt idx="27971">-388</cx:pt>
          <cx:pt idx="27972">-387</cx:pt>
          <cx:pt idx="27973">-384</cx:pt>
          <cx:pt idx="27974">-383</cx:pt>
          <cx:pt idx="27975">-382</cx:pt>
          <cx:pt idx="27976">-380</cx:pt>
          <cx:pt idx="27977">-379</cx:pt>
          <cx:pt idx="27978">-374</cx:pt>
          <cx:pt idx="27979">-374</cx:pt>
          <cx:pt idx="27980">-373</cx:pt>
          <cx:pt idx="27981">-372</cx:pt>
          <cx:pt idx="27982">-368</cx:pt>
          <cx:pt idx="27983">-368</cx:pt>
          <cx:pt idx="27984">-367</cx:pt>
          <cx:pt idx="27985">-367</cx:pt>
          <cx:pt idx="27986">-366</cx:pt>
          <cx:pt idx="27987">-366</cx:pt>
          <cx:pt idx="27988">-365</cx:pt>
          <cx:pt idx="27989">-365</cx:pt>
          <cx:pt idx="27990">-365</cx:pt>
          <cx:pt idx="27991">-363</cx:pt>
          <cx:pt idx="27992">-362</cx:pt>
          <cx:pt idx="27993">-360</cx:pt>
          <cx:pt idx="27994">-359</cx:pt>
          <cx:pt idx="27995">-358</cx:pt>
          <cx:pt idx="27996">-356</cx:pt>
          <cx:pt idx="27997">-352</cx:pt>
          <cx:pt idx="27998">-351</cx:pt>
          <cx:pt idx="27999">-351</cx:pt>
          <cx:pt idx="28000">-351</cx:pt>
          <cx:pt idx="28001">-349</cx:pt>
          <cx:pt idx="28002">-348</cx:pt>
          <cx:pt idx="28003">-345</cx:pt>
          <cx:pt idx="28004">-345</cx:pt>
          <cx:pt idx="28005">-344</cx:pt>
          <cx:pt idx="28006">-344</cx:pt>
          <cx:pt idx="28007">-343</cx:pt>
          <cx:pt idx="28008">-343</cx:pt>
          <cx:pt idx="28009">-342</cx:pt>
          <cx:pt idx="28010">-341</cx:pt>
          <cx:pt idx="28011">-339</cx:pt>
          <cx:pt idx="28012">-336</cx:pt>
          <cx:pt idx="28013">-334</cx:pt>
          <cx:pt idx="28014">-332</cx:pt>
          <cx:pt idx="28015">-328</cx:pt>
          <cx:pt idx="28016">-327</cx:pt>
          <cx:pt idx="28017">-327</cx:pt>
          <cx:pt idx="28018">-327</cx:pt>
          <cx:pt idx="28019">-326</cx:pt>
          <cx:pt idx="28020">-326</cx:pt>
          <cx:pt idx="28021">-326</cx:pt>
          <cx:pt idx="28022">-324</cx:pt>
          <cx:pt idx="28023">-323</cx:pt>
          <cx:pt idx="28024">-322</cx:pt>
          <cx:pt idx="28025">-321</cx:pt>
          <cx:pt idx="28026">-321</cx:pt>
          <cx:pt idx="28027">-320</cx:pt>
          <cx:pt idx="28028">-320</cx:pt>
          <cx:pt idx="28029">-317</cx:pt>
          <cx:pt idx="28030">-316</cx:pt>
          <cx:pt idx="28031">-315</cx:pt>
          <cx:pt idx="28032">-311</cx:pt>
          <cx:pt idx="28033">-308</cx:pt>
          <cx:pt idx="28034">-304</cx:pt>
          <cx:pt idx="28035">-303</cx:pt>
          <cx:pt idx="28036">-303</cx:pt>
          <cx:pt idx="28037">-301</cx:pt>
          <cx:pt idx="28038">-298</cx:pt>
          <cx:pt idx="28039">-294</cx:pt>
          <cx:pt idx="28040">-293</cx:pt>
          <cx:pt idx="28041">-291</cx:pt>
          <cx:pt idx="28042">-288</cx:pt>
          <cx:pt idx="28043">-288</cx:pt>
          <cx:pt idx="28044">-283</cx:pt>
          <cx:pt idx="28045">-280</cx:pt>
          <cx:pt idx="28046">-279</cx:pt>
          <cx:pt idx="28047">-278</cx:pt>
          <cx:pt idx="28048">-277</cx:pt>
          <cx:pt idx="28049">-276</cx:pt>
          <cx:pt idx="28050">-276</cx:pt>
          <cx:pt idx="28051">-276</cx:pt>
          <cx:pt idx="28052">-276</cx:pt>
          <cx:pt idx="28053">-275</cx:pt>
          <cx:pt idx="28054">-272</cx:pt>
          <cx:pt idx="28055">-268</cx:pt>
          <cx:pt idx="28056">-268</cx:pt>
          <cx:pt idx="28057">-266</cx:pt>
          <cx:pt idx="28058">-265</cx:pt>
          <cx:pt idx="28059">-264</cx:pt>
          <cx:pt idx="28060">-264</cx:pt>
          <cx:pt idx="28061">-261</cx:pt>
          <cx:pt idx="28062">-261</cx:pt>
          <cx:pt idx="28063">-260</cx:pt>
          <cx:pt idx="28064">-259</cx:pt>
          <cx:pt idx="28065">-258</cx:pt>
          <cx:pt idx="28066">-257</cx:pt>
          <cx:pt idx="28067">-256</cx:pt>
          <cx:pt idx="28068">-255</cx:pt>
          <cx:pt idx="28069">-255</cx:pt>
          <cx:pt idx="28070">-254</cx:pt>
          <cx:pt idx="28071">-254</cx:pt>
          <cx:pt idx="28072">-253</cx:pt>
          <cx:pt idx="28073">-252</cx:pt>
          <cx:pt idx="28074">-251</cx:pt>
          <cx:pt idx="28075">-251</cx:pt>
          <cx:pt idx="28076">-251</cx:pt>
          <cx:pt idx="28077">-250</cx:pt>
          <cx:pt idx="28078">-250</cx:pt>
          <cx:pt idx="28079">-248</cx:pt>
          <cx:pt idx="28080">-246</cx:pt>
          <cx:pt idx="28081">-243</cx:pt>
          <cx:pt idx="28082">-242</cx:pt>
          <cx:pt idx="28083">-240</cx:pt>
          <cx:pt idx="28084">-239</cx:pt>
          <cx:pt idx="28085">-236</cx:pt>
          <cx:pt idx="28086">-234</cx:pt>
          <cx:pt idx="28087">-232</cx:pt>
          <cx:pt idx="28088">-230</cx:pt>
          <cx:pt idx="28089">-229</cx:pt>
          <cx:pt idx="28090">-228</cx:pt>
          <cx:pt idx="28091">-227</cx:pt>
          <cx:pt idx="28092">-227</cx:pt>
          <cx:pt idx="28093">-225</cx:pt>
          <cx:pt idx="28094">-225</cx:pt>
          <cx:pt idx="28095">-224</cx:pt>
          <cx:pt idx="28096">-222</cx:pt>
          <cx:pt idx="28097">-221</cx:pt>
          <cx:pt idx="28098">-220</cx:pt>
          <cx:pt idx="28099">-218</cx:pt>
          <cx:pt idx="28100">-217</cx:pt>
          <cx:pt idx="28101">-217</cx:pt>
          <cx:pt idx="28102">-217</cx:pt>
          <cx:pt idx="28103">-216</cx:pt>
          <cx:pt idx="28104">-215</cx:pt>
          <cx:pt idx="28105">-215</cx:pt>
          <cx:pt idx="28106">-214</cx:pt>
          <cx:pt idx="28107">-205</cx:pt>
          <cx:pt idx="28108">-204</cx:pt>
          <cx:pt idx="28109">-201</cx:pt>
          <cx:pt idx="28110">-201</cx:pt>
          <cx:pt idx="28111">-200</cx:pt>
          <cx:pt idx="28112">-199</cx:pt>
          <cx:pt idx="28113">-196</cx:pt>
          <cx:pt idx="28114">-193</cx:pt>
          <cx:pt idx="28115">-191</cx:pt>
          <cx:pt idx="28116">-190</cx:pt>
          <cx:pt idx="28117">-190</cx:pt>
          <cx:pt idx="28118">-187</cx:pt>
          <cx:pt idx="28119">-187</cx:pt>
          <cx:pt idx="28120">-185</cx:pt>
          <cx:pt idx="28121">-184</cx:pt>
          <cx:pt idx="28122">-184</cx:pt>
          <cx:pt idx="28123">-184</cx:pt>
          <cx:pt idx="28124">-182</cx:pt>
          <cx:pt idx="28125">-182</cx:pt>
          <cx:pt idx="28126">-182</cx:pt>
          <cx:pt idx="28127">-181</cx:pt>
          <cx:pt idx="28128">-179</cx:pt>
          <cx:pt idx="28129">-177</cx:pt>
          <cx:pt idx="28130">-176</cx:pt>
          <cx:pt idx="28131">-174</cx:pt>
          <cx:pt idx="28132">-172</cx:pt>
          <cx:pt idx="28133">-170</cx:pt>
          <cx:pt idx="28134">-167</cx:pt>
          <cx:pt idx="28135">-165</cx:pt>
          <cx:pt idx="28136">-164</cx:pt>
          <cx:pt idx="28137">-164</cx:pt>
          <cx:pt idx="28138">-163</cx:pt>
          <cx:pt idx="28139">-163</cx:pt>
          <cx:pt idx="28140">-161</cx:pt>
          <cx:pt idx="28141">-160</cx:pt>
          <cx:pt idx="28142">-155</cx:pt>
          <cx:pt idx="28143">-150</cx:pt>
          <cx:pt idx="28144">-150</cx:pt>
          <cx:pt idx="28145">-149</cx:pt>
          <cx:pt idx="28146">-146</cx:pt>
          <cx:pt idx="28147">-146</cx:pt>
          <cx:pt idx="28148">-143</cx:pt>
          <cx:pt idx="28149">-140</cx:pt>
          <cx:pt idx="28150">-137</cx:pt>
          <cx:pt idx="28151">-137</cx:pt>
          <cx:pt idx="28152">-137</cx:pt>
          <cx:pt idx="28153">-134</cx:pt>
          <cx:pt idx="28154">-132</cx:pt>
          <cx:pt idx="28155">-129</cx:pt>
          <cx:pt idx="28156">-123</cx:pt>
          <cx:pt idx="28157">-122</cx:pt>
          <cx:pt idx="28158">-122</cx:pt>
          <cx:pt idx="28159">-121</cx:pt>
          <cx:pt idx="28160">-120</cx:pt>
          <cx:pt idx="28161">-120</cx:pt>
          <cx:pt idx="28162">-120</cx:pt>
          <cx:pt idx="28163">-119</cx:pt>
          <cx:pt idx="28164">-117</cx:pt>
          <cx:pt idx="28165">-117</cx:pt>
          <cx:pt idx="28166">-115</cx:pt>
          <cx:pt idx="28167">-114</cx:pt>
          <cx:pt idx="28168">-113</cx:pt>
          <cx:pt idx="28169">-112</cx:pt>
          <cx:pt idx="28170">-109</cx:pt>
          <cx:pt idx="28171">-109</cx:pt>
          <cx:pt idx="28172">-108</cx:pt>
          <cx:pt idx="28173">-108</cx:pt>
          <cx:pt idx="28174">-106</cx:pt>
          <cx:pt idx="28175">-106</cx:pt>
          <cx:pt idx="28176">-103</cx:pt>
          <cx:pt idx="28177">-102</cx:pt>
          <cx:pt idx="28178">-101</cx:pt>
          <cx:pt idx="28179">-101</cx:pt>
          <cx:pt idx="28180">-101</cx:pt>
          <cx:pt idx="28181">-99</cx:pt>
          <cx:pt idx="28182">-99</cx:pt>
          <cx:pt idx="28183">-98</cx:pt>
          <cx:pt idx="28184">-97</cx:pt>
          <cx:pt idx="28185">-96</cx:pt>
          <cx:pt idx="28186">-96</cx:pt>
          <cx:pt idx="28187">-94</cx:pt>
          <cx:pt idx="28188">-93</cx:pt>
          <cx:pt idx="28189">-91</cx:pt>
          <cx:pt idx="28190">-91</cx:pt>
          <cx:pt idx="28191">-91</cx:pt>
          <cx:pt idx="28192">-90</cx:pt>
          <cx:pt idx="28193">-88</cx:pt>
          <cx:pt idx="28194">-86</cx:pt>
          <cx:pt idx="28195">-85</cx:pt>
          <cx:pt idx="28196">-84</cx:pt>
          <cx:pt idx="28197">-82</cx:pt>
          <cx:pt idx="28198">-81</cx:pt>
          <cx:pt idx="28199">-80</cx:pt>
          <cx:pt idx="28200">-79</cx:pt>
          <cx:pt idx="28201">-76</cx:pt>
          <cx:pt idx="28202">-73</cx:pt>
          <cx:pt idx="28203">-69</cx:pt>
          <cx:pt idx="28204">-69</cx:pt>
          <cx:pt idx="28205">-68</cx:pt>
          <cx:pt idx="28206">-68</cx:pt>
          <cx:pt idx="28207">-66</cx:pt>
          <cx:pt idx="28208">-62</cx:pt>
          <cx:pt idx="28209">-60</cx:pt>
          <cx:pt idx="28210">-60</cx:pt>
          <cx:pt idx="28211">-58</cx:pt>
          <cx:pt idx="28212">-58</cx:pt>
          <cx:pt idx="28213">-57</cx:pt>
          <cx:pt idx="28214">-56</cx:pt>
          <cx:pt idx="28215">-53</cx:pt>
          <cx:pt idx="28216">-53</cx:pt>
          <cx:pt idx="28217">-52</cx:pt>
          <cx:pt idx="28218">-51</cx:pt>
          <cx:pt idx="28219">-48</cx:pt>
          <cx:pt idx="28220">-42</cx:pt>
          <cx:pt idx="28221">-42</cx:pt>
          <cx:pt idx="28222">-42</cx:pt>
          <cx:pt idx="28223">-41</cx:pt>
          <cx:pt idx="28224">-41</cx:pt>
          <cx:pt idx="28225">-40</cx:pt>
          <cx:pt idx="28226">-40</cx:pt>
          <cx:pt idx="28227">-39</cx:pt>
          <cx:pt idx="28228">-39</cx:pt>
          <cx:pt idx="28229">-39</cx:pt>
          <cx:pt idx="28230">-37</cx:pt>
          <cx:pt idx="28231">-36</cx:pt>
          <cx:pt idx="28232">-34</cx:pt>
          <cx:pt idx="28233">-34</cx:pt>
          <cx:pt idx="28234">-33</cx:pt>
          <cx:pt idx="28235">-33</cx:pt>
          <cx:pt idx="28236">-30</cx:pt>
          <cx:pt idx="28237">-30</cx:pt>
          <cx:pt idx="28238">-29</cx:pt>
          <cx:pt idx="28239">-25</cx:pt>
          <cx:pt idx="28240">-23</cx:pt>
          <cx:pt idx="28241">-23</cx:pt>
          <cx:pt idx="28242">-21</cx:pt>
          <cx:pt idx="28243">-17</cx:pt>
          <cx:pt idx="28244">-16</cx:pt>
          <cx:pt idx="28245">-16</cx:pt>
          <cx:pt idx="28246">-15</cx:pt>
          <cx:pt idx="28247">-14</cx:pt>
          <cx:pt idx="28248">-13</cx:pt>
          <cx:pt idx="28249">-9</cx:pt>
          <cx:pt idx="28250">-5</cx:pt>
          <cx:pt idx="28251">-2</cx:pt>
          <cx:pt idx="28252">-1</cx:pt>
          <cx:pt idx="28253">-178090</cx:pt>
          <cx:pt idx="28254">-79994</cx:pt>
          <cx:pt idx="28255">-72722</cx:pt>
          <cx:pt idx="28256">-69096</cx:pt>
          <cx:pt idx="28257">-48997</cx:pt>
          <cx:pt idx="28258">-43806</cx:pt>
          <cx:pt idx="28259">-43636</cx:pt>
          <cx:pt idx="28260">-42984</cx:pt>
          <cx:pt idx="28261">-37181</cx:pt>
          <cx:pt idx="28262">-30904</cx:pt>
          <cx:pt idx="28263">-30676</cx:pt>
          <cx:pt idx="28264">-29681</cx:pt>
          <cx:pt idx="28265">-29057</cx:pt>
          <cx:pt idx="28266">-27578</cx:pt>
          <cx:pt idx="28267">-26978</cx:pt>
          <cx:pt idx="28268">-26704</cx:pt>
          <cx:pt idx="28269">-26646</cx:pt>
          <cx:pt idx="28270">-25848</cx:pt>
          <cx:pt idx="28271">-25012</cx:pt>
          <cx:pt idx="28272">-23789</cx:pt>
          <cx:pt idx="28273">-23773</cx:pt>
          <cx:pt idx="28274">-23581</cx:pt>
          <cx:pt idx="28275">-23579</cx:pt>
          <cx:pt idx="28276">-23302</cx:pt>
          <cx:pt idx="28277">-22706</cx:pt>
          <cx:pt idx="28278">-21638</cx:pt>
          <cx:pt idx="28279">-21568</cx:pt>
          <cx:pt idx="28280">-21528</cx:pt>
          <cx:pt idx="28281">-20919</cx:pt>
          <cx:pt idx="28282">-20679</cx:pt>
          <cx:pt idx="28283">-20639</cx:pt>
          <cx:pt idx="28284">-20527</cx:pt>
          <cx:pt idx="28285">-20508</cx:pt>
          <cx:pt idx="28286">-20471</cx:pt>
          <cx:pt idx="28287">-20327</cx:pt>
          <cx:pt idx="28288">-20257</cx:pt>
          <cx:pt idx="28289">-20215</cx:pt>
          <cx:pt idx="28290">-20135</cx:pt>
          <cx:pt idx="28291">-19997</cx:pt>
          <cx:pt idx="28292">-19761</cx:pt>
          <cx:pt idx="28293">-19317</cx:pt>
          <cx:pt idx="28294">-19265</cx:pt>
          <cx:pt idx="28295">-18962</cx:pt>
          <cx:pt idx="28296">-18922</cx:pt>
          <cx:pt idx="28297">-18653</cx:pt>
          <cx:pt idx="28298">-18653</cx:pt>
          <cx:pt idx="28299">-18320</cx:pt>
          <cx:pt idx="28300">-17743</cx:pt>
          <cx:pt idx="28301">-17701</cx:pt>
          <cx:pt idx="28302">-17641</cx:pt>
          <cx:pt idx="28303">-17263</cx:pt>
          <cx:pt idx="28304">-16896</cx:pt>
          <cx:pt idx="28305">-16886</cx:pt>
          <cx:pt idx="28306">-16483</cx:pt>
          <cx:pt idx="28307">-16422</cx:pt>
          <cx:pt idx="28308">-16217</cx:pt>
          <cx:pt idx="28309">-16165</cx:pt>
          <cx:pt idx="28310">-16026</cx:pt>
          <cx:pt idx="28311">-15986</cx:pt>
          <cx:pt idx="28312">-15914</cx:pt>
          <cx:pt idx="28313">-15853</cx:pt>
          <cx:pt idx="28314">-15851</cx:pt>
          <cx:pt idx="28315">-15719</cx:pt>
          <cx:pt idx="28316">-15710</cx:pt>
          <cx:pt idx="28317">-15698</cx:pt>
          <cx:pt idx="28318">-15207</cx:pt>
          <cx:pt idx="28319">-15189</cx:pt>
          <cx:pt idx="28320">-15155</cx:pt>
          <cx:pt idx="28321">-15106</cx:pt>
          <cx:pt idx="28322">-15000</cx:pt>
          <cx:pt idx="28323">-14995</cx:pt>
          <cx:pt idx="28324">-14946</cx:pt>
          <cx:pt idx="28325">-14930</cx:pt>
          <cx:pt idx="28326">-14759</cx:pt>
          <cx:pt idx="28327">-14750</cx:pt>
          <cx:pt idx="28328">-14722</cx:pt>
          <cx:pt idx="28329">-14628</cx:pt>
          <cx:pt idx="28330">-14526</cx:pt>
          <cx:pt idx="28331">-14393</cx:pt>
          <cx:pt idx="28332">-14312</cx:pt>
          <cx:pt idx="28333">-14240</cx:pt>
          <cx:pt idx="28334">-14083</cx:pt>
          <cx:pt idx="28335">-14025</cx:pt>
          <cx:pt idx="28336">-13962</cx:pt>
          <cx:pt idx="28337">-13934</cx:pt>
          <cx:pt idx="28338">-13818</cx:pt>
          <cx:pt idx="28339">-13784</cx:pt>
          <cx:pt idx="28340">-13646</cx:pt>
          <cx:pt idx="28341">-13603</cx:pt>
          <cx:pt idx="28342">-13580</cx:pt>
          <cx:pt idx="28343">-13505</cx:pt>
          <cx:pt idx="28344">-13497</cx:pt>
          <cx:pt idx="28345">-13434</cx:pt>
          <cx:pt idx="28346">-13399</cx:pt>
          <cx:pt idx="28347">-13376</cx:pt>
          <cx:pt idx="28348">-13329</cx:pt>
          <cx:pt idx="28349">-13323</cx:pt>
          <cx:pt idx="28350">-13038</cx:pt>
          <cx:pt idx="28351">-13011</cx:pt>
          <cx:pt idx="28352">-12968</cx:pt>
          <cx:pt idx="28353">-12936</cx:pt>
          <cx:pt idx="28354">-12922</cx:pt>
          <cx:pt idx="28355">-12699</cx:pt>
          <cx:pt idx="28356">-12698</cx:pt>
          <cx:pt idx="28357">-12654</cx:pt>
          <cx:pt idx="28358">-12444</cx:pt>
          <cx:pt idx="28359">-12432</cx:pt>
          <cx:pt idx="28360">-12276</cx:pt>
          <cx:pt idx="28361">-12257</cx:pt>
          <cx:pt idx="28362">-12166</cx:pt>
          <cx:pt idx="28363">-12135</cx:pt>
          <cx:pt idx="28364">-12099</cx:pt>
          <cx:pt idx="28365">-12088</cx:pt>
          <cx:pt idx="28366">-12049</cx:pt>
          <cx:pt idx="28367">-11966</cx:pt>
          <cx:pt idx="28368">-11922</cx:pt>
          <cx:pt idx="28369">-11885</cx:pt>
          <cx:pt idx="28370">-11834</cx:pt>
          <cx:pt idx="28371">-11825</cx:pt>
          <cx:pt idx="28372">-11777</cx:pt>
          <cx:pt idx="28373">-11725</cx:pt>
          <cx:pt idx="28374">-11710</cx:pt>
          <cx:pt idx="28375">-11680</cx:pt>
          <cx:pt idx="28376">-11673</cx:pt>
          <cx:pt idx="28377">-11665</cx:pt>
          <cx:pt idx="28378">-11638</cx:pt>
          <cx:pt idx="28379">-11627</cx:pt>
          <cx:pt idx="28380">-11593</cx:pt>
          <cx:pt idx="28381">-11550</cx:pt>
          <cx:pt idx="28382">-11547</cx:pt>
          <cx:pt idx="28383">-11539</cx:pt>
          <cx:pt idx="28384">-11534</cx:pt>
          <cx:pt idx="28385">-11342</cx:pt>
          <cx:pt idx="28386">-11339</cx:pt>
          <cx:pt idx="28387">-11290</cx:pt>
          <cx:pt idx="28388">-11185</cx:pt>
          <cx:pt idx="28389">-11146</cx:pt>
          <cx:pt idx="28390">-11045</cx:pt>
          <cx:pt idx="28391">-10999</cx:pt>
          <cx:pt idx="28392">-10998</cx:pt>
          <cx:pt idx="28393">-10883</cx:pt>
          <cx:pt idx="28394">-10811</cx:pt>
          <cx:pt idx="28395">-10719</cx:pt>
          <cx:pt idx="28396">-10718</cx:pt>
          <cx:pt idx="28397">-10688</cx:pt>
          <cx:pt idx="28398">-10662</cx:pt>
          <cx:pt idx="28399">-10502</cx:pt>
          <cx:pt idx="28400">-10473</cx:pt>
          <cx:pt idx="28401">-10392</cx:pt>
          <cx:pt idx="28402">-10364</cx:pt>
          <cx:pt idx="28403">-10282</cx:pt>
          <cx:pt idx="28404">-10267</cx:pt>
          <cx:pt idx="28405">-10229</cx:pt>
          <cx:pt idx="28406">-10170</cx:pt>
          <cx:pt idx="28407">-10114</cx:pt>
          <cx:pt idx="28408">-10109</cx:pt>
          <cx:pt idx="28409">-10029</cx:pt>
          <cx:pt idx="28410">-9993</cx:pt>
          <cx:pt idx="28411">-9890</cx:pt>
          <cx:pt idx="28412">-9822</cx:pt>
          <cx:pt idx="28413">-9785</cx:pt>
          <cx:pt idx="28414">-9784</cx:pt>
          <cx:pt idx="28415">-9764</cx:pt>
          <cx:pt idx="28416">-9759</cx:pt>
          <cx:pt idx="28417">-9621</cx:pt>
          <cx:pt idx="28418">-9475</cx:pt>
          <cx:pt idx="28419">-9464</cx:pt>
          <cx:pt idx="28420">-9334</cx:pt>
          <cx:pt idx="28421">-9291</cx:pt>
          <cx:pt idx="28422">-9190</cx:pt>
          <cx:pt idx="28423">-9127</cx:pt>
          <cx:pt idx="28424">-8988</cx:pt>
          <cx:pt idx="28425">-8917</cx:pt>
          <cx:pt idx="28426">-8912</cx:pt>
          <cx:pt idx="28427">-8898</cx:pt>
          <cx:pt idx="28428">-8854</cx:pt>
          <cx:pt idx="28429">-8837</cx:pt>
          <cx:pt idx="28430">-8806</cx:pt>
          <cx:pt idx="28431">-8760</cx:pt>
          <cx:pt idx="28432">-8743</cx:pt>
          <cx:pt idx="28433">-8697</cx:pt>
          <cx:pt idx="28434">-8662</cx:pt>
          <cx:pt idx="28435">-8610</cx:pt>
          <cx:pt idx="28436">-8600</cx:pt>
          <cx:pt idx="28437">-8591</cx:pt>
          <cx:pt idx="28438">-8539</cx:pt>
          <cx:pt idx="28439">-8537</cx:pt>
          <cx:pt idx="28440">-8525</cx:pt>
          <cx:pt idx="28441">-8414</cx:pt>
          <cx:pt idx="28442">-8406</cx:pt>
          <cx:pt idx="28443">-8399</cx:pt>
          <cx:pt idx="28444">-8383</cx:pt>
          <cx:pt idx="28445">-8375</cx:pt>
          <cx:pt idx="28446">-8343</cx:pt>
          <cx:pt idx="28447">-8336</cx:pt>
          <cx:pt idx="28448">-8295</cx:pt>
          <cx:pt idx="28449">-8258</cx:pt>
          <cx:pt idx="28450">-8209</cx:pt>
          <cx:pt idx="28451">-8209</cx:pt>
          <cx:pt idx="28452">-8182</cx:pt>
          <cx:pt idx="28453">-8173</cx:pt>
          <cx:pt idx="28454">-8137</cx:pt>
          <cx:pt idx="28455">-8108</cx:pt>
          <cx:pt idx="28456">-8108</cx:pt>
          <cx:pt idx="28457">-8095</cx:pt>
          <cx:pt idx="28458">-8093</cx:pt>
          <cx:pt idx="28459">-8070</cx:pt>
          <cx:pt idx="28460">-8060</cx:pt>
          <cx:pt idx="28461">-8044</cx:pt>
          <cx:pt idx="28462">-8011</cx:pt>
          <cx:pt idx="28463">-7980</cx:pt>
          <cx:pt idx="28464">-7906</cx:pt>
          <cx:pt idx="28465">-7893</cx:pt>
          <cx:pt idx="28466">-7891</cx:pt>
          <cx:pt idx="28467">-7824</cx:pt>
          <cx:pt idx="28468">-7814</cx:pt>
          <cx:pt idx="28469">-7752</cx:pt>
          <cx:pt idx="28470">-7697</cx:pt>
          <cx:pt idx="28471">-7551</cx:pt>
          <cx:pt idx="28472">-7463</cx:pt>
          <cx:pt idx="28473">-7445</cx:pt>
          <cx:pt idx="28474">-7415</cx:pt>
          <cx:pt idx="28475">-7410</cx:pt>
          <cx:pt idx="28476">-7403</cx:pt>
          <cx:pt idx="28477">-7395</cx:pt>
          <cx:pt idx="28478">-7381</cx:pt>
          <cx:pt idx="28479">-7344</cx:pt>
          <cx:pt idx="28480">-7334</cx:pt>
          <cx:pt idx="28481">-7308</cx:pt>
          <cx:pt idx="28482">-7272</cx:pt>
          <cx:pt idx="28483">-7218</cx:pt>
          <cx:pt idx="28484">-7203</cx:pt>
          <cx:pt idx="28485">-7196</cx:pt>
          <cx:pt idx="28486">-7186</cx:pt>
          <cx:pt idx="28487">-7138</cx:pt>
          <cx:pt idx="28488">-7128</cx:pt>
          <cx:pt idx="28489">-7113</cx:pt>
          <cx:pt idx="28490">-7093</cx:pt>
          <cx:pt idx="28491">-7045</cx:pt>
          <cx:pt idx="28492">-6945</cx:pt>
          <cx:pt idx="28493">-6942</cx:pt>
          <cx:pt idx="28494">-6904</cx:pt>
          <cx:pt idx="28495">-6883</cx:pt>
          <cx:pt idx="28496">-6862</cx:pt>
          <cx:pt idx="28497">-6859</cx:pt>
          <cx:pt idx="28498">-6842</cx:pt>
          <cx:pt idx="28499">-6836</cx:pt>
          <cx:pt idx="28500">-6820</cx:pt>
          <cx:pt idx="28501">-6794</cx:pt>
          <cx:pt idx="28502">-6772</cx:pt>
          <cx:pt idx="28503">-6757</cx:pt>
          <cx:pt idx="28504">-6724</cx:pt>
          <cx:pt idx="28505">-6723</cx:pt>
          <cx:pt idx="28506">-6707</cx:pt>
          <cx:pt idx="28507">-6697</cx:pt>
          <cx:pt idx="28508">-6696</cx:pt>
          <cx:pt idx="28509">-6681</cx:pt>
          <cx:pt idx="28510">-6630</cx:pt>
          <cx:pt idx="28511">-6556</cx:pt>
          <cx:pt idx="28512">-6495</cx:pt>
          <cx:pt idx="28513">-6472</cx:pt>
          <cx:pt idx="28514">-6466</cx:pt>
          <cx:pt idx="28515">-6436</cx:pt>
          <cx:pt idx="28516">-6417</cx:pt>
          <cx:pt idx="28517">-6409</cx:pt>
          <cx:pt idx="28518">-6380</cx:pt>
          <cx:pt idx="28519">-6375</cx:pt>
          <cx:pt idx="28520">-6370</cx:pt>
          <cx:pt idx="28521">-6368</cx:pt>
          <cx:pt idx="28522">-6361</cx:pt>
          <cx:pt idx="28523">-6341</cx:pt>
          <cx:pt idx="28524">-6333</cx:pt>
          <cx:pt idx="28525">-6313</cx:pt>
          <cx:pt idx="28526">-6299</cx:pt>
          <cx:pt idx="28527">-6246</cx:pt>
          <cx:pt idx="28528">-6192</cx:pt>
          <cx:pt idx="28529">-6172</cx:pt>
          <cx:pt idx="28530">-6158</cx:pt>
          <cx:pt idx="28531">-6117</cx:pt>
          <cx:pt idx="28532">-6107</cx:pt>
          <cx:pt idx="28533">-6101</cx:pt>
          <cx:pt idx="28534">-6057</cx:pt>
          <cx:pt idx="28535">-6050</cx:pt>
          <cx:pt idx="28536">-6021</cx:pt>
          <cx:pt idx="28537">-6007</cx:pt>
          <cx:pt idx="28538">-6006</cx:pt>
          <cx:pt idx="28539">-5997</cx:pt>
          <cx:pt idx="28540">-5995</cx:pt>
          <cx:pt idx="28541">-5995</cx:pt>
          <cx:pt idx="28542">-5969</cx:pt>
          <cx:pt idx="28543">-5926</cx:pt>
          <cx:pt idx="28544">-5909</cx:pt>
          <cx:pt idx="28545">-5893</cx:pt>
          <cx:pt idx="28546">-5869</cx:pt>
          <cx:pt idx="28547">-5838</cx:pt>
          <cx:pt idx="28548">-5814</cx:pt>
          <cx:pt idx="28549">-5759</cx:pt>
          <cx:pt idx="28550">-5734</cx:pt>
          <cx:pt idx="28551">-5732</cx:pt>
          <cx:pt idx="28552">-5718</cx:pt>
          <cx:pt idx="28553">-5713</cx:pt>
          <cx:pt idx="28554">-5682</cx:pt>
          <cx:pt idx="28555">-5676</cx:pt>
          <cx:pt idx="28556">-5663</cx:pt>
          <cx:pt idx="28557">-5663</cx:pt>
          <cx:pt idx="28558">-5641</cx:pt>
          <cx:pt idx="28559">-5637</cx:pt>
          <cx:pt idx="28560">-5633</cx:pt>
          <cx:pt idx="28561">-5625</cx:pt>
          <cx:pt idx="28562">-5600</cx:pt>
          <cx:pt idx="28563">-5586</cx:pt>
          <cx:pt idx="28564">-5578</cx:pt>
          <cx:pt idx="28565">-5569</cx:pt>
          <cx:pt idx="28566">-5559</cx:pt>
          <cx:pt idx="28567">-5508</cx:pt>
          <cx:pt idx="28568">-5470</cx:pt>
          <cx:pt idx="28569">-5453</cx:pt>
          <cx:pt idx="28570">-5442</cx:pt>
          <cx:pt idx="28571">-5441</cx:pt>
          <cx:pt idx="28572">-5440</cx:pt>
          <cx:pt idx="28573">-5436</cx:pt>
          <cx:pt idx="28574">-5413</cx:pt>
          <cx:pt idx="28575">-5386</cx:pt>
          <cx:pt idx="28576">-5368</cx:pt>
          <cx:pt idx="28577">-5367</cx:pt>
          <cx:pt idx="28578">-5321</cx:pt>
          <cx:pt idx="28579">-5250</cx:pt>
          <cx:pt idx="28580">-5247</cx:pt>
          <cx:pt idx="28581">-5245</cx:pt>
          <cx:pt idx="28582">-5214</cx:pt>
          <cx:pt idx="28583">-5200</cx:pt>
          <cx:pt idx="28584">-5195</cx:pt>
          <cx:pt idx="28585">-5192</cx:pt>
          <cx:pt idx="28586">-5191</cx:pt>
          <cx:pt idx="28587">-5184</cx:pt>
          <cx:pt idx="28588">-5152</cx:pt>
          <cx:pt idx="28589">-5148</cx:pt>
          <cx:pt idx="28590">-5138</cx:pt>
          <cx:pt idx="28591">-5137</cx:pt>
          <cx:pt idx="28592">-5132</cx:pt>
          <cx:pt idx="28593">-5102</cx:pt>
          <cx:pt idx="28594">-5095</cx:pt>
          <cx:pt idx="28595">-5084</cx:pt>
          <cx:pt idx="28596">-5081</cx:pt>
          <cx:pt idx="28597">-5081</cx:pt>
          <cx:pt idx="28598">-5059</cx:pt>
          <cx:pt idx="28599">-5049</cx:pt>
          <cx:pt idx="28600">-5041</cx:pt>
          <cx:pt idx="28601">-5035</cx:pt>
          <cx:pt idx="28602">-5034</cx:pt>
          <cx:pt idx="28603">-4989</cx:pt>
          <cx:pt idx="28604">-4981</cx:pt>
          <cx:pt idx="28605">-4955</cx:pt>
          <cx:pt idx="28606">-4946</cx:pt>
          <cx:pt idx="28607">-4943</cx:pt>
          <cx:pt idx="28608">-4931</cx:pt>
          <cx:pt idx="28609">-4926</cx:pt>
          <cx:pt idx="28610">-4907</cx:pt>
          <cx:pt idx="28611">-4899</cx:pt>
          <cx:pt idx="28612">-4889</cx:pt>
          <cx:pt idx="28613">-4887</cx:pt>
          <cx:pt idx="28614">-4882</cx:pt>
          <cx:pt idx="28615">-4872</cx:pt>
          <cx:pt idx="28616">-4865</cx:pt>
          <cx:pt idx="28617">-4863</cx:pt>
          <cx:pt idx="28618">-4807</cx:pt>
          <cx:pt idx="28619">-4803</cx:pt>
          <cx:pt idx="28620">-4793</cx:pt>
          <cx:pt idx="28621">-4769</cx:pt>
          <cx:pt idx="28622">-4757</cx:pt>
          <cx:pt idx="28623">-4748</cx:pt>
          <cx:pt idx="28624">-4721</cx:pt>
          <cx:pt idx="28625">-4709</cx:pt>
          <cx:pt idx="28626">-4700</cx:pt>
          <cx:pt idx="28627">-4680</cx:pt>
          <cx:pt idx="28628">-4658</cx:pt>
          <cx:pt idx="28629">-4652</cx:pt>
          <cx:pt idx="28630">-4646</cx:pt>
          <cx:pt idx="28631">-4637</cx:pt>
          <cx:pt idx="28632">-4527</cx:pt>
          <cx:pt idx="28633">-4521</cx:pt>
          <cx:pt idx="28634">-4521</cx:pt>
          <cx:pt idx="28635">-4511</cx:pt>
          <cx:pt idx="28636">-4475</cx:pt>
          <cx:pt idx="28637">-4461</cx:pt>
          <cx:pt idx="28638">-4443</cx:pt>
          <cx:pt idx="28639">-4440</cx:pt>
          <cx:pt idx="28640">-4427</cx:pt>
          <cx:pt idx="28641">-4395</cx:pt>
          <cx:pt idx="28642">-4387</cx:pt>
          <cx:pt idx="28643">-4386</cx:pt>
          <cx:pt idx="28644">-4383</cx:pt>
          <cx:pt idx="28645">-4366</cx:pt>
          <cx:pt idx="28646">-4356</cx:pt>
          <cx:pt idx="28647">-4352</cx:pt>
          <cx:pt idx="28648">-4346</cx:pt>
          <cx:pt idx="28649">-4343</cx:pt>
          <cx:pt idx="28650">-4332</cx:pt>
          <cx:pt idx="28651">-4318</cx:pt>
          <cx:pt idx="28652">-4307</cx:pt>
          <cx:pt idx="28653">-4304</cx:pt>
          <cx:pt idx="28654">-4303</cx:pt>
          <cx:pt idx="28655">-4297</cx:pt>
          <cx:pt idx="28656">-4296</cx:pt>
          <cx:pt idx="28657">-4292</cx:pt>
          <cx:pt idx="28658">-4266</cx:pt>
          <cx:pt idx="28659">-4266</cx:pt>
          <cx:pt idx="28660">-4262</cx:pt>
          <cx:pt idx="28661">-4261</cx:pt>
          <cx:pt idx="28662">-4254</cx:pt>
          <cx:pt idx="28663">-4253</cx:pt>
          <cx:pt idx="28664">-4238</cx:pt>
          <cx:pt idx="28665">-4231</cx:pt>
          <cx:pt idx="28666">-4217</cx:pt>
          <cx:pt idx="28667">-4212</cx:pt>
          <cx:pt idx="28668">-4209</cx:pt>
          <cx:pt idx="28669">-4206</cx:pt>
          <cx:pt idx="28670">-4186</cx:pt>
          <cx:pt idx="28671">-4123</cx:pt>
          <cx:pt idx="28672">-4119</cx:pt>
          <cx:pt idx="28673">-4119</cx:pt>
          <cx:pt idx="28674">-4108</cx:pt>
          <cx:pt idx="28675">-4102</cx:pt>
          <cx:pt idx="28676">-4098</cx:pt>
          <cx:pt idx="28677">-4094</cx:pt>
          <cx:pt idx="28678">-4094</cx:pt>
          <cx:pt idx="28679">-4079</cx:pt>
          <cx:pt idx="28680">-4066</cx:pt>
          <cx:pt idx="28681">-4057</cx:pt>
          <cx:pt idx="28682">-4055</cx:pt>
          <cx:pt idx="28683">-4043</cx:pt>
          <cx:pt idx="28684">-4004</cx:pt>
          <cx:pt idx="28685">-3994</cx:pt>
          <cx:pt idx="28686">-3986</cx:pt>
          <cx:pt idx="28687">-3965</cx:pt>
          <cx:pt idx="28688">-3962</cx:pt>
          <cx:pt idx="28689">-3959</cx:pt>
          <cx:pt idx="28690">-3949</cx:pt>
          <cx:pt idx="28691">-3943</cx:pt>
          <cx:pt idx="28692">-3932</cx:pt>
          <cx:pt idx="28693">-3927</cx:pt>
          <cx:pt idx="28694">-3921</cx:pt>
          <cx:pt idx="28695">-3905</cx:pt>
          <cx:pt idx="28696">-3898</cx:pt>
          <cx:pt idx="28697">-3895</cx:pt>
          <cx:pt idx="28698">-3885</cx:pt>
          <cx:pt idx="28699">-3858</cx:pt>
          <cx:pt idx="28700">-3856</cx:pt>
          <cx:pt idx="28701">-3813</cx:pt>
          <cx:pt idx="28702">-3780</cx:pt>
          <cx:pt idx="28703">-3763</cx:pt>
          <cx:pt idx="28704">-3761</cx:pt>
          <cx:pt idx="28705">-3716</cx:pt>
          <cx:pt idx="28706">-3702</cx:pt>
          <cx:pt idx="28707">-3701</cx:pt>
          <cx:pt idx="28708">-3690</cx:pt>
          <cx:pt idx="28709">-3670</cx:pt>
          <cx:pt idx="28710">-3643</cx:pt>
          <cx:pt idx="28711">-3640</cx:pt>
          <cx:pt idx="28712">-3629</cx:pt>
          <cx:pt idx="28713">-3612</cx:pt>
          <cx:pt idx="28714">-3608</cx:pt>
          <cx:pt idx="28715">-3592</cx:pt>
          <cx:pt idx="28716">-3589</cx:pt>
          <cx:pt idx="28717">-3570</cx:pt>
          <cx:pt idx="28718">-3538</cx:pt>
          <cx:pt idx="28719">-3534</cx:pt>
          <cx:pt idx="28720">-3529</cx:pt>
          <cx:pt idx="28721">-3528</cx:pt>
          <cx:pt idx="28722">-3528</cx:pt>
          <cx:pt idx="28723">-3523</cx:pt>
          <cx:pt idx="28724">-3509</cx:pt>
          <cx:pt idx="28725">-3494</cx:pt>
          <cx:pt idx="28726">-3494</cx:pt>
          <cx:pt idx="28727">-3490</cx:pt>
          <cx:pt idx="28728">-3489</cx:pt>
          <cx:pt idx="28729">-3471</cx:pt>
          <cx:pt idx="28730">-3462</cx:pt>
          <cx:pt idx="28731">-3456</cx:pt>
          <cx:pt idx="28732">-3453</cx:pt>
          <cx:pt idx="28733">-3441</cx:pt>
          <cx:pt idx="28734">-3416</cx:pt>
          <cx:pt idx="28735">-3413</cx:pt>
          <cx:pt idx="28736">-3409</cx:pt>
          <cx:pt idx="28737">-3397</cx:pt>
          <cx:pt idx="28738">-3393</cx:pt>
          <cx:pt idx="28739">-3377</cx:pt>
          <cx:pt idx="28740">-3372</cx:pt>
          <cx:pt idx="28741">-3359</cx:pt>
          <cx:pt idx="28742">-3332</cx:pt>
          <cx:pt idx="28743">-3318</cx:pt>
          <cx:pt idx="28744">-3309</cx:pt>
          <cx:pt idx="28745">-3302</cx:pt>
          <cx:pt idx="28746">-3289</cx:pt>
          <cx:pt idx="28747">-3285</cx:pt>
          <cx:pt idx="28748">-3284</cx:pt>
          <cx:pt idx="28749">-3277</cx:pt>
          <cx:pt idx="28750">-3236</cx:pt>
          <cx:pt idx="28751">-3222</cx:pt>
          <cx:pt idx="28752">-3220</cx:pt>
          <cx:pt idx="28753">-3215</cx:pt>
          <cx:pt idx="28754">-3214</cx:pt>
          <cx:pt idx="28755">-3189</cx:pt>
          <cx:pt idx="28756">-3183</cx:pt>
          <cx:pt idx="28757">-3174</cx:pt>
          <cx:pt idx="28758">-3166</cx:pt>
          <cx:pt idx="28759">-3154</cx:pt>
          <cx:pt idx="28760">-3151</cx:pt>
          <cx:pt idx="28761">-3149</cx:pt>
          <cx:pt idx="28762">-3126</cx:pt>
          <cx:pt idx="28763">-3123</cx:pt>
          <cx:pt idx="28764">-3119</cx:pt>
          <cx:pt idx="28765">-3117</cx:pt>
          <cx:pt idx="28766">-3116</cx:pt>
          <cx:pt idx="28767">-3112</cx:pt>
          <cx:pt idx="28768">-3111</cx:pt>
          <cx:pt idx="28769">-3107</cx:pt>
          <cx:pt idx="28770">-3101</cx:pt>
          <cx:pt idx="28771">-3092</cx:pt>
          <cx:pt idx="28772">-3092</cx:pt>
          <cx:pt idx="28773">-3079</cx:pt>
          <cx:pt idx="28774">-3078</cx:pt>
          <cx:pt idx="28775">-3077</cx:pt>
          <cx:pt idx="28776">-3069</cx:pt>
          <cx:pt idx="28777">-3060</cx:pt>
          <cx:pt idx="28778">-3053</cx:pt>
          <cx:pt idx="28779">-3044</cx:pt>
          <cx:pt idx="28780">-3034</cx:pt>
          <cx:pt idx="28781">-3018</cx:pt>
          <cx:pt idx="28782">-3014</cx:pt>
          <cx:pt idx="28783">-3012</cx:pt>
          <cx:pt idx="28784">-3001</cx:pt>
          <cx:pt idx="28785">-3000</cx:pt>
          <cx:pt idx="28786">-2989</cx:pt>
          <cx:pt idx="28787">-2979</cx:pt>
          <cx:pt idx="28788">-2972</cx:pt>
          <cx:pt idx="28789">-2960</cx:pt>
          <cx:pt idx="28790">-2941</cx:pt>
          <cx:pt idx="28791">-2938</cx:pt>
          <cx:pt idx="28792">-2930</cx:pt>
          <cx:pt idx="28793">-2926</cx:pt>
          <cx:pt idx="28794">-2913</cx:pt>
          <cx:pt idx="28795">-2904</cx:pt>
          <cx:pt idx="28796">-2902</cx:pt>
          <cx:pt idx="28797">-2892</cx:pt>
          <cx:pt idx="28798">-2891</cx:pt>
          <cx:pt idx="28799">-2872</cx:pt>
          <cx:pt idx="28800">-2868</cx:pt>
          <cx:pt idx="28801">-2858</cx:pt>
          <cx:pt idx="28802">-2840</cx:pt>
          <cx:pt idx="28803">-2831</cx:pt>
          <cx:pt idx="28804">-2820</cx:pt>
          <cx:pt idx="28805">-2817</cx:pt>
          <cx:pt idx="28806">-2815</cx:pt>
          <cx:pt idx="28807">-2812</cx:pt>
          <cx:pt idx="28808">-2811</cx:pt>
          <cx:pt idx="28809">-2807</cx:pt>
          <cx:pt idx="28810">-2796</cx:pt>
          <cx:pt idx="28811">-2792</cx:pt>
          <cx:pt idx="28812">-2786</cx:pt>
          <cx:pt idx="28813">-2781</cx:pt>
          <cx:pt idx="28814">-2780</cx:pt>
          <cx:pt idx="28815">-2773</cx:pt>
          <cx:pt idx="28816">-2765</cx:pt>
          <cx:pt idx="28817">-2761</cx:pt>
          <cx:pt idx="28818">-2758</cx:pt>
          <cx:pt idx="28819">-2758</cx:pt>
          <cx:pt idx="28820">-2747</cx:pt>
          <cx:pt idx="28821">-2745</cx:pt>
          <cx:pt idx="28822">-2741</cx:pt>
          <cx:pt idx="28823">-2721</cx:pt>
          <cx:pt idx="28824">-2701</cx:pt>
          <cx:pt idx="28825">-2678</cx:pt>
          <cx:pt idx="28826">-2676</cx:pt>
          <cx:pt idx="28827">-2675</cx:pt>
          <cx:pt idx="28828">-2672</cx:pt>
          <cx:pt idx="28829">-2670</cx:pt>
          <cx:pt idx="28830">-2665</cx:pt>
          <cx:pt idx="28831">-2662</cx:pt>
          <cx:pt idx="28832">-2660</cx:pt>
          <cx:pt idx="28833">-2660</cx:pt>
          <cx:pt idx="28834">-2650</cx:pt>
          <cx:pt idx="28835">-2646</cx:pt>
          <cx:pt idx="28836">-2645</cx:pt>
          <cx:pt idx="28837">-2642</cx:pt>
          <cx:pt idx="28838">-2638</cx:pt>
          <cx:pt idx="28839">-2626</cx:pt>
          <cx:pt idx="28840">-2612</cx:pt>
          <cx:pt idx="28841">-2602</cx:pt>
          <cx:pt idx="28842">-2602</cx:pt>
          <cx:pt idx="28843">-2592</cx:pt>
          <cx:pt idx="28844">-2577</cx:pt>
          <cx:pt idx="28845">-2576</cx:pt>
          <cx:pt idx="28846">-2550</cx:pt>
          <cx:pt idx="28847">-2532</cx:pt>
          <cx:pt idx="28848">-2519</cx:pt>
          <cx:pt idx="28849">-2519</cx:pt>
          <cx:pt idx="28850">-2517</cx:pt>
          <cx:pt idx="28851">-2512</cx:pt>
          <cx:pt idx="28852">-2499</cx:pt>
          <cx:pt idx="28853">-2497</cx:pt>
          <cx:pt idx="28854">-2492</cx:pt>
          <cx:pt idx="28855">-2484</cx:pt>
          <cx:pt idx="28856">-2482</cx:pt>
          <cx:pt idx="28857">-2481</cx:pt>
          <cx:pt idx="28858">-2467</cx:pt>
          <cx:pt idx="28859">-2462</cx:pt>
          <cx:pt idx="28860">-2456</cx:pt>
          <cx:pt idx="28861">-2449</cx:pt>
          <cx:pt idx="28862">-2423</cx:pt>
          <cx:pt idx="28863">-2410</cx:pt>
          <cx:pt idx="28864">-2408</cx:pt>
          <cx:pt idx="28865">-2404</cx:pt>
          <cx:pt idx="28866">-2400</cx:pt>
          <cx:pt idx="28867">-2395</cx:pt>
          <cx:pt idx="28868">-2393</cx:pt>
          <cx:pt idx="28869">-2393</cx:pt>
          <cx:pt idx="28870">-2388</cx:pt>
          <cx:pt idx="28871">-2387</cx:pt>
          <cx:pt idx="28872">-2382</cx:pt>
          <cx:pt idx="28873">-2375</cx:pt>
          <cx:pt idx="28874">-2358</cx:pt>
          <cx:pt idx="28875">-2353</cx:pt>
          <cx:pt idx="28876">-2351</cx:pt>
          <cx:pt idx="28877">-2336</cx:pt>
          <cx:pt idx="28878">-2329</cx:pt>
          <cx:pt idx="28879">-2321</cx:pt>
          <cx:pt idx="28880">-2308</cx:pt>
          <cx:pt idx="28881">-2304</cx:pt>
          <cx:pt idx="28882">-2299</cx:pt>
          <cx:pt idx="28883">-2297</cx:pt>
          <cx:pt idx="28884">-2287</cx:pt>
          <cx:pt idx="28885">-2285</cx:pt>
          <cx:pt idx="28886">-2272</cx:pt>
          <cx:pt idx="28887">-2264</cx:pt>
          <cx:pt idx="28888">-2256</cx:pt>
          <cx:pt idx="28889">-2253</cx:pt>
          <cx:pt idx="28890">-2243</cx:pt>
          <cx:pt idx="28891">-2237</cx:pt>
          <cx:pt idx="28892">-2237</cx:pt>
          <cx:pt idx="28893">-2235</cx:pt>
          <cx:pt idx="28894">-2235</cx:pt>
          <cx:pt idx="28895">-2233</cx:pt>
          <cx:pt idx="28896">-2230</cx:pt>
          <cx:pt idx="28897">-2228</cx:pt>
          <cx:pt idx="28898">-2220</cx:pt>
          <cx:pt idx="28899">-2217</cx:pt>
          <cx:pt idx="28900">-2208</cx:pt>
          <cx:pt idx="28901">-2180</cx:pt>
          <cx:pt idx="28902">-2176</cx:pt>
          <cx:pt idx="28903">-2176</cx:pt>
          <cx:pt idx="28904">-2172</cx:pt>
          <cx:pt idx="28905">-2170</cx:pt>
          <cx:pt idx="28906">-2168</cx:pt>
          <cx:pt idx="28907">-2162</cx:pt>
          <cx:pt idx="28908">-2153</cx:pt>
          <cx:pt idx="28909">-2147</cx:pt>
          <cx:pt idx="28910">-2145</cx:pt>
          <cx:pt idx="28911">-2141</cx:pt>
          <cx:pt idx="28912">-2138</cx:pt>
          <cx:pt idx="28913">-2138</cx:pt>
          <cx:pt idx="28914">-2137</cx:pt>
          <cx:pt idx="28915">-2134</cx:pt>
          <cx:pt idx="28916">-2129</cx:pt>
          <cx:pt idx="28917">-2128</cx:pt>
          <cx:pt idx="28918">-2127</cx:pt>
          <cx:pt idx="28919">-2118</cx:pt>
          <cx:pt idx="28920">-2112</cx:pt>
          <cx:pt idx="28921">-2112</cx:pt>
          <cx:pt idx="28922">-2110</cx:pt>
          <cx:pt idx="28923">-2109</cx:pt>
          <cx:pt idx="28924">-2105</cx:pt>
          <cx:pt idx="28925">-2104</cx:pt>
          <cx:pt idx="28926">-2101</cx:pt>
          <cx:pt idx="28927">-2089</cx:pt>
          <cx:pt idx="28928">-2085</cx:pt>
          <cx:pt idx="28929">-2084</cx:pt>
          <cx:pt idx="28930">-2076</cx:pt>
          <cx:pt idx="28931">-2074</cx:pt>
          <cx:pt idx="28932">-2070</cx:pt>
          <cx:pt idx="28933">-2065</cx:pt>
          <cx:pt idx="28934">-2062</cx:pt>
          <cx:pt idx="28935">-2055</cx:pt>
          <cx:pt idx="28936">-2046</cx:pt>
          <cx:pt idx="28937">-2037</cx:pt>
          <cx:pt idx="28938">-2036</cx:pt>
          <cx:pt idx="28939">-2035</cx:pt>
          <cx:pt idx="28940">-2023</cx:pt>
          <cx:pt idx="28941">-2023</cx:pt>
          <cx:pt idx="28942">-2020</cx:pt>
          <cx:pt idx="28943">-2013</cx:pt>
          <cx:pt idx="28944">-2008</cx:pt>
          <cx:pt idx="28945">-2006</cx:pt>
          <cx:pt idx="28946">-2004</cx:pt>
          <cx:pt idx="28947">-1994</cx:pt>
          <cx:pt idx="28948">-1993</cx:pt>
          <cx:pt idx="28949">-1990</cx:pt>
          <cx:pt idx="28950">-1988</cx:pt>
          <cx:pt idx="28951">-1983</cx:pt>
          <cx:pt idx="28952">-1982</cx:pt>
          <cx:pt idx="28953">-1981</cx:pt>
          <cx:pt idx="28954">-1969</cx:pt>
          <cx:pt idx="28955">-1965</cx:pt>
          <cx:pt idx="28956">-1959</cx:pt>
          <cx:pt idx="28957">-1959</cx:pt>
          <cx:pt idx="28958">-1951</cx:pt>
          <cx:pt idx="28959">-1950</cx:pt>
          <cx:pt idx="28960">-1929</cx:pt>
          <cx:pt idx="28961">-1926</cx:pt>
          <cx:pt idx="28962">-1923</cx:pt>
          <cx:pt idx="28963">-1923</cx:pt>
          <cx:pt idx="28964">-1922</cx:pt>
          <cx:pt idx="28965">-1916</cx:pt>
          <cx:pt idx="28966">-1916</cx:pt>
          <cx:pt idx="28967">-1908</cx:pt>
          <cx:pt idx="28968">-1907</cx:pt>
          <cx:pt idx="28969">-1905</cx:pt>
          <cx:pt idx="28970">-1903</cx:pt>
          <cx:pt idx="28971">-1901</cx:pt>
          <cx:pt idx="28972">-1900</cx:pt>
          <cx:pt idx="28973">-1898</cx:pt>
          <cx:pt idx="28974">-1891</cx:pt>
          <cx:pt idx="28975">-1886</cx:pt>
          <cx:pt idx="28976">-1884</cx:pt>
          <cx:pt idx="28977">-1883</cx:pt>
          <cx:pt idx="28978">-1879</cx:pt>
          <cx:pt idx="28979">-1877</cx:pt>
          <cx:pt idx="28980">-1876</cx:pt>
          <cx:pt idx="28981">-1876</cx:pt>
          <cx:pt idx="28982">-1875</cx:pt>
          <cx:pt idx="28983">-1873</cx:pt>
          <cx:pt idx="28984">-1873</cx:pt>
          <cx:pt idx="28985">-1870</cx:pt>
          <cx:pt idx="28986">-1868</cx:pt>
          <cx:pt idx="28987">-1865</cx:pt>
          <cx:pt idx="28988">-1860</cx:pt>
          <cx:pt idx="28989">-1858</cx:pt>
          <cx:pt idx="28990">-1857</cx:pt>
          <cx:pt idx="28991">-1855</cx:pt>
          <cx:pt idx="28992">-1852</cx:pt>
          <cx:pt idx="28993">-1848</cx:pt>
          <cx:pt idx="28994">-1841</cx:pt>
          <cx:pt idx="28995">-1839</cx:pt>
          <cx:pt idx="28996">-1835</cx:pt>
          <cx:pt idx="28997">-1834</cx:pt>
          <cx:pt idx="28998">-1832</cx:pt>
          <cx:pt idx="28999">-1820</cx:pt>
          <cx:pt idx="29000">-1814</cx:pt>
          <cx:pt idx="29001">-1810</cx:pt>
          <cx:pt idx="29002">-1809</cx:pt>
          <cx:pt idx="29003">-1806</cx:pt>
          <cx:pt idx="29004">-1801</cx:pt>
          <cx:pt idx="29005">-1798</cx:pt>
          <cx:pt idx="29006">-1794</cx:pt>
          <cx:pt idx="29007">-1777</cx:pt>
          <cx:pt idx="29008">-1777</cx:pt>
          <cx:pt idx="29009">-1773</cx:pt>
          <cx:pt idx="29010">-1773</cx:pt>
          <cx:pt idx="29011">-1770</cx:pt>
          <cx:pt idx="29012">-1769</cx:pt>
          <cx:pt idx="29013">-1769</cx:pt>
          <cx:pt idx="29014">-1766</cx:pt>
          <cx:pt idx="29015">-1766</cx:pt>
          <cx:pt idx="29016">-1766</cx:pt>
          <cx:pt idx="29017">-1764</cx:pt>
          <cx:pt idx="29018">-1763</cx:pt>
          <cx:pt idx="29019">-1763</cx:pt>
          <cx:pt idx="29020">-1763</cx:pt>
          <cx:pt idx="29021">-1760</cx:pt>
          <cx:pt idx="29022">-1755</cx:pt>
          <cx:pt idx="29023">-1749</cx:pt>
          <cx:pt idx="29024">-1747</cx:pt>
          <cx:pt idx="29025">-1740</cx:pt>
          <cx:pt idx="29026">-1738</cx:pt>
          <cx:pt idx="29027">-1728</cx:pt>
          <cx:pt idx="29028">-1728</cx:pt>
          <cx:pt idx="29029">-1728</cx:pt>
          <cx:pt idx="29030">-1725</cx:pt>
          <cx:pt idx="29031">-1720</cx:pt>
          <cx:pt idx="29032">-1719</cx:pt>
          <cx:pt idx="29033">-1718</cx:pt>
          <cx:pt idx="29034">-1716</cx:pt>
          <cx:pt idx="29035">-1712</cx:pt>
          <cx:pt idx="29036">-1711</cx:pt>
          <cx:pt idx="29037">-1706</cx:pt>
          <cx:pt idx="29038">-1703</cx:pt>
          <cx:pt idx="29039">-1700</cx:pt>
          <cx:pt idx="29040">-1697</cx:pt>
          <cx:pt idx="29041">-1697</cx:pt>
          <cx:pt idx="29042">-1694</cx:pt>
          <cx:pt idx="29043">-1694</cx:pt>
          <cx:pt idx="29044">-1690</cx:pt>
          <cx:pt idx="29045">-1685</cx:pt>
          <cx:pt idx="29046">-1674</cx:pt>
          <cx:pt idx="29047">-1665</cx:pt>
          <cx:pt idx="29048">-1659</cx:pt>
          <cx:pt idx="29049">-1659</cx:pt>
          <cx:pt idx="29050">-1658</cx:pt>
          <cx:pt idx="29051">-1656</cx:pt>
          <cx:pt idx="29052">-1648</cx:pt>
          <cx:pt idx="29053">-1646</cx:pt>
          <cx:pt idx="29054">-1634</cx:pt>
          <cx:pt idx="29055">-1629</cx:pt>
          <cx:pt idx="29056">-1612</cx:pt>
          <cx:pt idx="29057">-1606</cx:pt>
          <cx:pt idx="29058">-1604</cx:pt>
          <cx:pt idx="29059">-1602</cx:pt>
          <cx:pt idx="29060">-1600</cx:pt>
          <cx:pt idx="29061">-1596</cx:pt>
          <cx:pt idx="29062">-1591</cx:pt>
          <cx:pt idx="29063">-1582</cx:pt>
          <cx:pt idx="29064">-1581</cx:pt>
          <cx:pt idx="29065">-1577</cx:pt>
          <cx:pt idx="29066">-1576</cx:pt>
          <cx:pt idx="29067">-1576</cx:pt>
          <cx:pt idx="29068">-1575</cx:pt>
          <cx:pt idx="29069">-1575</cx:pt>
          <cx:pt idx="29070">-1574</cx:pt>
          <cx:pt idx="29071">-1572</cx:pt>
          <cx:pt idx="29072">-1571</cx:pt>
          <cx:pt idx="29073">-1566</cx:pt>
          <cx:pt idx="29074">-1563</cx:pt>
          <cx:pt idx="29075">-1562</cx:pt>
          <cx:pt idx="29076">-1560</cx:pt>
          <cx:pt idx="29077">-1560</cx:pt>
          <cx:pt idx="29078">-1560</cx:pt>
          <cx:pt idx="29079">-1554</cx:pt>
          <cx:pt idx="29080">-1548</cx:pt>
          <cx:pt idx="29081">-1540</cx:pt>
          <cx:pt idx="29082">-1538</cx:pt>
          <cx:pt idx="29083">-1537</cx:pt>
          <cx:pt idx="29084">-1537</cx:pt>
          <cx:pt idx="29085">-1534</cx:pt>
          <cx:pt idx="29086">-1527</cx:pt>
          <cx:pt idx="29087">-1526</cx:pt>
          <cx:pt idx="29088">-1525</cx:pt>
          <cx:pt idx="29089">-1524</cx:pt>
          <cx:pt idx="29090">-1521</cx:pt>
          <cx:pt idx="29091">-1519</cx:pt>
          <cx:pt idx="29092">-1518</cx:pt>
          <cx:pt idx="29093">-1512</cx:pt>
          <cx:pt idx="29094">-1504</cx:pt>
          <cx:pt idx="29095">-1502</cx:pt>
          <cx:pt idx="29096">-1500</cx:pt>
          <cx:pt idx="29097">-1500</cx:pt>
          <cx:pt idx="29098">-1495</cx:pt>
          <cx:pt idx="29099">-1493</cx:pt>
          <cx:pt idx="29100">-1492</cx:pt>
          <cx:pt idx="29101">-1489</cx:pt>
          <cx:pt idx="29102">-1483</cx:pt>
          <cx:pt idx="29103">-1482</cx:pt>
          <cx:pt idx="29104">-1478</cx:pt>
          <cx:pt idx="29105">-1477</cx:pt>
          <cx:pt idx="29106">-1476</cx:pt>
          <cx:pt idx="29107">-1472</cx:pt>
          <cx:pt idx="29108">-1468</cx:pt>
          <cx:pt idx="29109">-1468</cx:pt>
          <cx:pt idx="29110">-1463</cx:pt>
          <cx:pt idx="29111">-1462</cx:pt>
          <cx:pt idx="29112">-1460</cx:pt>
          <cx:pt idx="29113">-1456</cx:pt>
          <cx:pt idx="29114">-1449</cx:pt>
          <cx:pt idx="29115">-1446</cx:pt>
          <cx:pt idx="29116">-1445</cx:pt>
          <cx:pt idx="29117">-1441</cx:pt>
          <cx:pt idx="29118">-1438</cx:pt>
          <cx:pt idx="29119">-1437</cx:pt>
          <cx:pt idx="29120">-1433</cx:pt>
          <cx:pt idx="29121">-1432</cx:pt>
          <cx:pt idx="29122">-1430</cx:pt>
          <cx:pt idx="29123">-1425</cx:pt>
          <cx:pt idx="29124">-1423</cx:pt>
          <cx:pt idx="29125">-1422</cx:pt>
          <cx:pt idx="29126">-1420</cx:pt>
          <cx:pt idx="29127">-1412</cx:pt>
          <cx:pt idx="29128">-1409</cx:pt>
          <cx:pt idx="29129">-1409</cx:pt>
          <cx:pt idx="29130">-1408</cx:pt>
          <cx:pt idx="29131">-1406</cx:pt>
          <cx:pt idx="29132">-1404</cx:pt>
          <cx:pt idx="29133">-1403</cx:pt>
          <cx:pt idx="29134">-1402</cx:pt>
          <cx:pt idx="29135">-1401</cx:pt>
          <cx:pt idx="29136">-1398</cx:pt>
          <cx:pt idx="29137">-1398</cx:pt>
          <cx:pt idx="29138">-1394</cx:pt>
          <cx:pt idx="29139">-1393</cx:pt>
          <cx:pt idx="29140">-1391</cx:pt>
          <cx:pt idx="29141">-1389</cx:pt>
          <cx:pt idx="29142">-1387</cx:pt>
          <cx:pt idx="29143">-1385</cx:pt>
          <cx:pt idx="29144">-1383</cx:pt>
          <cx:pt idx="29145">-1382</cx:pt>
          <cx:pt idx="29146">-1381</cx:pt>
          <cx:pt idx="29147">-1380</cx:pt>
          <cx:pt idx="29148">-1378</cx:pt>
          <cx:pt idx="29149">-1378</cx:pt>
          <cx:pt idx="29150">-1369</cx:pt>
          <cx:pt idx="29151">-1369</cx:pt>
          <cx:pt idx="29152">-1365</cx:pt>
          <cx:pt idx="29153">-1364</cx:pt>
          <cx:pt idx="29154">-1363</cx:pt>
          <cx:pt idx="29155">-1355</cx:pt>
          <cx:pt idx="29156">-1352</cx:pt>
          <cx:pt idx="29157">-1352</cx:pt>
          <cx:pt idx="29158">-1341</cx:pt>
          <cx:pt idx="29159">-1338</cx:pt>
          <cx:pt idx="29160">-1335</cx:pt>
          <cx:pt idx="29161">-1335</cx:pt>
          <cx:pt idx="29162">-1334</cx:pt>
          <cx:pt idx="29163">-1327</cx:pt>
          <cx:pt idx="29164">-1318</cx:pt>
          <cx:pt idx="29165">-1317</cx:pt>
          <cx:pt idx="29166">-1316</cx:pt>
          <cx:pt idx="29167">-1316</cx:pt>
          <cx:pt idx="29168">-1315</cx:pt>
          <cx:pt idx="29169">-1312</cx:pt>
          <cx:pt idx="29170">-1306</cx:pt>
          <cx:pt idx="29171">-1303</cx:pt>
          <cx:pt idx="29172">-1301</cx:pt>
          <cx:pt idx="29173">-1295</cx:pt>
          <cx:pt idx="29174">-1295</cx:pt>
          <cx:pt idx="29175">-1283</cx:pt>
          <cx:pt idx="29176">-1280</cx:pt>
          <cx:pt idx="29177">-1278</cx:pt>
          <cx:pt idx="29178">-1278</cx:pt>
          <cx:pt idx="29179">-1269</cx:pt>
          <cx:pt idx="29180">-1269</cx:pt>
          <cx:pt idx="29181">-1268</cx:pt>
          <cx:pt idx="29182">-1265</cx:pt>
          <cx:pt idx="29183">-1259</cx:pt>
          <cx:pt idx="29184">-1259</cx:pt>
          <cx:pt idx="29185">-1258</cx:pt>
          <cx:pt idx="29186">-1257</cx:pt>
          <cx:pt idx="29187">-1255</cx:pt>
          <cx:pt idx="29188">-1251</cx:pt>
          <cx:pt idx="29189">-1249</cx:pt>
          <cx:pt idx="29190">-1249</cx:pt>
          <cx:pt idx="29191">-1247</cx:pt>
          <cx:pt idx="29192">-1245</cx:pt>
          <cx:pt idx="29193">-1244</cx:pt>
          <cx:pt idx="29194">-1244</cx:pt>
          <cx:pt idx="29195">-1242</cx:pt>
          <cx:pt idx="29196">-1242</cx:pt>
          <cx:pt idx="29197">-1239</cx:pt>
          <cx:pt idx="29198">-1235</cx:pt>
          <cx:pt idx="29199">-1234</cx:pt>
          <cx:pt idx="29200">-1234</cx:pt>
          <cx:pt idx="29201">-1234</cx:pt>
          <cx:pt idx="29202">-1230</cx:pt>
          <cx:pt idx="29203">-1229</cx:pt>
          <cx:pt idx="29204">-1229</cx:pt>
          <cx:pt idx="29205">-1226</cx:pt>
          <cx:pt idx="29206">-1225</cx:pt>
          <cx:pt idx="29207">-1221</cx:pt>
          <cx:pt idx="29208">-1219</cx:pt>
          <cx:pt idx="29209">-1214</cx:pt>
          <cx:pt idx="29210">-1211</cx:pt>
          <cx:pt idx="29211">-1209</cx:pt>
          <cx:pt idx="29212">-1208</cx:pt>
          <cx:pt idx="29213">-1207</cx:pt>
          <cx:pt idx="29214">-1207</cx:pt>
          <cx:pt idx="29215">-1202</cx:pt>
          <cx:pt idx="29216">-1201</cx:pt>
          <cx:pt idx="29217">-1199</cx:pt>
          <cx:pt idx="29218">-1197</cx:pt>
          <cx:pt idx="29219">-1196</cx:pt>
          <cx:pt idx="29220">-1193</cx:pt>
          <cx:pt idx="29221">-1184</cx:pt>
          <cx:pt idx="29222">-1184</cx:pt>
          <cx:pt idx="29223">-1182</cx:pt>
          <cx:pt idx="29224">-1179</cx:pt>
          <cx:pt idx="29225">-1178</cx:pt>
          <cx:pt idx="29226">-1173</cx:pt>
          <cx:pt idx="29227">-1164</cx:pt>
          <cx:pt idx="29228">-1163</cx:pt>
          <cx:pt idx="29229">-1163</cx:pt>
          <cx:pt idx="29230">-1161</cx:pt>
          <cx:pt idx="29231">-1159</cx:pt>
          <cx:pt idx="29232">-1156</cx:pt>
          <cx:pt idx="29233">-1154</cx:pt>
          <cx:pt idx="29234">-1150</cx:pt>
          <cx:pt idx="29235">-1146</cx:pt>
          <cx:pt idx="29236">-1146</cx:pt>
          <cx:pt idx="29237">-1145</cx:pt>
          <cx:pt idx="29238">-1143</cx:pt>
          <cx:pt idx="29239">-1143</cx:pt>
          <cx:pt idx="29240">-1142</cx:pt>
          <cx:pt idx="29241">-1138</cx:pt>
          <cx:pt idx="29242">-1136</cx:pt>
          <cx:pt idx="29243">-1133</cx:pt>
          <cx:pt idx="29244">-1133</cx:pt>
          <cx:pt idx="29245">-1132</cx:pt>
          <cx:pt idx="29246">-1131</cx:pt>
          <cx:pt idx="29247">-1131</cx:pt>
          <cx:pt idx="29248">-1130</cx:pt>
          <cx:pt idx="29249">-1130</cx:pt>
          <cx:pt idx="29250">-1129</cx:pt>
          <cx:pt idx="29251">-1128</cx:pt>
          <cx:pt idx="29252">-1126</cx:pt>
          <cx:pt idx="29253">-1126</cx:pt>
          <cx:pt idx="29254">-1125</cx:pt>
          <cx:pt idx="29255">-1123</cx:pt>
          <cx:pt idx="29256">-1120</cx:pt>
          <cx:pt idx="29257">-1119</cx:pt>
          <cx:pt idx="29258">-1118</cx:pt>
          <cx:pt idx="29259">-1118</cx:pt>
          <cx:pt idx="29260">-1118</cx:pt>
          <cx:pt idx="29261">-1111</cx:pt>
          <cx:pt idx="29262">-1108</cx:pt>
          <cx:pt idx="29263">-1106</cx:pt>
          <cx:pt idx="29264">-1094</cx:pt>
          <cx:pt idx="29265">-1092</cx:pt>
          <cx:pt idx="29266">-1092</cx:pt>
          <cx:pt idx="29267">-1090</cx:pt>
          <cx:pt idx="29268">-1088</cx:pt>
          <cx:pt idx="29269">-1088</cx:pt>
          <cx:pt idx="29270">-1087</cx:pt>
          <cx:pt idx="29271">-1086</cx:pt>
          <cx:pt idx="29272">-1082</cx:pt>
          <cx:pt idx="29273">-1079</cx:pt>
          <cx:pt idx="29274">-1079</cx:pt>
          <cx:pt idx="29275">-1075</cx:pt>
          <cx:pt idx="29276">-1073</cx:pt>
          <cx:pt idx="29277">-1070</cx:pt>
          <cx:pt idx="29278">-1070</cx:pt>
          <cx:pt idx="29279">-1068</cx:pt>
          <cx:pt idx="29280">-1067</cx:pt>
          <cx:pt idx="29281">-1067</cx:pt>
          <cx:pt idx="29282">-1065</cx:pt>
          <cx:pt idx="29283">-1063</cx:pt>
          <cx:pt idx="29284">-1062</cx:pt>
          <cx:pt idx="29285">-1062</cx:pt>
          <cx:pt idx="29286">-1060</cx:pt>
          <cx:pt idx="29287">-1057</cx:pt>
          <cx:pt idx="29288">-1056</cx:pt>
          <cx:pt idx="29289">-1054</cx:pt>
          <cx:pt idx="29290">-1053</cx:pt>
          <cx:pt idx="29291">-1053</cx:pt>
          <cx:pt idx="29292">-1050</cx:pt>
          <cx:pt idx="29293">-1045</cx:pt>
          <cx:pt idx="29294">-1039</cx:pt>
          <cx:pt idx="29295">-1039</cx:pt>
          <cx:pt idx="29296">-1036</cx:pt>
          <cx:pt idx="29297">-1034</cx:pt>
          <cx:pt idx="29298">-1030</cx:pt>
          <cx:pt idx="29299">-1028</cx:pt>
          <cx:pt idx="29300">-1024</cx:pt>
          <cx:pt idx="29301">-1021</cx:pt>
          <cx:pt idx="29302">-1019</cx:pt>
          <cx:pt idx="29303">-1018</cx:pt>
          <cx:pt idx="29304">-1011</cx:pt>
          <cx:pt idx="29305">-1007</cx:pt>
          <cx:pt idx="29306">-1002</cx:pt>
          <cx:pt idx="29307">-1001</cx:pt>
          <cx:pt idx="29308">-999</cx:pt>
          <cx:pt idx="29309">-998</cx:pt>
          <cx:pt idx="29310">-998</cx:pt>
          <cx:pt idx="29311">-997</cx:pt>
          <cx:pt idx="29312">-997</cx:pt>
          <cx:pt idx="29313">-992</cx:pt>
          <cx:pt idx="29314">-992</cx:pt>
          <cx:pt idx="29315">-987</cx:pt>
          <cx:pt idx="29316">-986</cx:pt>
          <cx:pt idx="29317">-986</cx:pt>
          <cx:pt idx="29318">-978</cx:pt>
          <cx:pt idx="29319">-977</cx:pt>
          <cx:pt idx="29320">-971</cx:pt>
          <cx:pt idx="29321">-971</cx:pt>
          <cx:pt idx="29322">-970</cx:pt>
          <cx:pt idx="29323">-967</cx:pt>
          <cx:pt idx="29324">-966</cx:pt>
          <cx:pt idx="29325">-960</cx:pt>
          <cx:pt idx="29326">-955</cx:pt>
          <cx:pt idx="29327">-955</cx:pt>
          <cx:pt idx="29328">-953</cx:pt>
          <cx:pt idx="29329">-953</cx:pt>
          <cx:pt idx="29330">-952</cx:pt>
          <cx:pt idx="29331">-951</cx:pt>
          <cx:pt idx="29332">-951</cx:pt>
          <cx:pt idx="29333">-948</cx:pt>
          <cx:pt idx="29334">-944</cx:pt>
          <cx:pt idx="29335">-939</cx:pt>
          <cx:pt idx="29336">-938</cx:pt>
          <cx:pt idx="29337">-937</cx:pt>
          <cx:pt idx="29338">-929</cx:pt>
          <cx:pt idx="29339">-928</cx:pt>
          <cx:pt idx="29340">-926</cx:pt>
          <cx:pt idx="29341">-923</cx:pt>
          <cx:pt idx="29342">-922</cx:pt>
          <cx:pt idx="29343">-922</cx:pt>
          <cx:pt idx="29344">-918</cx:pt>
          <cx:pt idx="29345">-917</cx:pt>
          <cx:pt idx="29346">-915</cx:pt>
          <cx:pt idx="29347">-915</cx:pt>
          <cx:pt idx="29348">-910</cx:pt>
          <cx:pt idx="29349">-907</cx:pt>
          <cx:pt idx="29350">-905</cx:pt>
          <cx:pt idx="29351">-901</cx:pt>
          <cx:pt idx="29352">-897</cx:pt>
          <cx:pt idx="29353">-896</cx:pt>
          <cx:pt idx="29354">-891</cx:pt>
          <cx:pt idx="29355">-891</cx:pt>
          <cx:pt idx="29356">-889</cx:pt>
          <cx:pt idx="29357">-888</cx:pt>
          <cx:pt idx="29358">-888</cx:pt>
          <cx:pt idx="29359">-881</cx:pt>
          <cx:pt idx="29360">-876</cx:pt>
          <cx:pt idx="29361">-876</cx:pt>
          <cx:pt idx="29362">-874</cx:pt>
          <cx:pt idx="29363">-871</cx:pt>
          <cx:pt idx="29364">-869</cx:pt>
          <cx:pt idx="29365">-866</cx:pt>
          <cx:pt idx="29366">-864</cx:pt>
          <cx:pt idx="29367">-859</cx:pt>
          <cx:pt idx="29368">-858</cx:pt>
          <cx:pt idx="29369">-855</cx:pt>
          <cx:pt idx="29370">-854</cx:pt>
          <cx:pt idx="29371">-853</cx:pt>
          <cx:pt idx="29372">-852</cx:pt>
          <cx:pt idx="29373">-852</cx:pt>
          <cx:pt idx="29374">-852</cx:pt>
          <cx:pt idx="29375">-851</cx:pt>
          <cx:pt idx="29376">-849</cx:pt>
          <cx:pt idx="29377">-847</cx:pt>
          <cx:pt idx="29378">-845</cx:pt>
          <cx:pt idx="29379">-843</cx:pt>
          <cx:pt idx="29380">-842</cx:pt>
          <cx:pt idx="29381">-839</cx:pt>
          <cx:pt idx="29382">-834</cx:pt>
          <cx:pt idx="29383">-831</cx:pt>
          <cx:pt idx="29384">-831</cx:pt>
          <cx:pt idx="29385">-824</cx:pt>
          <cx:pt idx="29386">-824</cx:pt>
          <cx:pt idx="29387">-824</cx:pt>
          <cx:pt idx="29388">-824</cx:pt>
          <cx:pt idx="29389">-819</cx:pt>
          <cx:pt idx="29390">-813</cx:pt>
          <cx:pt idx="29391">-812</cx:pt>
          <cx:pt idx="29392">-807</cx:pt>
          <cx:pt idx="29393">-805</cx:pt>
          <cx:pt idx="29394">-805</cx:pt>
          <cx:pt idx="29395">-802</cx:pt>
          <cx:pt idx="29396">-802</cx:pt>
          <cx:pt idx="29397">-802</cx:pt>
          <cx:pt idx="29398">-801</cx:pt>
          <cx:pt idx="29399">-801</cx:pt>
          <cx:pt idx="29400">-801</cx:pt>
          <cx:pt idx="29401">-799</cx:pt>
          <cx:pt idx="29402">-799</cx:pt>
          <cx:pt idx="29403">-795</cx:pt>
          <cx:pt idx="29404">-794</cx:pt>
          <cx:pt idx="29405">-793</cx:pt>
          <cx:pt idx="29406">-792</cx:pt>
          <cx:pt idx="29407">-791</cx:pt>
          <cx:pt idx="29408">-790</cx:pt>
          <cx:pt idx="29409">-790</cx:pt>
          <cx:pt idx="29410">-788</cx:pt>
          <cx:pt idx="29411">-787</cx:pt>
          <cx:pt idx="29412">-785</cx:pt>
          <cx:pt idx="29413">-782</cx:pt>
          <cx:pt idx="29414">-779</cx:pt>
          <cx:pt idx="29415">-779</cx:pt>
          <cx:pt idx="29416">-777</cx:pt>
          <cx:pt idx="29417">-776</cx:pt>
          <cx:pt idx="29418">-775</cx:pt>
          <cx:pt idx="29419">-775</cx:pt>
          <cx:pt idx="29420">-775</cx:pt>
          <cx:pt idx="29421">-774</cx:pt>
          <cx:pt idx="29422">-773</cx:pt>
          <cx:pt idx="29423">-771</cx:pt>
          <cx:pt idx="29424">-770</cx:pt>
          <cx:pt idx="29425">-769</cx:pt>
          <cx:pt idx="29426">-765</cx:pt>
          <cx:pt idx="29427">-765</cx:pt>
          <cx:pt idx="29428">-762</cx:pt>
          <cx:pt idx="29429">-760</cx:pt>
          <cx:pt idx="29430">-759</cx:pt>
          <cx:pt idx="29431">-758</cx:pt>
          <cx:pt idx="29432">-756</cx:pt>
          <cx:pt idx="29433">-754</cx:pt>
          <cx:pt idx="29434">-754</cx:pt>
          <cx:pt idx="29435">-750</cx:pt>
          <cx:pt idx="29436">-748</cx:pt>
          <cx:pt idx="29437">-747</cx:pt>
          <cx:pt idx="29438">-747</cx:pt>
          <cx:pt idx="29439">-746</cx:pt>
          <cx:pt idx="29440">-745</cx:pt>
          <cx:pt idx="29441">-743</cx:pt>
          <cx:pt idx="29442">-738</cx:pt>
          <cx:pt idx="29443">-738</cx:pt>
          <cx:pt idx="29444">-738</cx:pt>
          <cx:pt idx="29445">-735</cx:pt>
          <cx:pt idx="29446">-732</cx:pt>
          <cx:pt idx="29447">-731</cx:pt>
          <cx:pt idx="29448">-725</cx:pt>
          <cx:pt idx="29449">-724</cx:pt>
          <cx:pt idx="29450">-721</cx:pt>
          <cx:pt idx="29451">-719</cx:pt>
          <cx:pt idx="29452">-717</cx:pt>
          <cx:pt idx="29453">-712</cx:pt>
          <cx:pt idx="29454">-712</cx:pt>
          <cx:pt idx="29455">-711</cx:pt>
          <cx:pt idx="29456">-710</cx:pt>
          <cx:pt idx="29457">-709</cx:pt>
          <cx:pt idx="29458">-707</cx:pt>
          <cx:pt idx="29459">-701</cx:pt>
          <cx:pt idx="29460">-700</cx:pt>
          <cx:pt idx="29461">-697</cx:pt>
          <cx:pt idx="29462">-696</cx:pt>
          <cx:pt idx="29463">-695</cx:pt>
          <cx:pt idx="29464">-694</cx:pt>
          <cx:pt idx="29465">-692</cx:pt>
          <cx:pt idx="29466">-691</cx:pt>
          <cx:pt idx="29467">-690</cx:pt>
          <cx:pt idx="29468">-689</cx:pt>
          <cx:pt idx="29469">-687</cx:pt>
          <cx:pt idx="29470">-686</cx:pt>
          <cx:pt idx="29471">-686</cx:pt>
          <cx:pt idx="29472">-683</cx:pt>
          <cx:pt idx="29473">-682</cx:pt>
          <cx:pt idx="29474">-680</cx:pt>
          <cx:pt idx="29475">-673</cx:pt>
          <cx:pt idx="29476">-672</cx:pt>
          <cx:pt idx="29477">-671</cx:pt>
          <cx:pt idx="29478">-668</cx:pt>
          <cx:pt idx="29479">-668</cx:pt>
          <cx:pt idx="29480">-667</cx:pt>
          <cx:pt idx="29481">-664</cx:pt>
          <cx:pt idx="29482">-664</cx:pt>
          <cx:pt idx="29483">-663</cx:pt>
          <cx:pt idx="29484">-662</cx:pt>
          <cx:pt idx="29485">-661</cx:pt>
          <cx:pt idx="29486">-660</cx:pt>
          <cx:pt idx="29487">-655</cx:pt>
          <cx:pt idx="29488">-654</cx:pt>
          <cx:pt idx="29489">-651</cx:pt>
          <cx:pt idx="29490">-650</cx:pt>
          <cx:pt idx="29491">-645</cx:pt>
          <cx:pt idx="29492">-645</cx:pt>
          <cx:pt idx="29493">-644</cx:pt>
          <cx:pt idx="29494">-641</cx:pt>
          <cx:pt idx="29495">-633</cx:pt>
          <cx:pt idx="29496">-633</cx:pt>
          <cx:pt idx="29497">-632</cx:pt>
          <cx:pt idx="29498">-631</cx:pt>
          <cx:pt idx="29499">-630</cx:pt>
          <cx:pt idx="29500">-627</cx:pt>
          <cx:pt idx="29501">-623</cx:pt>
          <cx:pt idx="29502">-620</cx:pt>
          <cx:pt idx="29503">-615</cx:pt>
          <cx:pt idx="29504">-614</cx:pt>
          <cx:pt idx="29505">-612</cx:pt>
          <cx:pt idx="29506">-612</cx:pt>
          <cx:pt idx="29507">-612</cx:pt>
          <cx:pt idx="29508">-607</cx:pt>
          <cx:pt idx="29509">-607</cx:pt>
          <cx:pt idx="29510">-607</cx:pt>
          <cx:pt idx="29511">-604</cx:pt>
          <cx:pt idx="29512">-604</cx:pt>
          <cx:pt idx="29513">-601</cx:pt>
          <cx:pt idx="29514">-598</cx:pt>
          <cx:pt idx="29515">-598</cx:pt>
          <cx:pt idx="29516">-594</cx:pt>
          <cx:pt idx="29517">-593</cx:pt>
          <cx:pt idx="29518">-591</cx:pt>
          <cx:pt idx="29519">-591</cx:pt>
          <cx:pt idx="29520">-590</cx:pt>
          <cx:pt idx="29521">-589</cx:pt>
          <cx:pt idx="29522">-589</cx:pt>
          <cx:pt idx="29523">-585</cx:pt>
          <cx:pt idx="29524">-585</cx:pt>
          <cx:pt idx="29525">-585</cx:pt>
          <cx:pt idx="29526">-582</cx:pt>
          <cx:pt idx="29527">-580</cx:pt>
          <cx:pt idx="29528">-578</cx:pt>
          <cx:pt idx="29529">-578</cx:pt>
          <cx:pt idx="29530">-578</cx:pt>
          <cx:pt idx="29531">-574</cx:pt>
          <cx:pt idx="29532">-571</cx:pt>
          <cx:pt idx="29533">-571</cx:pt>
          <cx:pt idx="29534">-570</cx:pt>
          <cx:pt idx="29535">-567</cx:pt>
          <cx:pt idx="29536">-567</cx:pt>
          <cx:pt idx="29537">-563</cx:pt>
          <cx:pt idx="29538">-563</cx:pt>
          <cx:pt idx="29539">-562</cx:pt>
          <cx:pt idx="29540">-561</cx:pt>
          <cx:pt idx="29541">-560</cx:pt>
          <cx:pt idx="29542">-553</cx:pt>
          <cx:pt idx="29543">-552</cx:pt>
          <cx:pt idx="29544">-548</cx:pt>
          <cx:pt idx="29545">-546</cx:pt>
          <cx:pt idx="29546">-543</cx:pt>
          <cx:pt idx="29547">-542</cx:pt>
          <cx:pt idx="29548">-541</cx:pt>
          <cx:pt idx="29549">-537</cx:pt>
          <cx:pt idx="29550">-536</cx:pt>
          <cx:pt idx="29551">-533</cx:pt>
          <cx:pt idx="29552">-532</cx:pt>
          <cx:pt idx="29553">-531</cx:pt>
          <cx:pt idx="29554">-530</cx:pt>
          <cx:pt idx="29555">-530</cx:pt>
          <cx:pt idx="29556">-527</cx:pt>
          <cx:pt idx="29557">-524</cx:pt>
          <cx:pt idx="29558">-524</cx:pt>
          <cx:pt idx="29559">-521</cx:pt>
          <cx:pt idx="29560">-520</cx:pt>
          <cx:pt idx="29561">-519</cx:pt>
          <cx:pt idx="29562">-518</cx:pt>
          <cx:pt idx="29563">-517</cx:pt>
          <cx:pt idx="29564">-515</cx:pt>
          <cx:pt idx="29565">-515</cx:pt>
          <cx:pt idx="29566">-514</cx:pt>
          <cx:pt idx="29567">-512</cx:pt>
          <cx:pt idx="29568">-511</cx:pt>
          <cx:pt idx="29569">-510</cx:pt>
          <cx:pt idx="29570">-510</cx:pt>
          <cx:pt idx="29571">-506</cx:pt>
          <cx:pt idx="29572">-505</cx:pt>
          <cx:pt idx="29573">-503</cx:pt>
          <cx:pt idx="29574">-494</cx:pt>
          <cx:pt idx="29575">-494</cx:pt>
          <cx:pt idx="29576">-488</cx:pt>
          <cx:pt idx="29577">-488</cx:pt>
          <cx:pt idx="29578">-488</cx:pt>
          <cx:pt idx="29579">-487</cx:pt>
          <cx:pt idx="29580">-483</cx:pt>
          <cx:pt idx="29581">-481</cx:pt>
          <cx:pt idx="29582">-480</cx:pt>
          <cx:pt idx="29583">-480</cx:pt>
          <cx:pt idx="29584">-480</cx:pt>
          <cx:pt idx="29585">-480</cx:pt>
          <cx:pt idx="29586">-480</cx:pt>
          <cx:pt idx="29587">-472</cx:pt>
          <cx:pt idx="29588">-469</cx:pt>
          <cx:pt idx="29589">-469</cx:pt>
          <cx:pt idx="29590">-466</cx:pt>
          <cx:pt idx="29591">-466</cx:pt>
          <cx:pt idx="29592">-466</cx:pt>
          <cx:pt idx="29593">-465</cx:pt>
          <cx:pt idx="29594">-465</cx:pt>
          <cx:pt idx="29595">-464</cx:pt>
          <cx:pt idx="29596">-464</cx:pt>
          <cx:pt idx="29597">-462</cx:pt>
          <cx:pt idx="29598">-461</cx:pt>
          <cx:pt idx="29599">-460</cx:pt>
          <cx:pt idx="29600">-459</cx:pt>
          <cx:pt idx="29601">-459</cx:pt>
          <cx:pt idx="29602">-458</cx:pt>
          <cx:pt idx="29603">-457</cx:pt>
          <cx:pt idx="29604">-457</cx:pt>
          <cx:pt idx="29605">-455</cx:pt>
          <cx:pt idx="29606">-455</cx:pt>
          <cx:pt idx="29607">-455</cx:pt>
          <cx:pt idx="29608">-455</cx:pt>
          <cx:pt idx="29609">-454</cx:pt>
          <cx:pt idx="29610">-451</cx:pt>
          <cx:pt idx="29611">-451</cx:pt>
          <cx:pt idx="29612">-451</cx:pt>
          <cx:pt idx="29613">-450</cx:pt>
          <cx:pt idx="29614">-450</cx:pt>
          <cx:pt idx="29615">-449</cx:pt>
          <cx:pt idx="29616">-447</cx:pt>
          <cx:pt idx="29617">-447</cx:pt>
          <cx:pt idx="29618">-446</cx:pt>
          <cx:pt idx="29619">-444</cx:pt>
          <cx:pt idx="29620">-441</cx:pt>
          <cx:pt idx="29621">-440</cx:pt>
          <cx:pt idx="29622">-439</cx:pt>
          <cx:pt idx="29623">-438</cx:pt>
          <cx:pt idx="29624">-437</cx:pt>
          <cx:pt idx="29625">-437</cx:pt>
          <cx:pt idx="29626">-435</cx:pt>
          <cx:pt idx="29627">-435</cx:pt>
          <cx:pt idx="29628">-432</cx:pt>
          <cx:pt idx="29629">-432</cx:pt>
          <cx:pt idx="29630">-431</cx:pt>
          <cx:pt idx="29631">-431</cx:pt>
          <cx:pt idx="29632">-430</cx:pt>
          <cx:pt idx="29633">-430</cx:pt>
          <cx:pt idx="29634">-429</cx:pt>
          <cx:pt idx="29635">-428</cx:pt>
          <cx:pt idx="29636">-428</cx:pt>
          <cx:pt idx="29637">-427</cx:pt>
          <cx:pt idx="29638">-426</cx:pt>
          <cx:pt idx="29639">-426</cx:pt>
          <cx:pt idx="29640">-420</cx:pt>
          <cx:pt idx="29641">-418</cx:pt>
          <cx:pt idx="29642">-417</cx:pt>
          <cx:pt idx="29643">-416</cx:pt>
          <cx:pt idx="29644">-416</cx:pt>
          <cx:pt idx="29645">-413</cx:pt>
          <cx:pt idx="29646">-413</cx:pt>
          <cx:pt idx="29647">-410</cx:pt>
          <cx:pt idx="29648">-409</cx:pt>
          <cx:pt idx="29649">-408</cx:pt>
          <cx:pt idx="29650">-406</cx:pt>
          <cx:pt idx="29651">-406</cx:pt>
          <cx:pt idx="29652">-406</cx:pt>
          <cx:pt idx="29653">-403</cx:pt>
          <cx:pt idx="29654">-402</cx:pt>
          <cx:pt idx="29655">-402</cx:pt>
          <cx:pt idx="29656">-400</cx:pt>
          <cx:pt idx="29657">-400</cx:pt>
          <cx:pt idx="29658">-400</cx:pt>
          <cx:pt idx="29659">-398</cx:pt>
          <cx:pt idx="29660">-397</cx:pt>
          <cx:pt idx="29661">-396</cx:pt>
          <cx:pt idx="29662">-395</cx:pt>
          <cx:pt idx="29663">-394</cx:pt>
          <cx:pt idx="29664">-394</cx:pt>
          <cx:pt idx="29665">-392</cx:pt>
          <cx:pt idx="29666">-391</cx:pt>
          <cx:pt idx="29667">-390</cx:pt>
          <cx:pt idx="29668">-382</cx:pt>
          <cx:pt idx="29669">-382</cx:pt>
          <cx:pt idx="29670">-381</cx:pt>
          <cx:pt idx="29671">-380</cx:pt>
          <cx:pt idx="29672">-379</cx:pt>
          <cx:pt idx="29673">-379</cx:pt>
          <cx:pt idx="29674">-377</cx:pt>
          <cx:pt idx="29675">-376</cx:pt>
          <cx:pt idx="29676">-373</cx:pt>
          <cx:pt idx="29677">-371</cx:pt>
          <cx:pt idx="29678">-370</cx:pt>
          <cx:pt idx="29679">-368</cx:pt>
          <cx:pt idx="29680">-366</cx:pt>
          <cx:pt idx="29681">-365</cx:pt>
          <cx:pt idx="29682">-363</cx:pt>
          <cx:pt idx="29683">-363</cx:pt>
          <cx:pt idx="29684">-362</cx:pt>
          <cx:pt idx="29685">-361</cx:pt>
          <cx:pt idx="29686">-357</cx:pt>
          <cx:pt idx="29687">-356</cx:pt>
          <cx:pt idx="29688">-356</cx:pt>
          <cx:pt idx="29689">-356</cx:pt>
          <cx:pt idx="29690">-354</cx:pt>
          <cx:pt idx="29691">-352</cx:pt>
          <cx:pt idx="29692">-352</cx:pt>
          <cx:pt idx="29693">-352</cx:pt>
          <cx:pt idx="29694">-351</cx:pt>
          <cx:pt idx="29695">-349</cx:pt>
          <cx:pt idx="29696">-347</cx:pt>
          <cx:pt idx="29697">-347</cx:pt>
          <cx:pt idx="29698">-345</cx:pt>
          <cx:pt idx="29699">-345</cx:pt>
          <cx:pt idx="29700">-342</cx:pt>
          <cx:pt idx="29701">-341</cx:pt>
          <cx:pt idx="29702">-340</cx:pt>
          <cx:pt idx="29703">-339</cx:pt>
          <cx:pt idx="29704">-336</cx:pt>
          <cx:pt idx="29705">-336</cx:pt>
          <cx:pt idx="29706">-335</cx:pt>
          <cx:pt idx="29707">-334</cx:pt>
          <cx:pt idx="29708">-333</cx:pt>
          <cx:pt idx="29709">-332</cx:pt>
          <cx:pt idx="29710">-329</cx:pt>
          <cx:pt idx="29711">-329</cx:pt>
          <cx:pt idx="29712">-327</cx:pt>
          <cx:pt idx="29713">-326</cx:pt>
          <cx:pt idx="29714">-325</cx:pt>
          <cx:pt idx="29715">-325</cx:pt>
          <cx:pt idx="29716">-325</cx:pt>
          <cx:pt idx="29717">-324</cx:pt>
          <cx:pt idx="29718">-323</cx:pt>
          <cx:pt idx="29719">-319</cx:pt>
          <cx:pt idx="29720">-318</cx:pt>
          <cx:pt idx="29721">-316</cx:pt>
          <cx:pt idx="29722">-316</cx:pt>
          <cx:pt idx="29723">-312</cx:pt>
          <cx:pt idx="29724">-312</cx:pt>
          <cx:pt idx="29725">-309</cx:pt>
          <cx:pt idx="29726">-309</cx:pt>
          <cx:pt idx="29727">-308</cx:pt>
          <cx:pt idx="29728">-307</cx:pt>
          <cx:pt idx="29729">-307</cx:pt>
          <cx:pt idx="29730">-305</cx:pt>
          <cx:pt idx="29731">-304</cx:pt>
          <cx:pt idx="29732">-302</cx:pt>
          <cx:pt idx="29733">-302</cx:pt>
          <cx:pt idx="29734">-300</cx:pt>
          <cx:pt idx="29735">-294</cx:pt>
          <cx:pt idx="29736">-294</cx:pt>
          <cx:pt idx="29737">-290</cx:pt>
          <cx:pt idx="29738">-288</cx:pt>
          <cx:pt idx="29739">-288</cx:pt>
          <cx:pt idx="29740">-286</cx:pt>
          <cx:pt idx="29741">-286</cx:pt>
          <cx:pt idx="29742">-285</cx:pt>
          <cx:pt idx="29743">-283</cx:pt>
          <cx:pt idx="29744">-283</cx:pt>
          <cx:pt idx="29745">-282</cx:pt>
          <cx:pt idx="29746">-281</cx:pt>
          <cx:pt idx="29747">-281</cx:pt>
          <cx:pt idx="29748">-279</cx:pt>
          <cx:pt idx="29749">-277</cx:pt>
          <cx:pt idx="29750">-271</cx:pt>
          <cx:pt idx="29751">-270</cx:pt>
          <cx:pt idx="29752">-269</cx:pt>
          <cx:pt idx="29753">-266</cx:pt>
          <cx:pt idx="29754">-266</cx:pt>
          <cx:pt idx="29755">-263</cx:pt>
          <cx:pt idx="29756">-260</cx:pt>
          <cx:pt idx="29757">-257</cx:pt>
          <cx:pt idx="29758">-252</cx:pt>
          <cx:pt idx="29759">-252</cx:pt>
          <cx:pt idx="29760">-249</cx:pt>
          <cx:pt idx="29761">-249</cx:pt>
          <cx:pt idx="29762">-248</cx:pt>
          <cx:pt idx="29763">-246</cx:pt>
          <cx:pt idx="29764">-245</cx:pt>
          <cx:pt idx="29765">-245</cx:pt>
          <cx:pt idx="29766">-243</cx:pt>
          <cx:pt idx="29767">-239</cx:pt>
          <cx:pt idx="29768">-238</cx:pt>
          <cx:pt idx="29769">-233</cx:pt>
          <cx:pt idx="29770">-233</cx:pt>
          <cx:pt idx="29771">-231</cx:pt>
          <cx:pt idx="29772">-230</cx:pt>
          <cx:pt idx="29773">-229</cx:pt>
          <cx:pt idx="29774">-229</cx:pt>
          <cx:pt idx="29775">-228</cx:pt>
          <cx:pt idx="29776">-227</cx:pt>
          <cx:pt idx="29777">-227</cx:pt>
          <cx:pt idx="29778">-227</cx:pt>
          <cx:pt idx="29779">-226</cx:pt>
          <cx:pt idx="29780">-220</cx:pt>
          <cx:pt idx="29781">-220</cx:pt>
          <cx:pt idx="29782">-220</cx:pt>
          <cx:pt idx="29783">-219</cx:pt>
          <cx:pt idx="29784">-219</cx:pt>
          <cx:pt idx="29785">-219</cx:pt>
          <cx:pt idx="29786">-218</cx:pt>
          <cx:pt idx="29787">-209</cx:pt>
          <cx:pt idx="29788">-208</cx:pt>
          <cx:pt idx="29789">-207</cx:pt>
          <cx:pt idx="29790">-204</cx:pt>
          <cx:pt idx="29791">-203</cx:pt>
          <cx:pt idx="29792">-203</cx:pt>
          <cx:pt idx="29793">-200</cx:pt>
          <cx:pt idx="29794">-197</cx:pt>
          <cx:pt idx="29795">-196</cx:pt>
          <cx:pt idx="29796">-188</cx:pt>
          <cx:pt idx="29797">-188</cx:pt>
          <cx:pt idx="29798">-187</cx:pt>
          <cx:pt idx="29799">-186</cx:pt>
          <cx:pt idx="29800">-185</cx:pt>
          <cx:pt idx="29801">-181</cx:pt>
          <cx:pt idx="29802">-176</cx:pt>
          <cx:pt idx="29803">-173</cx:pt>
          <cx:pt idx="29804">-172</cx:pt>
          <cx:pt idx="29805">-172</cx:pt>
          <cx:pt idx="29806">-172</cx:pt>
          <cx:pt idx="29807">-172</cx:pt>
          <cx:pt idx="29808">-171</cx:pt>
          <cx:pt idx="29809">-170</cx:pt>
          <cx:pt idx="29810">-168</cx:pt>
          <cx:pt idx="29811">-167</cx:pt>
          <cx:pt idx="29812">-166</cx:pt>
          <cx:pt idx="29813">-165</cx:pt>
          <cx:pt idx="29814">-165</cx:pt>
          <cx:pt idx="29815">-162</cx:pt>
          <cx:pt idx="29816">-161</cx:pt>
          <cx:pt idx="29817">-161</cx:pt>
          <cx:pt idx="29818">-160</cx:pt>
          <cx:pt idx="29819">-159</cx:pt>
          <cx:pt idx="29820">-159</cx:pt>
          <cx:pt idx="29821">-159</cx:pt>
          <cx:pt idx="29822">-155</cx:pt>
          <cx:pt idx="29823">-153</cx:pt>
          <cx:pt idx="29824">-153</cx:pt>
          <cx:pt idx="29825">-152</cx:pt>
          <cx:pt idx="29826">-151</cx:pt>
          <cx:pt idx="29827">-151</cx:pt>
          <cx:pt idx="29828">-145</cx:pt>
          <cx:pt idx="29829">-144</cx:pt>
          <cx:pt idx="29830">-144</cx:pt>
          <cx:pt idx="29831">-141</cx:pt>
          <cx:pt idx="29832">-141</cx:pt>
          <cx:pt idx="29833">-139</cx:pt>
          <cx:pt idx="29834">-137</cx:pt>
          <cx:pt idx="29835">-137</cx:pt>
          <cx:pt idx="29836">-134</cx:pt>
          <cx:pt idx="29837">-133</cx:pt>
          <cx:pt idx="29838">-132</cx:pt>
          <cx:pt idx="29839">-130</cx:pt>
          <cx:pt idx="29840">-129</cx:pt>
          <cx:pt idx="29841">-126</cx:pt>
          <cx:pt idx="29842">-126</cx:pt>
          <cx:pt idx="29843">-124</cx:pt>
          <cx:pt idx="29844">-123</cx:pt>
          <cx:pt idx="29845">-123</cx:pt>
          <cx:pt idx="29846">-122</cx:pt>
          <cx:pt idx="29847">-121</cx:pt>
          <cx:pt idx="29848">-121</cx:pt>
          <cx:pt idx="29849">-121</cx:pt>
          <cx:pt idx="29850">-120</cx:pt>
          <cx:pt idx="29851">-120</cx:pt>
          <cx:pt idx="29852">-119</cx:pt>
          <cx:pt idx="29853">-118</cx:pt>
          <cx:pt idx="29854">-117</cx:pt>
          <cx:pt idx="29855">-117</cx:pt>
          <cx:pt idx="29856">-114</cx:pt>
          <cx:pt idx="29857">-114</cx:pt>
          <cx:pt idx="29858">-114</cx:pt>
          <cx:pt idx="29859">-113</cx:pt>
          <cx:pt idx="29860">-112</cx:pt>
          <cx:pt idx="29861">-111</cx:pt>
          <cx:pt idx="29862">-109</cx:pt>
          <cx:pt idx="29863">-109</cx:pt>
          <cx:pt idx="29864">-109</cx:pt>
          <cx:pt idx="29865">-109</cx:pt>
          <cx:pt idx="29866">-107</cx:pt>
          <cx:pt idx="29867">-107</cx:pt>
          <cx:pt idx="29868">-107</cx:pt>
          <cx:pt idx="29869">-105</cx:pt>
          <cx:pt idx="29870">-102</cx:pt>
          <cx:pt idx="29871">-101</cx:pt>
          <cx:pt idx="29872">-98</cx:pt>
          <cx:pt idx="29873">-97</cx:pt>
          <cx:pt idx="29874">-96</cx:pt>
          <cx:pt idx="29875">-92</cx:pt>
          <cx:pt idx="29876">-91</cx:pt>
          <cx:pt idx="29877">-91</cx:pt>
          <cx:pt idx="29878">-89</cx:pt>
          <cx:pt idx="29879">-88</cx:pt>
          <cx:pt idx="29880">-86</cx:pt>
          <cx:pt idx="29881">-85</cx:pt>
          <cx:pt idx="29882">-83</cx:pt>
          <cx:pt idx="29883">-81</cx:pt>
          <cx:pt idx="29884">-80</cx:pt>
          <cx:pt idx="29885">-78</cx:pt>
          <cx:pt idx="29886">-78</cx:pt>
          <cx:pt idx="29887">-77</cx:pt>
          <cx:pt idx="29888">-77</cx:pt>
          <cx:pt idx="29889">-75</cx:pt>
          <cx:pt idx="29890">-72</cx:pt>
          <cx:pt idx="29891">-67</cx:pt>
          <cx:pt idx="29892">-63</cx:pt>
          <cx:pt idx="29893">-62</cx:pt>
          <cx:pt idx="29894">-59</cx:pt>
          <cx:pt idx="29895">-53</cx:pt>
          <cx:pt idx="29896">-53</cx:pt>
          <cx:pt idx="29897">-50</cx:pt>
          <cx:pt idx="29898">-50</cx:pt>
          <cx:pt idx="29899">-49</cx:pt>
          <cx:pt idx="29900">-46</cx:pt>
          <cx:pt idx="29901">-44</cx:pt>
          <cx:pt idx="29902">-44</cx:pt>
          <cx:pt idx="29903">-44</cx:pt>
          <cx:pt idx="29904">-42</cx:pt>
          <cx:pt idx="29905">-42</cx:pt>
          <cx:pt idx="29906">-41</cx:pt>
          <cx:pt idx="29907">-40</cx:pt>
          <cx:pt idx="29908">-37</cx:pt>
          <cx:pt idx="29909">-36</cx:pt>
          <cx:pt idx="29910">-34</cx:pt>
          <cx:pt idx="29911">-32</cx:pt>
          <cx:pt idx="29912">-31</cx:pt>
          <cx:pt idx="29913">-29</cx:pt>
          <cx:pt idx="29914">-29</cx:pt>
          <cx:pt idx="29915">-25</cx:pt>
          <cx:pt idx="29916">-25</cx:pt>
          <cx:pt idx="29917">-24</cx:pt>
          <cx:pt idx="29918">-23</cx:pt>
          <cx:pt idx="29919">-22</cx:pt>
          <cx:pt idx="29920">-19</cx:pt>
          <cx:pt idx="29921">-19</cx:pt>
          <cx:pt idx="29922">-19</cx:pt>
          <cx:pt idx="29923">-16</cx:pt>
          <cx:pt idx="29924">-16</cx:pt>
          <cx:pt idx="29925">-16</cx:pt>
          <cx:pt idx="29926">-16</cx:pt>
          <cx:pt idx="29927">-14</cx:pt>
          <cx:pt idx="29928">-13</cx:pt>
          <cx:pt idx="29929">-12</cx:pt>
          <cx:pt idx="29930">-6</cx:pt>
          <cx:pt idx="29931">-5</cx:pt>
          <cx:pt idx="29932">-5</cx:pt>
          <cx:pt idx="29933">-4</cx:pt>
          <cx:pt idx="29934">-4</cx:pt>
          <cx:pt idx="29935">-3</cx:pt>
          <cx:pt idx="29936">-66595</cx:pt>
          <cx:pt idx="29937">-58222</cx:pt>
          <cx:pt idx="29938">-56275</cx:pt>
          <cx:pt idx="29939">-55106</cx:pt>
          <cx:pt idx="29940">-47362</cx:pt>
          <cx:pt idx="29941">-45868</cx:pt>
          <cx:pt idx="29942">-44357</cx:pt>
          <cx:pt idx="29943">-42891</cx:pt>
          <cx:pt idx="29944">-38441</cx:pt>
          <cx:pt idx="29945">-38104</cx:pt>
          <cx:pt idx="29946">-35660</cx:pt>
          <cx:pt idx="29947">-35617</cx:pt>
          <cx:pt idx="29948">-31985</cx:pt>
          <cx:pt idx="29949">-30355</cx:pt>
          <cx:pt idx="29950">-30064</cx:pt>
          <cx:pt idx="29951">-29299</cx:pt>
          <cx:pt idx="29952">-29010</cx:pt>
          <cx:pt idx="29953">-28982</cx:pt>
          <cx:pt idx="29954">-28830</cx:pt>
          <cx:pt idx="29955">-27082</cx:pt>
          <cx:pt idx="29956">-26770</cx:pt>
          <cx:pt idx="29957">-26636</cx:pt>
          <cx:pt idx="29958">-26543</cx:pt>
          <cx:pt idx="29959">-26364</cx:pt>
          <cx:pt idx="29960">-25672</cx:pt>
          <cx:pt idx="29961">-24958</cx:pt>
          <cx:pt idx="29962">-24244</cx:pt>
          <cx:pt idx="29963">-24000</cx:pt>
          <cx:pt idx="29964">-23912</cx:pt>
          <cx:pt idx="29965">-23484</cx:pt>
          <cx:pt idx="29966">-23418</cx:pt>
          <cx:pt idx="29967">-23368</cx:pt>
          <cx:pt idx="29968">-23247</cx:pt>
          <cx:pt idx="29969">-23138</cx:pt>
          <cx:pt idx="29970">-22718</cx:pt>
          <cx:pt idx="29971">-22226</cx:pt>
          <cx:pt idx="29972">-21233</cx:pt>
          <cx:pt idx="29973">-20754</cx:pt>
          <cx:pt idx="29974">-20734</cx:pt>
          <cx:pt idx="29975">-20543</cx:pt>
          <cx:pt idx="29976">-20208</cx:pt>
          <cx:pt idx="29977">-20082</cx:pt>
          <cx:pt idx="29978">-19792</cx:pt>
          <cx:pt idx="29979">-19530</cx:pt>
          <cx:pt idx="29980">-19496</cx:pt>
          <cx:pt idx="29981">-19483</cx:pt>
          <cx:pt idx="29982">-18548</cx:pt>
          <cx:pt idx="29983">-18405</cx:pt>
          <cx:pt idx="29984">-18364</cx:pt>
          <cx:pt idx="29985">-18349</cx:pt>
          <cx:pt idx="29986">-18207</cx:pt>
          <cx:pt idx="29987">-18017</cx:pt>
          <cx:pt idx="29988">-18016</cx:pt>
          <cx:pt idx="29989">-17959</cx:pt>
          <cx:pt idx="29990">-17883</cx:pt>
          <cx:pt idx="29991">-17599</cx:pt>
          <cx:pt idx="29992">-17563</cx:pt>
          <cx:pt idx="29993">-17485</cx:pt>
          <cx:pt idx="29994">-17449</cx:pt>
          <cx:pt idx="29995">-17438</cx:pt>
          <cx:pt idx="29996">-17378</cx:pt>
          <cx:pt idx="29997">-16792</cx:pt>
          <cx:pt idx="29998">-16719</cx:pt>
          <cx:pt idx="29999">-16138</cx:pt>
          <cx:pt idx="30000">-16122</cx:pt>
          <cx:pt idx="30001">-15714</cx:pt>
          <cx:pt idx="30002">-15571</cx:pt>
          <cx:pt idx="30003">-15540</cx:pt>
          <cx:pt idx="30004">-15529</cx:pt>
          <cx:pt idx="30005">-15359</cx:pt>
          <cx:pt idx="30006">-15290</cx:pt>
          <cx:pt idx="30007">-15070</cx:pt>
          <cx:pt idx="30008">-14846</cx:pt>
          <cx:pt idx="30009">-14598</cx:pt>
          <cx:pt idx="30010">-14460</cx:pt>
          <cx:pt idx="30011">-14455</cx:pt>
          <cx:pt idx="30012">-14454</cx:pt>
          <cx:pt idx="30013">-14449</cx:pt>
          <cx:pt idx="30014">-14401</cx:pt>
          <cx:pt idx="30015">-14180</cx:pt>
          <cx:pt idx="30016">-14177</cx:pt>
          <cx:pt idx="30017">-14165</cx:pt>
          <cx:pt idx="30018">-14150</cx:pt>
          <cx:pt idx="30019">-14000</cx:pt>
          <cx:pt idx="30020">-13928</cx:pt>
          <cx:pt idx="30021">-13728</cx:pt>
          <cx:pt idx="30022">-13686</cx:pt>
          <cx:pt idx="30023">-13678</cx:pt>
          <cx:pt idx="30024">-13404</cx:pt>
          <cx:pt idx="30025">-13362</cx:pt>
          <cx:pt idx="30026">-13355</cx:pt>
          <cx:pt idx="30027">-13329</cx:pt>
          <cx:pt idx="30028">-13230</cx:pt>
          <cx:pt idx="30029">-13212</cx:pt>
          <cx:pt idx="30030">-13103</cx:pt>
          <cx:pt idx="30031">-13051</cx:pt>
          <cx:pt idx="30032">-13043</cx:pt>
          <cx:pt idx="30033">-12852</cx:pt>
          <cx:pt idx="30034">-12803</cx:pt>
          <cx:pt idx="30035">-12689</cx:pt>
          <cx:pt idx="30036">-12646</cx:pt>
          <cx:pt idx="30037">-12415</cx:pt>
          <cx:pt idx="30038">-12378</cx:pt>
          <cx:pt idx="30039">-12363</cx:pt>
          <cx:pt idx="30040">-12242</cx:pt>
          <cx:pt idx="30041">-12170</cx:pt>
          <cx:pt idx="30042">-12100</cx:pt>
          <cx:pt idx="30043">-12049</cx:pt>
          <cx:pt idx="30044">-11897</cx:pt>
          <cx:pt idx="30045">-11892</cx:pt>
          <cx:pt idx="30046">-11832</cx:pt>
          <cx:pt idx="30047">-11801</cx:pt>
          <cx:pt idx="30048">-11729</cx:pt>
          <cx:pt idx="30049">-11536</cx:pt>
          <cx:pt idx="30050">-11465</cx:pt>
          <cx:pt idx="30051">-11326</cx:pt>
          <cx:pt idx="30052">-11269</cx:pt>
          <cx:pt idx="30053">-11216</cx:pt>
          <cx:pt idx="30054">-11037</cx:pt>
          <cx:pt idx="30055">-10747</cx:pt>
          <cx:pt idx="30056">-10675</cx:pt>
          <cx:pt idx="30057">-10674</cx:pt>
          <cx:pt idx="30058">-10623</cx:pt>
          <cx:pt idx="30059">-10550</cx:pt>
          <cx:pt idx="30060">-10495</cx:pt>
          <cx:pt idx="30061">-10367</cx:pt>
          <cx:pt idx="30062">-10329</cx:pt>
          <cx:pt idx="30063">-10228</cx:pt>
          <cx:pt idx="30064">-10196</cx:pt>
          <cx:pt idx="30065">-10181</cx:pt>
          <cx:pt idx="30066">-10113</cx:pt>
          <cx:pt idx="30067">-10038</cx:pt>
          <cx:pt idx="30068">-9988</cx:pt>
          <cx:pt idx="30069">-9943</cx:pt>
          <cx:pt idx="30070">-9847</cx:pt>
          <cx:pt idx="30071">-9841</cx:pt>
          <cx:pt idx="30072">-9815</cx:pt>
          <cx:pt idx="30073">-9793</cx:pt>
          <cx:pt idx="30074">-9762</cx:pt>
          <cx:pt idx="30075">-9753</cx:pt>
          <cx:pt idx="30076">-9725</cx:pt>
          <cx:pt idx="30077">-9712</cx:pt>
          <cx:pt idx="30078">-9681</cx:pt>
          <cx:pt idx="30079">-9655</cx:pt>
          <cx:pt idx="30080">-9634</cx:pt>
          <cx:pt idx="30081">-9625</cx:pt>
          <cx:pt idx="30082">-9605</cx:pt>
          <cx:pt idx="30083">-9592</cx:pt>
          <cx:pt idx="30084">-9532</cx:pt>
          <cx:pt idx="30085">-9520</cx:pt>
          <cx:pt idx="30086">-9469</cx:pt>
          <cx:pt idx="30087">-9345</cx:pt>
          <cx:pt idx="30088">-9344</cx:pt>
          <cx:pt idx="30089">-9282</cx:pt>
          <cx:pt idx="30090">-9194</cx:pt>
          <cx:pt idx="30091">-9183</cx:pt>
          <cx:pt idx="30092">-9177</cx:pt>
          <cx:pt idx="30093">-9129</cx:pt>
          <cx:pt idx="30094">-9103</cx:pt>
          <cx:pt idx="30095">-9101</cx:pt>
          <cx:pt idx="30096">-9083</cx:pt>
          <cx:pt idx="30097">-9075</cx:pt>
          <cx:pt idx="30098">-9052</cx:pt>
          <cx:pt idx="30099">-9051</cx:pt>
          <cx:pt idx="30100">-9033</cx:pt>
          <cx:pt idx="30101">-8986</cx:pt>
          <cx:pt idx="30102">-8960</cx:pt>
          <cx:pt idx="30103">-8943</cx:pt>
          <cx:pt idx="30104">-8912</cx:pt>
          <cx:pt idx="30105">-8882</cx:pt>
          <cx:pt idx="30106">-8855</cx:pt>
          <cx:pt idx="30107">-8850</cx:pt>
          <cx:pt idx="30108">-8810</cx:pt>
          <cx:pt idx="30109">-8809</cx:pt>
          <cx:pt idx="30110">-8736</cx:pt>
          <cx:pt idx="30111">-8721</cx:pt>
          <cx:pt idx="30112">-8710</cx:pt>
          <cx:pt idx="30113">-8666</cx:pt>
          <cx:pt idx="30114">-8652</cx:pt>
          <cx:pt idx="30115">-8635</cx:pt>
          <cx:pt idx="30116">-8629</cx:pt>
          <cx:pt idx="30117">-8595</cx:pt>
          <cx:pt idx="30118">-8588</cx:pt>
          <cx:pt idx="30119">-8545</cx:pt>
          <cx:pt idx="30120">-8537</cx:pt>
          <cx:pt idx="30121">-8530</cx:pt>
          <cx:pt idx="30122">-8296</cx:pt>
          <cx:pt idx="30123">-8126</cx:pt>
          <cx:pt idx="30124">-8101</cx:pt>
          <cx:pt idx="30125">-8028</cx:pt>
          <cx:pt idx="30126">-7990</cx:pt>
          <cx:pt idx="30127">-7980</cx:pt>
          <cx:pt idx="30128">-7943</cx:pt>
          <cx:pt idx="30129">-7902</cx:pt>
          <cx:pt idx="30130">-7894</cx:pt>
          <cx:pt idx="30131">-7878</cx:pt>
          <cx:pt idx="30132">-7840</cx:pt>
          <cx:pt idx="30133">-7837</cx:pt>
          <cx:pt idx="30134">-7791</cx:pt>
          <cx:pt idx="30135">-7783</cx:pt>
          <cx:pt idx="30136">-7727</cx:pt>
          <cx:pt idx="30137">-7672</cx:pt>
          <cx:pt idx="30138">-7655</cx:pt>
          <cx:pt idx="30139">-7634</cx:pt>
          <cx:pt idx="30140">-7588</cx:pt>
          <cx:pt idx="30141">-7587</cx:pt>
          <cx:pt idx="30142">-7558</cx:pt>
          <cx:pt idx="30143">-7368</cx:pt>
          <cx:pt idx="30144">-7364</cx:pt>
          <cx:pt idx="30145">-7322</cx:pt>
          <cx:pt idx="30146">-7297</cx:pt>
          <cx:pt idx="30147">-7221</cx:pt>
          <cx:pt idx="30148">-7220</cx:pt>
          <cx:pt idx="30149">-7205</cx:pt>
          <cx:pt idx="30150">-7133</cx:pt>
          <cx:pt idx="30151">-7126</cx:pt>
          <cx:pt idx="30152">-7077</cx:pt>
          <cx:pt idx="30153">-7045</cx:pt>
          <cx:pt idx="30154">-6969</cx:pt>
          <cx:pt idx="30155">-6965</cx:pt>
          <cx:pt idx="30156">-6931</cx:pt>
          <cx:pt idx="30157">-6908</cx:pt>
          <cx:pt idx="30158">-6899</cx:pt>
          <cx:pt idx="30159">-6883</cx:pt>
          <cx:pt idx="30160">-6877</cx:pt>
          <cx:pt idx="30161">-6863</cx:pt>
          <cx:pt idx="30162">-6769</cx:pt>
          <cx:pt idx="30163">-6768</cx:pt>
          <cx:pt idx="30164">-6749</cx:pt>
          <cx:pt idx="30165">-6740</cx:pt>
          <cx:pt idx="30166">-6735</cx:pt>
          <cx:pt idx="30167">-6665</cx:pt>
          <cx:pt idx="30168">-6660</cx:pt>
          <cx:pt idx="30169">-6614</cx:pt>
          <cx:pt idx="30170">-6594</cx:pt>
          <cx:pt idx="30171">-6552</cx:pt>
          <cx:pt idx="30172">-6529</cx:pt>
          <cx:pt idx="30173">-6511</cx:pt>
          <cx:pt idx="30174">-6479</cx:pt>
          <cx:pt idx="30175">-6435</cx:pt>
          <cx:pt idx="30176">-6391</cx:pt>
          <cx:pt idx="30177">-6382</cx:pt>
          <cx:pt idx="30178">-6376</cx:pt>
          <cx:pt idx="30179">-6371</cx:pt>
          <cx:pt idx="30180">-6323</cx:pt>
          <cx:pt idx="30181">-6277</cx:pt>
          <cx:pt idx="30182">-6273</cx:pt>
          <cx:pt idx="30183">-6261</cx:pt>
          <cx:pt idx="30184">-6245</cx:pt>
          <cx:pt idx="30185">-6219</cx:pt>
          <cx:pt idx="30186">-6214</cx:pt>
          <cx:pt idx="30187">-6196</cx:pt>
          <cx:pt idx="30188">-6183</cx:pt>
          <cx:pt idx="30189">-6180</cx:pt>
          <cx:pt idx="30190">-6143</cx:pt>
          <cx:pt idx="30191">-6120</cx:pt>
          <cx:pt idx="30192">-6097</cx:pt>
          <cx:pt idx="30193">-6066</cx:pt>
          <cx:pt idx="30194">-6053</cx:pt>
          <cx:pt idx="30195">-6030</cx:pt>
          <cx:pt idx="30196">-6013</cx:pt>
          <cx:pt idx="30197">-5995</cx:pt>
          <cx:pt idx="30198">-5986</cx:pt>
          <cx:pt idx="30199">-5930</cx:pt>
          <cx:pt idx="30200">-5929</cx:pt>
          <cx:pt idx="30201">-5927</cx:pt>
          <cx:pt idx="30202">-5823</cx:pt>
          <cx:pt idx="30203">-5817</cx:pt>
          <cx:pt idx="30204">-5813</cx:pt>
          <cx:pt idx="30205">-5755</cx:pt>
          <cx:pt idx="30206">-5741</cx:pt>
          <cx:pt idx="30207">-5739</cx:pt>
          <cx:pt idx="30208">-5721</cx:pt>
          <cx:pt idx="30209">-5720</cx:pt>
          <cx:pt idx="30210">-5712</cx:pt>
          <cx:pt idx="30211">-5687</cx:pt>
          <cx:pt idx="30212">-5663</cx:pt>
          <cx:pt idx="30213">-5610</cx:pt>
          <cx:pt idx="30214">-5574</cx:pt>
          <cx:pt idx="30215">-5561</cx:pt>
          <cx:pt idx="30216">-5554</cx:pt>
          <cx:pt idx="30217">-5515</cx:pt>
          <cx:pt idx="30218">-5483</cx:pt>
          <cx:pt idx="30219">-5464</cx:pt>
          <cx:pt idx="30220">-5444</cx:pt>
          <cx:pt idx="30221">-5428</cx:pt>
          <cx:pt idx="30222">-5425</cx:pt>
          <cx:pt idx="30223">-5389</cx:pt>
          <cx:pt idx="30224">-5364</cx:pt>
          <cx:pt idx="30225">-5283</cx:pt>
          <cx:pt idx="30226">-5280</cx:pt>
          <cx:pt idx="30227">-5233</cx:pt>
          <cx:pt idx="30228">-5231</cx:pt>
          <cx:pt idx="30229">-5214</cx:pt>
          <cx:pt idx="30230">-5211</cx:pt>
          <cx:pt idx="30231">-5169</cx:pt>
          <cx:pt idx="30232">-5167</cx:pt>
          <cx:pt idx="30233">-5166</cx:pt>
          <cx:pt idx="30234">-5118</cx:pt>
          <cx:pt idx="30235">-5093</cx:pt>
          <cx:pt idx="30236">-5084</cx:pt>
          <cx:pt idx="30237">-5082</cx:pt>
          <cx:pt idx="30238">-5054</cx:pt>
          <cx:pt idx="30239">-5050</cx:pt>
          <cx:pt idx="30240">-5050</cx:pt>
          <cx:pt idx="30241">-5027</cx:pt>
          <cx:pt idx="30242">-5002</cx:pt>
          <cx:pt idx="30243">-4979</cx:pt>
          <cx:pt idx="30244">-4956</cx:pt>
          <cx:pt idx="30245">-4949</cx:pt>
          <cx:pt idx="30246">-4935</cx:pt>
          <cx:pt idx="30247">-4929</cx:pt>
          <cx:pt idx="30248">-4923</cx:pt>
          <cx:pt idx="30249">-4904</cx:pt>
          <cx:pt idx="30250">-4898</cx:pt>
          <cx:pt idx="30251">-4896</cx:pt>
          <cx:pt idx="30252">-4895</cx:pt>
          <cx:pt idx="30253">-4880</cx:pt>
          <cx:pt idx="30254">-4864</cx:pt>
          <cx:pt idx="30255">-4855</cx:pt>
          <cx:pt idx="30256">-4842</cx:pt>
          <cx:pt idx="30257">-4838</cx:pt>
          <cx:pt idx="30258">-4831</cx:pt>
          <cx:pt idx="30259">-4827</cx:pt>
          <cx:pt idx="30260">-4825</cx:pt>
          <cx:pt idx="30261">-4821</cx:pt>
          <cx:pt idx="30262">-4818</cx:pt>
          <cx:pt idx="30263">-4817</cx:pt>
          <cx:pt idx="30264">-4814</cx:pt>
          <cx:pt idx="30265">-4811</cx:pt>
          <cx:pt idx="30266">-4800</cx:pt>
          <cx:pt idx="30267">-4751</cx:pt>
          <cx:pt idx="30268">-4749</cx:pt>
          <cx:pt idx="30269">-4739</cx:pt>
          <cx:pt idx="30270">-4737</cx:pt>
          <cx:pt idx="30271">-4707</cx:pt>
          <cx:pt idx="30272">-4685</cx:pt>
          <cx:pt idx="30273">-4672</cx:pt>
          <cx:pt idx="30274">-4670</cx:pt>
          <cx:pt idx="30275">-4669</cx:pt>
          <cx:pt idx="30276">-4656</cx:pt>
          <cx:pt idx="30277">-4639</cx:pt>
          <cx:pt idx="30278">-4620</cx:pt>
          <cx:pt idx="30279">-4617</cx:pt>
          <cx:pt idx="30280">-4575</cx:pt>
          <cx:pt idx="30281">-4572</cx:pt>
          <cx:pt idx="30282">-4567</cx:pt>
          <cx:pt idx="30283">-4536</cx:pt>
          <cx:pt idx="30284">-4534</cx:pt>
          <cx:pt idx="30285">-4533</cx:pt>
          <cx:pt idx="30286">-4517</cx:pt>
          <cx:pt idx="30287">-4497</cx:pt>
          <cx:pt idx="30288">-4495</cx:pt>
          <cx:pt idx="30289">-4488</cx:pt>
          <cx:pt idx="30290">-4488</cx:pt>
          <cx:pt idx="30291">-4478</cx:pt>
          <cx:pt idx="30292">-4469</cx:pt>
          <cx:pt idx="30293">-4432</cx:pt>
          <cx:pt idx="30294">-4414</cx:pt>
          <cx:pt idx="30295">-4412</cx:pt>
          <cx:pt idx="30296">-4407</cx:pt>
          <cx:pt idx="30297">-4397</cx:pt>
          <cx:pt idx="30298">-4378</cx:pt>
          <cx:pt idx="30299">-4358</cx:pt>
          <cx:pt idx="30300">-4357</cx:pt>
          <cx:pt idx="30301">-4354</cx:pt>
          <cx:pt idx="30302">-4354</cx:pt>
          <cx:pt idx="30303">-4324</cx:pt>
          <cx:pt idx="30304">-4318</cx:pt>
          <cx:pt idx="30305">-4305</cx:pt>
          <cx:pt idx="30306">-4275</cx:pt>
          <cx:pt idx="30307">-4230</cx:pt>
          <cx:pt idx="30308">-4214</cx:pt>
          <cx:pt idx="30309">-4213</cx:pt>
          <cx:pt idx="30310">-4198</cx:pt>
          <cx:pt idx="30311">-4195</cx:pt>
          <cx:pt idx="30312">-4112</cx:pt>
          <cx:pt idx="30313">-4103</cx:pt>
          <cx:pt idx="30314">-4091</cx:pt>
          <cx:pt idx="30315">-4088</cx:pt>
          <cx:pt idx="30316">-4081</cx:pt>
          <cx:pt idx="30317">-4065</cx:pt>
          <cx:pt idx="30318">-4057</cx:pt>
          <cx:pt idx="30319">-4054</cx:pt>
          <cx:pt idx="30320">-4035</cx:pt>
          <cx:pt idx="30321">-4013</cx:pt>
          <cx:pt idx="30322">-4001</cx:pt>
          <cx:pt idx="30323">-3991</cx:pt>
          <cx:pt idx="30324">-3974</cx:pt>
          <cx:pt idx="30325">-3941</cx:pt>
          <cx:pt idx="30326">-3922</cx:pt>
          <cx:pt idx="30327">-3912</cx:pt>
          <cx:pt idx="30328">-3893</cx:pt>
          <cx:pt idx="30329">-3878</cx:pt>
          <cx:pt idx="30330">-3874</cx:pt>
          <cx:pt idx="30331">-3855</cx:pt>
          <cx:pt idx="30332">-3836</cx:pt>
          <cx:pt idx="30333">-3831</cx:pt>
          <cx:pt idx="30334">-3804</cx:pt>
          <cx:pt idx="30335">-3776</cx:pt>
          <cx:pt idx="30336">-3770</cx:pt>
          <cx:pt idx="30337">-3761</cx:pt>
          <cx:pt idx="30338">-3752</cx:pt>
          <cx:pt idx="30339">-3744</cx:pt>
          <cx:pt idx="30340">-3743</cx:pt>
          <cx:pt idx="30341">-3740</cx:pt>
          <cx:pt idx="30342">-3739</cx:pt>
          <cx:pt idx="30343">-3739</cx:pt>
          <cx:pt idx="30344">-3735</cx:pt>
          <cx:pt idx="30345">-3723</cx:pt>
          <cx:pt idx="30346">-3699</cx:pt>
          <cx:pt idx="30347">-3682</cx:pt>
          <cx:pt idx="30348">-3671</cx:pt>
          <cx:pt idx="30349">-3651</cx:pt>
          <cx:pt idx="30350">-3634</cx:pt>
          <cx:pt idx="30351">-3634</cx:pt>
          <cx:pt idx="30352">-3622</cx:pt>
          <cx:pt idx="30353">-3618</cx:pt>
          <cx:pt idx="30354">-3589</cx:pt>
          <cx:pt idx="30355">-3585</cx:pt>
          <cx:pt idx="30356">-3581</cx:pt>
          <cx:pt idx="30357">-3574</cx:pt>
          <cx:pt idx="30358">-3571</cx:pt>
          <cx:pt idx="30359">-3561</cx:pt>
          <cx:pt idx="30360">-3552</cx:pt>
          <cx:pt idx="30361">-3530</cx:pt>
          <cx:pt idx="30362">-3530</cx:pt>
          <cx:pt idx="30363">-3526</cx:pt>
          <cx:pt idx="30364">-3525</cx:pt>
          <cx:pt idx="30365">-3516</cx:pt>
          <cx:pt idx="30366">-3510</cx:pt>
          <cx:pt idx="30367">-3502</cx:pt>
          <cx:pt idx="30368">-3494</cx:pt>
          <cx:pt idx="30369">-3486</cx:pt>
          <cx:pt idx="30370">-3479</cx:pt>
          <cx:pt idx="30371">-3472</cx:pt>
          <cx:pt idx="30372">-3463</cx:pt>
          <cx:pt idx="30373">-3449</cx:pt>
          <cx:pt idx="30374">-3443</cx:pt>
          <cx:pt idx="30375">-3441</cx:pt>
          <cx:pt idx="30376">-3435</cx:pt>
          <cx:pt idx="30377">-3427</cx:pt>
          <cx:pt idx="30378">-3425</cx:pt>
          <cx:pt idx="30379">-3410</cx:pt>
          <cx:pt idx="30380">-3407</cx:pt>
          <cx:pt idx="30381">-3390</cx:pt>
          <cx:pt idx="30382">-3366</cx:pt>
          <cx:pt idx="30383">-3355</cx:pt>
          <cx:pt idx="30384">-3352</cx:pt>
          <cx:pt idx="30385">-3337</cx:pt>
          <cx:pt idx="30386">-3331</cx:pt>
          <cx:pt idx="30387">-3319</cx:pt>
          <cx:pt idx="30388">-3299</cx:pt>
          <cx:pt idx="30389">-3289</cx:pt>
          <cx:pt idx="30390">-3288</cx:pt>
          <cx:pt idx="30391">-3275</cx:pt>
          <cx:pt idx="30392">-3270</cx:pt>
          <cx:pt idx="30393">-3270</cx:pt>
          <cx:pt idx="30394">-3267</cx:pt>
          <cx:pt idx="30395">-3238</cx:pt>
          <cx:pt idx="30396">-3233</cx:pt>
          <cx:pt idx="30397">-3231</cx:pt>
          <cx:pt idx="30398">-3215</cx:pt>
          <cx:pt idx="30399">-3198</cx:pt>
          <cx:pt idx="30400">-3184</cx:pt>
          <cx:pt idx="30401">-3179</cx:pt>
          <cx:pt idx="30402">-3179</cx:pt>
          <cx:pt idx="30403">-3173</cx:pt>
          <cx:pt idx="30404">-3168</cx:pt>
          <cx:pt idx="30405">-3150</cx:pt>
          <cx:pt idx="30406">-3148</cx:pt>
          <cx:pt idx="30407">-3140</cx:pt>
          <cx:pt idx="30408">-3135</cx:pt>
          <cx:pt idx="30409">-3133</cx:pt>
          <cx:pt idx="30410">-3130</cx:pt>
          <cx:pt idx="30411">-3126</cx:pt>
          <cx:pt idx="30412">-3088</cx:pt>
          <cx:pt idx="30413">-3084</cx:pt>
          <cx:pt idx="30414">-3054</cx:pt>
          <cx:pt idx="30415">-3053</cx:pt>
          <cx:pt idx="30416">-3034</cx:pt>
          <cx:pt idx="30417">-3030</cx:pt>
          <cx:pt idx="30418">-3014</cx:pt>
          <cx:pt idx="30419">-2990</cx:pt>
          <cx:pt idx="30420">-2975</cx:pt>
          <cx:pt idx="30421">-2971</cx:pt>
          <cx:pt idx="30422">-2968</cx:pt>
          <cx:pt idx="30423">-2960</cx:pt>
          <cx:pt idx="30424">-2960</cx:pt>
          <cx:pt idx="30425">-2954</cx:pt>
          <cx:pt idx="30426">-2935</cx:pt>
          <cx:pt idx="30427">-2927</cx:pt>
          <cx:pt idx="30428">-2921</cx:pt>
          <cx:pt idx="30429">-2916</cx:pt>
          <cx:pt idx="30430">-2907</cx:pt>
          <cx:pt idx="30431">-2903</cx:pt>
          <cx:pt idx="30432">-2903</cx:pt>
          <cx:pt idx="30433">-2851</cx:pt>
          <cx:pt idx="30434">-2844</cx:pt>
          <cx:pt idx="30435">-2800</cx:pt>
          <cx:pt idx="30436">-2793</cx:pt>
          <cx:pt idx="30437">-2766</cx:pt>
          <cx:pt idx="30438">-2758</cx:pt>
          <cx:pt idx="30439">-2736</cx:pt>
          <cx:pt idx="30440">-2716</cx:pt>
          <cx:pt idx="30441">-2714</cx:pt>
          <cx:pt idx="30442">-2708</cx:pt>
          <cx:pt idx="30443">-2705</cx:pt>
          <cx:pt idx="30444">-2700</cx:pt>
          <cx:pt idx="30445">-2693</cx:pt>
          <cx:pt idx="30446">-2690</cx:pt>
          <cx:pt idx="30447">-2690</cx:pt>
          <cx:pt idx="30448">-2687</cx:pt>
          <cx:pt idx="30449">-2679</cx:pt>
          <cx:pt idx="30450">-2667</cx:pt>
          <cx:pt idx="30451">-2656</cx:pt>
          <cx:pt idx="30452">-2650</cx:pt>
          <cx:pt idx="30453">-2637</cx:pt>
          <cx:pt idx="30454">-2635</cx:pt>
          <cx:pt idx="30455">-2595</cx:pt>
          <cx:pt idx="30456">-2576</cx:pt>
          <cx:pt idx="30457">-2574</cx:pt>
          <cx:pt idx="30458">-2571</cx:pt>
          <cx:pt idx="30459">-2571</cx:pt>
          <cx:pt idx="30460">-2565</cx:pt>
          <cx:pt idx="30461">-2560</cx:pt>
          <cx:pt idx="30462">-2532</cx:pt>
          <cx:pt idx="30463">-2530</cx:pt>
          <cx:pt idx="30464">-2528</cx:pt>
          <cx:pt idx="30465">-2526</cx:pt>
          <cx:pt idx="30466">-2519</cx:pt>
          <cx:pt idx="30467">-2518</cx:pt>
          <cx:pt idx="30468">-2497</cx:pt>
          <cx:pt idx="30469">-2480</cx:pt>
          <cx:pt idx="30470">-2479</cx:pt>
          <cx:pt idx="30471">-2465</cx:pt>
          <cx:pt idx="30472">-2463</cx:pt>
          <cx:pt idx="30473">-2455</cx:pt>
          <cx:pt idx="30474">-2442</cx:pt>
          <cx:pt idx="30475">-2424</cx:pt>
          <cx:pt idx="30476">-2423</cx:pt>
          <cx:pt idx="30477">-2414</cx:pt>
          <cx:pt idx="30478">-2390</cx:pt>
          <cx:pt idx="30479">-2388</cx:pt>
          <cx:pt idx="30480">-2376</cx:pt>
          <cx:pt idx="30481">-2375</cx:pt>
          <cx:pt idx="30482">-2365</cx:pt>
          <cx:pt idx="30483">-2365</cx:pt>
          <cx:pt idx="30484">-2365</cx:pt>
          <cx:pt idx="30485">-2362</cx:pt>
          <cx:pt idx="30486">-2358</cx:pt>
          <cx:pt idx="30487">-2324</cx:pt>
          <cx:pt idx="30488">-2323</cx:pt>
          <cx:pt idx="30489">-2315</cx:pt>
          <cx:pt idx="30490">-2311</cx:pt>
          <cx:pt idx="30491">-2307</cx:pt>
          <cx:pt idx="30492">-2306</cx:pt>
          <cx:pt idx="30493">-2304</cx:pt>
          <cx:pt idx="30494">-2283</cx:pt>
          <cx:pt idx="30495">-2276</cx:pt>
          <cx:pt idx="30496">-2269</cx:pt>
          <cx:pt idx="30497">-2262</cx:pt>
          <cx:pt idx="30498">-2243</cx:pt>
          <cx:pt idx="30499">-2240</cx:pt>
          <cx:pt idx="30500">-2238</cx:pt>
          <cx:pt idx="30501">-2234</cx:pt>
          <cx:pt idx="30502">-2226</cx:pt>
          <cx:pt idx="30503">-2224</cx:pt>
          <cx:pt idx="30504">-2220</cx:pt>
          <cx:pt idx="30505">-2220</cx:pt>
          <cx:pt idx="30506">-2215</cx:pt>
          <cx:pt idx="30507">-2212</cx:pt>
          <cx:pt idx="30508">-2211</cx:pt>
          <cx:pt idx="30509">-2205</cx:pt>
          <cx:pt idx="30510">-2203</cx:pt>
          <cx:pt idx="30511">-2201</cx:pt>
          <cx:pt idx="30512">-2201</cx:pt>
          <cx:pt idx="30513">-2195</cx:pt>
          <cx:pt idx="30514">-2194</cx:pt>
          <cx:pt idx="30515">-2193</cx:pt>
          <cx:pt idx="30516">-2186</cx:pt>
          <cx:pt idx="30517">-2186</cx:pt>
          <cx:pt idx="30518">-2182</cx:pt>
          <cx:pt idx="30519">-2176</cx:pt>
          <cx:pt idx="30520">-2172</cx:pt>
          <cx:pt idx="30521">-2172</cx:pt>
          <cx:pt idx="30522">-2169</cx:pt>
          <cx:pt idx="30523">-2169</cx:pt>
          <cx:pt idx="30524">-2155</cx:pt>
          <cx:pt idx="30525">-2154</cx:pt>
          <cx:pt idx="30526">-2152</cx:pt>
          <cx:pt idx="30527">-2150</cx:pt>
          <cx:pt idx="30528">-2140</cx:pt>
          <cx:pt idx="30529">-2123</cx:pt>
          <cx:pt idx="30530">-2120</cx:pt>
          <cx:pt idx="30531">-2117</cx:pt>
          <cx:pt idx="30532">-2107</cx:pt>
          <cx:pt idx="30533">-2096</cx:pt>
          <cx:pt idx="30534">-2089</cx:pt>
          <cx:pt idx="30535">-2088</cx:pt>
          <cx:pt idx="30536">-2074</cx:pt>
          <cx:pt idx="30537">-2070</cx:pt>
          <cx:pt idx="30538">-2070</cx:pt>
          <cx:pt idx="30539">-2053</cx:pt>
          <cx:pt idx="30540">-2045</cx:pt>
          <cx:pt idx="30541">-2021</cx:pt>
          <cx:pt idx="30542">-2014</cx:pt>
          <cx:pt idx="30543">-2007</cx:pt>
          <cx:pt idx="30544">-2004</cx:pt>
          <cx:pt idx="30545">-1992</cx:pt>
          <cx:pt idx="30546">-1987</cx:pt>
          <cx:pt idx="30547">-1985</cx:pt>
          <cx:pt idx="30548">-1977</cx:pt>
          <cx:pt idx="30549">-1975</cx:pt>
          <cx:pt idx="30550">-1968</cx:pt>
          <cx:pt idx="30551">-1968</cx:pt>
          <cx:pt idx="30552">-1950</cx:pt>
          <cx:pt idx="30553">-1948</cx:pt>
          <cx:pt idx="30554">-1942</cx:pt>
          <cx:pt idx="30555">-1940</cx:pt>
          <cx:pt idx="30556">-1939</cx:pt>
          <cx:pt idx="30557">-1935</cx:pt>
          <cx:pt idx="30558">-1929</cx:pt>
          <cx:pt idx="30559">-1926</cx:pt>
          <cx:pt idx="30560">-1918</cx:pt>
          <cx:pt idx="30561">-1911</cx:pt>
          <cx:pt idx="30562">-1910</cx:pt>
          <cx:pt idx="30563">-1904</cx:pt>
          <cx:pt idx="30564">-1899</cx:pt>
          <cx:pt idx="30565">-1883</cx:pt>
          <cx:pt idx="30566">-1871</cx:pt>
          <cx:pt idx="30567">-1870</cx:pt>
          <cx:pt idx="30568">-1866</cx:pt>
          <cx:pt idx="30569">-1866</cx:pt>
          <cx:pt idx="30570">-1864</cx:pt>
          <cx:pt idx="30571">-1863</cx:pt>
          <cx:pt idx="30572">-1860</cx:pt>
          <cx:pt idx="30573">-1855</cx:pt>
          <cx:pt idx="30574">-1854</cx:pt>
          <cx:pt idx="30575">-1854</cx:pt>
          <cx:pt idx="30576">-1850</cx:pt>
          <cx:pt idx="30577">-1849</cx:pt>
          <cx:pt idx="30578">-1849</cx:pt>
          <cx:pt idx="30579">-1845</cx:pt>
          <cx:pt idx="30580">-1842</cx:pt>
          <cx:pt idx="30581">-1839</cx:pt>
          <cx:pt idx="30582">-1839</cx:pt>
          <cx:pt idx="30583">-1835</cx:pt>
          <cx:pt idx="30584">-1834</cx:pt>
          <cx:pt idx="30585">-1834</cx:pt>
          <cx:pt idx="30586">-1825</cx:pt>
          <cx:pt idx="30587">-1823</cx:pt>
          <cx:pt idx="30588">-1820</cx:pt>
          <cx:pt idx="30589">-1820</cx:pt>
          <cx:pt idx="30590">-1816</cx:pt>
          <cx:pt idx="30591">-1809</cx:pt>
          <cx:pt idx="30592">-1803</cx:pt>
          <cx:pt idx="30593">-1799</cx:pt>
          <cx:pt idx="30594">-1799</cx:pt>
          <cx:pt idx="30595">-1796</cx:pt>
          <cx:pt idx="30596">-1788</cx:pt>
          <cx:pt idx="30597">-1785</cx:pt>
          <cx:pt idx="30598">-1782</cx:pt>
          <cx:pt idx="30599">-1772</cx:pt>
          <cx:pt idx="30600">-1768</cx:pt>
          <cx:pt idx="30601">-1766</cx:pt>
          <cx:pt idx="30602">-1754</cx:pt>
          <cx:pt idx="30603">-1748</cx:pt>
          <cx:pt idx="30604">-1748</cx:pt>
          <cx:pt idx="30605">-1748</cx:pt>
          <cx:pt idx="30606">-1740</cx:pt>
          <cx:pt idx="30607">-1733</cx:pt>
          <cx:pt idx="30608">-1726</cx:pt>
          <cx:pt idx="30609">-1721</cx:pt>
          <cx:pt idx="30610">-1715</cx:pt>
          <cx:pt idx="30611">-1708</cx:pt>
          <cx:pt idx="30612">-1704</cx:pt>
          <cx:pt idx="30613">-1690</cx:pt>
          <cx:pt idx="30614">-1690</cx:pt>
          <cx:pt idx="30615">-1685</cx:pt>
          <cx:pt idx="30616">-1684</cx:pt>
          <cx:pt idx="30617">-1683</cx:pt>
          <cx:pt idx="30618">-1683</cx:pt>
          <cx:pt idx="30619">-1682</cx:pt>
          <cx:pt idx="30620">-1673</cx:pt>
          <cx:pt idx="30621">-1670</cx:pt>
          <cx:pt idx="30622">-1670</cx:pt>
          <cx:pt idx="30623">-1662</cx:pt>
          <cx:pt idx="30624">-1660</cx:pt>
          <cx:pt idx="30625">-1659</cx:pt>
          <cx:pt idx="30626">-1656</cx:pt>
          <cx:pt idx="30627">-1645</cx:pt>
          <cx:pt idx="30628">-1645</cx:pt>
          <cx:pt idx="30629">-1638</cx:pt>
          <cx:pt idx="30630">-1626</cx:pt>
          <cx:pt idx="30631">-1624</cx:pt>
          <cx:pt idx="30632">-1611</cx:pt>
          <cx:pt idx="30633">-1609</cx:pt>
          <cx:pt idx="30634">-1604</cx:pt>
          <cx:pt idx="30635">-1603</cx:pt>
          <cx:pt idx="30636">-1599</cx:pt>
          <cx:pt idx="30637">-1598</cx:pt>
          <cx:pt idx="30638">-1597</cx:pt>
          <cx:pt idx="30639">-1596</cx:pt>
          <cx:pt idx="30640">-1590</cx:pt>
          <cx:pt idx="30641">-1589</cx:pt>
          <cx:pt idx="30642">-1581</cx:pt>
          <cx:pt idx="30643">-1580</cx:pt>
          <cx:pt idx="30644">-1577</cx:pt>
          <cx:pt idx="30645">-1577</cx:pt>
          <cx:pt idx="30646">-1573</cx:pt>
          <cx:pt idx="30647">-1573</cx:pt>
          <cx:pt idx="30648">-1572</cx:pt>
          <cx:pt idx="30649">-1562</cx:pt>
          <cx:pt idx="30650">-1550</cx:pt>
          <cx:pt idx="30651">-1548</cx:pt>
          <cx:pt idx="30652">-1541</cx:pt>
          <cx:pt idx="30653">-1541</cx:pt>
          <cx:pt idx="30654">-1537</cx:pt>
          <cx:pt idx="30655">-1535</cx:pt>
          <cx:pt idx="30656">-1534</cx:pt>
          <cx:pt idx="30657">-1528</cx:pt>
          <cx:pt idx="30658">-1524</cx:pt>
          <cx:pt idx="30659">-1522</cx:pt>
          <cx:pt idx="30660">-1521</cx:pt>
          <cx:pt idx="30661">-1519</cx:pt>
          <cx:pt idx="30662">-1514</cx:pt>
          <cx:pt idx="30663">-1512</cx:pt>
          <cx:pt idx="30664">-1508</cx:pt>
          <cx:pt idx="30665">-1507</cx:pt>
          <cx:pt idx="30666">-1506</cx:pt>
          <cx:pt idx="30667">-1503</cx:pt>
          <cx:pt idx="30668">-1500</cx:pt>
          <cx:pt idx="30669">-1499</cx:pt>
          <cx:pt idx="30670">-1496</cx:pt>
          <cx:pt idx="30671">-1495</cx:pt>
          <cx:pt idx="30672">-1484</cx:pt>
          <cx:pt idx="30673">-1481</cx:pt>
          <cx:pt idx="30674">-1478</cx:pt>
          <cx:pt idx="30675">-1474</cx:pt>
          <cx:pt idx="30676">-1472</cx:pt>
          <cx:pt idx="30677">-1465</cx:pt>
          <cx:pt idx="30678">-1464</cx:pt>
          <cx:pt idx="30679">-1458</cx:pt>
          <cx:pt idx="30680">-1455</cx:pt>
          <cx:pt idx="30681">-1446</cx:pt>
          <cx:pt idx="30682">-1445</cx:pt>
          <cx:pt idx="30683">-1444</cx:pt>
          <cx:pt idx="30684">-1439</cx:pt>
          <cx:pt idx="30685">-1436</cx:pt>
          <cx:pt idx="30686">-1433</cx:pt>
          <cx:pt idx="30687">-1433</cx:pt>
          <cx:pt idx="30688">-1432</cx:pt>
          <cx:pt idx="30689">-1429</cx:pt>
          <cx:pt idx="30690">-1423</cx:pt>
          <cx:pt idx="30691">-1422</cx:pt>
          <cx:pt idx="30692">-1414</cx:pt>
          <cx:pt idx="30693">-1413</cx:pt>
          <cx:pt idx="30694">-1409</cx:pt>
          <cx:pt idx="30695">-1408</cx:pt>
          <cx:pt idx="30696">-1402</cx:pt>
          <cx:pt idx="30697">-1400</cx:pt>
          <cx:pt idx="30698">-1397</cx:pt>
          <cx:pt idx="30699">-1395</cx:pt>
          <cx:pt idx="30700">-1384</cx:pt>
          <cx:pt idx="30701">-1384</cx:pt>
          <cx:pt idx="30702">-1384</cx:pt>
          <cx:pt idx="30703">-1380</cx:pt>
          <cx:pt idx="30704">-1378</cx:pt>
          <cx:pt idx="30705">-1376</cx:pt>
          <cx:pt idx="30706">-1375</cx:pt>
          <cx:pt idx="30707">-1374</cx:pt>
          <cx:pt idx="30708">-1372</cx:pt>
          <cx:pt idx="30709">-1371</cx:pt>
          <cx:pt idx="30710">-1371</cx:pt>
          <cx:pt idx="30711">-1371</cx:pt>
          <cx:pt idx="30712">-1359</cx:pt>
          <cx:pt idx="30713">-1356</cx:pt>
          <cx:pt idx="30714">-1353</cx:pt>
          <cx:pt idx="30715">-1347</cx:pt>
          <cx:pt idx="30716">-1338</cx:pt>
          <cx:pt idx="30717">-1332</cx:pt>
          <cx:pt idx="30718">-1322</cx:pt>
          <cx:pt idx="30719">-1319</cx:pt>
          <cx:pt idx="30720">-1316</cx:pt>
          <cx:pt idx="30721">-1315</cx:pt>
          <cx:pt idx="30722">-1314</cx:pt>
          <cx:pt idx="30723">-1313</cx:pt>
          <cx:pt idx="30724">-1313</cx:pt>
          <cx:pt idx="30725">-1312</cx:pt>
          <cx:pt idx="30726">-1304</cx:pt>
          <cx:pt idx="30727">-1304</cx:pt>
          <cx:pt idx="30728">-1301</cx:pt>
          <cx:pt idx="30729">-1301</cx:pt>
          <cx:pt idx="30730">-1296</cx:pt>
          <cx:pt idx="30731">-1295</cx:pt>
          <cx:pt idx="30732">-1290</cx:pt>
          <cx:pt idx="30733">-1282</cx:pt>
          <cx:pt idx="30734">-1281</cx:pt>
          <cx:pt idx="30735">-1278</cx:pt>
          <cx:pt idx="30736">-1278</cx:pt>
          <cx:pt idx="30737">-1278</cx:pt>
          <cx:pt idx="30738">-1271</cx:pt>
          <cx:pt idx="30739">-1268</cx:pt>
          <cx:pt idx="30740">-1259</cx:pt>
          <cx:pt idx="30741">-1258</cx:pt>
          <cx:pt idx="30742">-1258</cx:pt>
          <cx:pt idx="30743">-1257</cx:pt>
          <cx:pt idx="30744">-1255</cx:pt>
          <cx:pt idx="30745">-1254</cx:pt>
          <cx:pt idx="30746">-1253</cx:pt>
          <cx:pt idx="30747">-1249</cx:pt>
          <cx:pt idx="30748">-1244</cx:pt>
          <cx:pt idx="30749">-1244</cx:pt>
          <cx:pt idx="30750">-1235</cx:pt>
          <cx:pt idx="30751">-1234</cx:pt>
          <cx:pt idx="30752">-1233</cx:pt>
          <cx:pt idx="30753">-1231</cx:pt>
          <cx:pt idx="30754">-1230</cx:pt>
          <cx:pt idx="30755">-1224</cx:pt>
          <cx:pt idx="30756">-1212</cx:pt>
          <cx:pt idx="30757">-1210</cx:pt>
          <cx:pt idx="30758">-1209</cx:pt>
          <cx:pt idx="30759">-1208</cx:pt>
          <cx:pt idx="30760">-1207</cx:pt>
          <cx:pt idx="30761">-1206</cx:pt>
          <cx:pt idx="30762">-1206</cx:pt>
          <cx:pt idx="30763">-1200</cx:pt>
          <cx:pt idx="30764">-1199</cx:pt>
          <cx:pt idx="30765">-1198</cx:pt>
          <cx:pt idx="30766">-1196</cx:pt>
          <cx:pt idx="30767">-1191</cx:pt>
          <cx:pt idx="30768">-1188</cx:pt>
          <cx:pt idx="30769">-1186</cx:pt>
          <cx:pt idx="30770">-1185</cx:pt>
          <cx:pt idx="30771">-1181</cx:pt>
          <cx:pt idx="30772">-1178</cx:pt>
          <cx:pt idx="30773">-1175</cx:pt>
          <cx:pt idx="30774">-1174</cx:pt>
          <cx:pt idx="30775">-1174</cx:pt>
          <cx:pt idx="30776">-1168</cx:pt>
          <cx:pt idx="30777">-1162</cx:pt>
          <cx:pt idx="30778">-1160</cx:pt>
          <cx:pt idx="30779">-1159</cx:pt>
          <cx:pt idx="30780">-1156</cx:pt>
          <cx:pt idx="30781">-1155</cx:pt>
          <cx:pt idx="30782">-1154</cx:pt>
          <cx:pt idx="30783">-1154</cx:pt>
          <cx:pt idx="30784">-1153</cx:pt>
          <cx:pt idx="30785">-1152</cx:pt>
          <cx:pt idx="30786">-1150</cx:pt>
          <cx:pt idx="30787">-1144</cx:pt>
          <cx:pt idx="30788">-1140</cx:pt>
          <cx:pt idx="30789">-1140</cx:pt>
          <cx:pt idx="30790">-1136</cx:pt>
          <cx:pt idx="30791">-1133</cx:pt>
          <cx:pt idx="30792">-1124</cx:pt>
          <cx:pt idx="30793">-1123</cx:pt>
          <cx:pt idx="30794">-1120</cx:pt>
          <cx:pt idx="30795">-1119</cx:pt>
          <cx:pt idx="30796">-1118</cx:pt>
          <cx:pt idx="30797">-1117</cx:pt>
          <cx:pt idx="30798">-1115</cx:pt>
          <cx:pt idx="30799">-1111</cx:pt>
          <cx:pt idx="30800">-1107</cx:pt>
          <cx:pt idx="30801">-1104</cx:pt>
          <cx:pt idx="30802">-1101</cx:pt>
          <cx:pt idx="30803">-1096</cx:pt>
          <cx:pt idx="30804">-1091</cx:pt>
          <cx:pt idx="30805">-1091</cx:pt>
          <cx:pt idx="30806">-1084</cx:pt>
          <cx:pt idx="30807">-1084</cx:pt>
          <cx:pt idx="30808">-1082</cx:pt>
          <cx:pt idx="30809">-1080</cx:pt>
          <cx:pt idx="30810">-1080</cx:pt>
          <cx:pt idx="30811">-1079</cx:pt>
          <cx:pt idx="30812">-1077</cx:pt>
          <cx:pt idx="30813">-1068</cx:pt>
          <cx:pt idx="30814">-1067</cx:pt>
          <cx:pt idx="30815">-1064</cx:pt>
          <cx:pt idx="30816">-1060</cx:pt>
          <cx:pt idx="30817">-1059</cx:pt>
          <cx:pt idx="30818">-1056</cx:pt>
          <cx:pt idx="30819">-1055</cx:pt>
          <cx:pt idx="30820">-1053</cx:pt>
          <cx:pt idx="30821">-1052</cx:pt>
          <cx:pt idx="30822">-1047</cx:pt>
          <cx:pt idx="30823">-1047</cx:pt>
          <cx:pt idx="30824">-1046</cx:pt>
          <cx:pt idx="30825">-1042</cx:pt>
          <cx:pt idx="30826">-1036</cx:pt>
          <cx:pt idx="30827">-1026</cx:pt>
          <cx:pt idx="30828">-1024</cx:pt>
          <cx:pt idx="30829">-1023</cx:pt>
          <cx:pt idx="30830">-1020</cx:pt>
          <cx:pt idx="30831">-1013</cx:pt>
          <cx:pt idx="30832">-1012</cx:pt>
          <cx:pt idx="30833">-1010</cx:pt>
          <cx:pt idx="30834">-1009</cx:pt>
          <cx:pt idx="30835">-1006</cx:pt>
          <cx:pt idx="30836">-1006</cx:pt>
          <cx:pt idx="30837">-1003</cx:pt>
          <cx:pt idx="30838">-1003</cx:pt>
          <cx:pt idx="30839">-998</cx:pt>
          <cx:pt idx="30840">-993</cx:pt>
          <cx:pt idx="30841">-989</cx:pt>
          <cx:pt idx="30842">-984</cx:pt>
          <cx:pt idx="30843">-976</cx:pt>
          <cx:pt idx="30844">-975</cx:pt>
          <cx:pt idx="30845">-975</cx:pt>
          <cx:pt idx="30846">-973</cx:pt>
          <cx:pt idx="30847">-973</cx:pt>
          <cx:pt idx="30848">-972</cx:pt>
          <cx:pt idx="30849">-968</cx:pt>
          <cx:pt idx="30850">-966</cx:pt>
          <cx:pt idx="30851">-961</cx:pt>
          <cx:pt idx="30852">-957</cx:pt>
          <cx:pt idx="30853">-951</cx:pt>
          <cx:pt idx="30854">-946</cx:pt>
          <cx:pt idx="30855">-945</cx:pt>
          <cx:pt idx="30856">-944</cx:pt>
          <cx:pt idx="30857">-939</cx:pt>
          <cx:pt idx="30858">-937</cx:pt>
          <cx:pt idx="30859">-932</cx:pt>
          <cx:pt idx="30860">-925</cx:pt>
          <cx:pt idx="30861">-919</cx:pt>
          <cx:pt idx="30862">-918</cx:pt>
          <cx:pt idx="30863">-916</cx:pt>
          <cx:pt idx="30864">-915</cx:pt>
          <cx:pt idx="30865">-908</cx:pt>
          <cx:pt idx="30866">-907</cx:pt>
          <cx:pt idx="30867">-902</cx:pt>
          <cx:pt idx="30868">-901</cx:pt>
          <cx:pt idx="30869">-901</cx:pt>
          <cx:pt idx="30870">-899</cx:pt>
          <cx:pt idx="30871">-896</cx:pt>
          <cx:pt idx="30872">-895</cx:pt>
          <cx:pt idx="30873">-894</cx:pt>
          <cx:pt idx="30874">-893</cx:pt>
          <cx:pt idx="30875">-892</cx:pt>
          <cx:pt idx="30876">-885</cx:pt>
          <cx:pt idx="30877">-882</cx:pt>
          <cx:pt idx="30878">-879</cx:pt>
          <cx:pt idx="30879">-877</cx:pt>
          <cx:pt idx="30880">-876</cx:pt>
          <cx:pt idx="30881">-875</cx:pt>
          <cx:pt idx="30882">-869</cx:pt>
          <cx:pt idx="30883">-865</cx:pt>
          <cx:pt idx="30884">-864</cx:pt>
          <cx:pt idx="30885">-863</cx:pt>
          <cx:pt idx="30886">-863</cx:pt>
          <cx:pt idx="30887">-863</cx:pt>
          <cx:pt idx="30888">-862</cx:pt>
          <cx:pt idx="30889">-861</cx:pt>
          <cx:pt idx="30890">-861</cx:pt>
          <cx:pt idx="30891">-859</cx:pt>
          <cx:pt idx="30892">-857</cx:pt>
          <cx:pt idx="30893">-852</cx:pt>
          <cx:pt idx="30894">-850</cx:pt>
          <cx:pt idx="30895">-848</cx:pt>
          <cx:pt idx="30896">-848</cx:pt>
          <cx:pt idx="30897">-847</cx:pt>
          <cx:pt idx="30898">-847</cx:pt>
          <cx:pt idx="30899">-846</cx:pt>
          <cx:pt idx="30900">-846</cx:pt>
          <cx:pt idx="30901">-841</cx:pt>
          <cx:pt idx="30902">-827</cx:pt>
          <cx:pt idx="30903">-826</cx:pt>
          <cx:pt idx="30904">-822</cx:pt>
          <cx:pt idx="30905">-820</cx:pt>
          <cx:pt idx="30906">-819</cx:pt>
          <cx:pt idx="30907">-817</cx:pt>
          <cx:pt idx="30908">-816</cx:pt>
          <cx:pt idx="30909">-816</cx:pt>
          <cx:pt idx="30910">-815</cx:pt>
          <cx:pt idx="30911">-815</cx:pt>
          <cx:pt idx="30912">-812</cx:pt>
          <cx:pt idx="30913">-812</cx:pt>
          <cx:pt idx="30914">-811</cx:pt>
          <cx:pt idx="30915">-807</cx:pt>
          <cx:pt idx="30916">-806</cx:pt>
          <cx:pt idx="30917">-801</cx:pt>
          <cx:pt idx="30918">-799</cx:pt>
          <cx:pt idx="30919">-799</cx:pt>
          <cx:pt idx="30920">-797</cx:pt>
          <cx:pt idx="30921">-795</cx:pt>
          <cx:pt idx="30922">-795</cx:pt>
          <cx:pt idx="30923">-789</cx:pt>
          <cx:pt idx="30924">-789</cx:pt>
          <cx:pt idx="30925">-784</cx:pt>
          <cx:pt idx="30926">-783</cx:pt>
          <cx:pt idx="30927">-775</cx:pt>
          <cx:pt idx="30928">-772</cx:pt>
          <cx:pt idx="30929">-772</cx:pt>
          <cx:pt idx="30930">-771</cx:pt>
          <cx:pt idx="30931">-771</cx:pt>
          <cx:pt idx="30932">-764</cx:pt>
          <cx:pt idx="30933">-762</cx:pt>
          <cx:pt idx="30934">-758</cx:pt>
          <cx:pt idx="30935">-757</cx:pt>
          <cx:pt idx="30936">-756</cx:pt>
          <cx:pt idx="30937">-754</cx:pt>
          <cx:pt idx="30938">-752</cx:pt>
          <cx:pt idx="30939">-749</cx:pt>
          <cx:pt idx="30940">-747</cx:pt>
          <cx:pt idx="30941">-747</cx:pt>
          <cx:pt idx="30942">-746</cx:pt>
          <cx:pt idx="30943">-740</cx:pt>
          <cx:pt idx="30944">-739</cx:pt>
          <cx:pt idx="30945">-739</cx:pt>
          <cx:pt idx="30946">-737</cx:pt>
          <cx:pt idx="30947">-737</cx:pt>
          <cx:pt idx="30948">-737</cx:pt>
          <cx:pt idx="30949">-737</cx:pt>
          <cx:pt idx="30950">-736</cx:pt>
          <cx:pt idx="30951">-733</cx:pt>
          <cx:pt idx="30952">-733</cx:pt>
          <cx:pt idx="30953">-729</cx:pt>
          <cx:pt idx="30954">-729</cx:pt>
          <cx:pt idx="30955">-728</cx:pt>
          <cx:pt idx="30956">-726</cx:pt>
          <cx:pt idx="30957">-724</cx:pt>
          <cx:pt idx="30958">-723</cx:pt>
          <cx:pt idx="30959">-723</cx:pt>
          <cx:pt idx="30960">-723</cx:pt>
          <cx:pt idx="30961">-718</cx:pt>
          <cx:pt idx="30962">-716</cx:pt>
          <cx:pt idx="30963">-716</cx:pt>
          <cx:pt idx="30964">-715</cx:pt>
          <cx:pt idx="30965">-714</cx:pt>
          <cx:pt idx="30966">-713</cx:pt>
          <cx:pt idx="30967">-712</cx:pt>
          <cx:pt idx="30968">-711</cx:pt>
          <cx:pt idx="30969">-711</cx:pt>
          <cx:pt idx="30970">-704</cx:pt>
          <cx:pt idx="30971">-700</cx:pt>
          <cx:pt idx="30972">-699</cx:pt>
          <cx:pt idx="30973">-698</cx:pt>
          <cx:pt idx="30974">-697</cx:pt>
          <cx:pt idx="30975">-696</cx:pt>
          <cx:pt idx="30976">-692</cx:pt>
          <cx:pt idx="30977">-692</cx:pt>
          <cx:pt idx="30978">-689</cx:pt>
          <cx:pt idx="30979">-687</cx:pt>
          <cx:pt idx="30980">-684</cx:pt>
          <cx:pt idx="30981">-683</cx:pt>
          <cx:pt idx="30982">-679</cx:pt>
          <cx:pt idx="30983">-675</cx:pt>
          <cx:pt idx="30984">-674</cx:pt>
          <cx:pt idx="30985">-670</cx:pt>
          <cx:pt idx="30986">-670</cx:pt>
          <cx:pt idx="30987">-669</cx:pt>
          <cx:pt idx="30988">-668</cx:pt>
          <cx:pt idx="30989">-668</cx:pt>
          <cx:pt idx="30990">-667</cx:pt>
          <cx:pt idx="30991">-661</cx:pt>
          <cx:pt idx="30992">-658</cx:pt>
          <cx:pt idx="30993">-656</cx:pt>
          <cx:pt idx="30994">-656</cx:pt>
          <cx:pt idx="30995">-655</cx:pt>
          <cx:pt idx="30996">-654</cx:pt>
          <cx:pt idx="30997">-645</cx:pt>
          <cx:pt idx="30998">-643</cx:pt>
          <cx:pt idx="30999">-640</cx:pt>
          <cx:pt idx="31000">-636</cx:pt>
          <cx:pt idx="31001">-636</cx:pt>
          <cx:pt idx="31002">-635</cx:pt>
          <cx:pt idx="31003">-633</cx:pt>
          <cx:pt idx="31004">-633</cx:pt>
          <cx:pt idx="31005">-630</cx:pt>
          <cx:pt idx="31006">-629</cx:pt>
          <cx:pt idx="31007">-628</cx:pt>
          <cx:pt idx="31008">-623</cx:pt>
          <cx:pt idx="31009">-616</cx:pt>
          <cx:pt idx="31010">-614</cx:pt>
          <cx:pt idx="31011">-613</cx:pt>
          <cx:pt idx="31012">-613</cx:pt>
          <cx:pt idx="31013">-610</cx:pt>
          <cx:pt idx="31014">-609</cx:pt>
          <cx:pt idx="31015">-606</cx:pt>
          <cx:pt idx="31016">-601</cx:pt>
          <cx:pt idx="31017">-598</cx:pt>
          <cx:pt idx="31018">-598</cx:pt>
          <cx:pt idx="31019">-597</cx:pt>
          <cx:pt idx="31020">-595</cx:pt>
          <cx:pt idx="31021">-595</cx:pt>
          <cx:pt idx="31022">-592</cx:pt>
          <cx:pt idx="31023">-589</cx:pt>
          <cx:pt idx="31024">-589</cx:pt>
          <cx:pt idx="31025">-588</cx:pt>
          <cx:pt idx="31026">-585</cx:pt>
          <cx:pt idx="31027">-582</cx:pt>
          <cx:pt idx="31028">-582</cx:pt>
          <cx:pt idx="31029">-581</cx:pt>
          <cx:pt idx="31030">-580</cx:pt>
          <cx:pt idx="31031">-578</cx:pt>
          <cx:pt idx="31032">-575</cx:pt>
          <cx:pt idx="31033">-571</cx:pt>
          <cx:pt idx="31034">-568</cx:pt>
          <cx:pt idx="31035">-567</cx:pt>
          <cx:pt idx="31036">-565</cx:pt>
          <cx:pt idx="31037">-558</cx:pt>
          <cx:pt idx="31038">-557</cx:pt>
          <cx:pt idx="31039">-554</cx:pt>
          <cx:pt idx="31040">-554</cx:pt>
          <cx:pt idx="31041">-546</cx:pt>
          <cx:pt idx="31042">-545</cx:pt>
          <cx:pt idx="31043">-544</cx:pt>
          <cx:pt idx="31044">-543</cx:pt>
          <cx:pt idx="31045">-535</cx:pt>
          <cx:pt idx="31046">-535</cx:pt>
          <cx:pt idx="31047">-534</cx:pt>
          <cx:pt idx="31048">-533</cx:pt>
          <cx:pt idx="31049">-530</cx:pt>
          <cx:pt idx="31050">-525</cx:pt>
          <cx:pt idx="31051">-525</cx:pt>
          <cx:pt idx="31052">-524</cx:pt>
          <cx:pt idx="31053">-524</cx:pt>
          <cx:pt idx="31054">-523</cx:pt>
          <cx:pt idx="31055">-521</cx:pt>
          <cx:pt idx="31056">-519</cx:pt>
          <cx:pt idx="31057">-516</cx:pt>
          <cx:pt idx="31058">-515</cx:pt>
          <cx:pt idx="31059">-514</cx:pt>
          <cx:pt idx="31060">-514</cx:pt>
          <cx:pt idx="31061">-513</cx:pt>
          <cx:pt idx="31062">-513</cx:pt>
          <cx:pt idx="31063">-511</cx:pt>
          <cx:pt idx="31064">-507</cx:pt>
          <cx:pt idx="31065">-506</cx:pt>
          <cx:pt idx="31066">-501</cx:pt>
          <cx:pt idx="31067">-500</cx:pt>
          <cx:pt idx="31068">-499</cx:pt>
          <cx:pt idx="31069">-494</cx:pt>
          <cx:pt idx="31070">-485</cx:pt>
          <cx:pt idx="31071">-484</cx:pt>
          <cx:pt idx="31072">-483</cx:pt>
          <cx:pt idx="31073">-483</cx:pt>
          <cx:pt idx="31074">-481</cx:pt>
          <cx:pt idx="31075">-479</cx:pt>
          <cx:pt idx="31076">-478</cx:pt>
          <cx:pt idx="31077">-475</cx:pt>
          <cx:pt idx="31078">-474</cx:pt>
          <cx:pt idx="31079">-472</cx:pt>
          <cx:pt idx="31080">-472</cx:pt>
          <cx:pt idx="31081">-471</cx:pt>
          <cx:pt idx="31082">-470</cx:pt>
          <cx:pt idx="31083">-469</cx:pt>
          <cx:pt idx="31084">-469</cx:pt>
          <cx:pt idx="31085">-466</cx:pt>
          <cx:pt idx="31086">-466</cx:pt>
          <cx:pt idx="31087">-460</cx:pt>
          <cx:pt idx="31088">-452</cx:pt>
          <cx:pt idx="31089">-452</cx:pt>
          <cx:pt idx="31090">-449</cx:pt>
          <cx:pt idx="31091">-449</cx:pt>
          <cx:pt idx="31092">-448</cx:pt>
          <cx:pt idx="31093">-448</cx:pt>
          <cx:pt idx="31094">-445</cx:pt>
          <cx:pt idx="31095">-443</cx:pt>
          <cx:pt idx="31096">-442</cx:pt>
          <cx:pt idx="31097">-440</cx:pt>
          <cx:pt idx="31098">-439</cx:pt>
          <cx:pt idx="31099">-437</cx:pt>
          <cx:pt idx="31100">-433</cx:pt>
          <cx:pt idx="31101">-428</cx:pt>
          <cx:pt idx="31102">-427</cx:pt>
          <cx:pt idx="31103">-426</cx:pt>
          <cx:pt idx="31104">-424</cx:pt>
          <cx:pt idx="31105">-423</cx:pt>
          <cx:pt idx="31106">-422</cx:pt>
          <cx:pt idx="31107">-422</cx:pt>
          <cx:pt idx="31108">-421</cx:pt>
          <cx:pt idx="31109">-421</cx:pt>
          <cx:pt idx="31110">-420</cx:pt>
          <cx:pt idx="31111">-418</cx:pt>
          <cx:pt idx="31112">-410</cx:pt>
          <cx:pt idx="31113">-409</cx:pt>
          <cx:pt idx="31114">-408</cx:pt>
          <cx:pt idx="31115">-407</cx:pt>
          <cx:pt idx="31116">-407</cx:pt>
          <cx:pt idx="31117">-402</cx:pt>
          <cx:pt idx="31118">-402</cx:pt>
          <cx:pt idx="31119">-401</cx:pt>
          <cx:pt idx="31120">-396</cx:pt>
          <cx:pt idx="31121">-394</cx:pt>
          <cx:pt idx="31122">-392</cx:pt>
          <cx:pt idx="31123">-392</cx:pt>
          <cx:pt idx="31124">-386</cx:pt>
          <cx:pt idx="31125">-386</cx:pt>
          <cx:pt idx="31126">-385</cx:pt>
          <cx:pt idx="31127">-383</cx:pt>
          <cx:pt idx="31128">-383</cx:pt>
          <cx:pt idx="31129">-379</cx:pt>
          <cx:pt idx="31130">-379</cx:pt>
          <cx:pt idx="31131">-378</cx:pt>
          <cx:pt idx="31132">-377</cx:pt>
          <cx:pt idx="31133">-375</cx:pt>
          <cx:pt idx="31134">-374</cx:pt>
          <cx:pt idx="31135">-372</cx:pt>
          <cx:pt idx="31136">-372</cx:pt>
          <cx:pt idx="31137">-370</cx:pt>
          <cx:pt idx="31138">-369</cx:pt>
          <cx:pt idx="31139">-368</cx:pt>
          <cx:pt idx="31140">-368</cx:pt>
          <cx:pt idx="31141">-364</cx:pt>
          <cx:pt idx="31142">-364</cx:pt>
          <cx:pt idx="31143">-361</cx:pt>
          <cx:pt idx="31144">-361</cx:pt>
          <cx:pt idx="31145">-356</cx:pt>
          <cx:pt idx="31146">-354</cx:pt>
          <cx:pt idx="31147">-354</cx:pt>
          <cx:pt idx="31148">-351</cx:pt>
          <cx:pt idx="31149">-349</cx:pt>
          <cx:pt idx="31150">-347</cx:pt>
          <cx:pt idx="31151">-345</cx:pt>
          <cx:pt idx="31152">-341</cx:pt>
          <cx:pt idx="31153">-340</cx:pt>
          <cx:pt idx="31154">-339</cx:pt>
          <cx:pt idx="31155">-337</cx:pt>
          <cx:pt idx="31156">-337</cx:pt>
          <cx:pt idx="31157">-336</cx:pt>
          <cx:pt idx="31158">-332</cx:pt>
          <cx:pt idx="31159">-331</cx:pt>
          <cx:pt idx="31160">-330</cx:pt>
          <cx:pt idx="31161">-329</cx:pt>
          <cx:pt idx="31162">-324</cx:pt>
          <cx:pt idx="31163">-323</cx:pt>
          <cx:pt idx="31164">-322</cx:pt>
          <cx:pt idx="31165">-320</cx:pt>
          <cx:pt idx="31166">-320</cx:pt>
          <cx:pt idx="31167">-319</cx:pt>
          <cx:pt idx="31168">-316</cx:pt>
          <cx:pt idx="31169">-314</cx:pt>
          <cx:pt idx="31170">-312</cx:pt>
          <cx:pt idx="31171">-310</cx:pt>
          <cx:pt idx="31172">-309</cx:pt>
          <cx:pt idx="31173">-308</cx:pt>
          <cx:pt idx="31174">-308</cx:pt>
          <cx:pt idx="31175">-308</cx:pt>
          <cx:pt idx="31176">-307</cx:pt>
          <cx:pt idx="31177">-304</cx:pt>
          <cx:pt idx="31178">-303</cx:pt>
          <cx:pt idx="31179">-302</cx:pt>
          <cx:pt idx="31180">-302</cx:pt>
          <cx:pt idx="31181">-297</cx:pt>
          <cx:pt idx="31182">-296</cx:pt>
          <cx:pt idx="31183">-294</cx:pt>
          <cx:pt idx="31184">-293</cx:pt>
          <cx:pt idx="31185">-293</cx:pt>
          <cx:pt idx="31186">-291</cx:pt>
          <cx:pt idx="31187">-288</cx:pt>
          <cx:pt idx="31188">-288</cx:pt>
          <cx:pt idx="31189">-283</cx:pt>
          <cx:pt idx="31190">-281</cx:pt>
          <cx:pt idx="31191">-281</cx:pt>
          <cx:pt idx="31192">-279</cx:pt>
          <cx:pt idx="31193">-276</cx:pt>
          <cx:pt idx="31194">-276</cx:pt>
          <cx:pt idx="31195">-276</cx:pt>
          <cx:pt idx="31196">-275</cx:pt>
          <cx:pt idx="31197">-274</cx:pt>
          <cx:pt idx="31198">-272</cx:pt>
          <cx:pt idx="31199">-270</cx:pt>
          <cx:pt idx="31200">-267</cx:pt>
          <cx:pt idx="31201">-266</cx:pt>
          <cx:pt idx="31202">-260</cx:pt>
          <cx:pt idx="31203">-260</cx:pt>
          <cx:pt idx="31204">-258</cx:pt>
          <cx:pt idx="31205">-258</cx:pt>
          <cx:pt idx="31206">-255</cx:pt>
          <cx:pt idx="31207">-251</cx:pt>
          <cx:pt idx="31208">-251</cx:pt>
          <cx:pt idx="31209">-250</cx:pt>
          <cx:pt idx="31210">-249</cx:pt>
          <cx:pt idx="31211">-249</cx:pt>
          <cx:pt idx="31212">-248</cx:pt>
          <cx:pt idx="31213">-248</cx:pt>
          <cx:pt idx="31214">-247</cx:pt>
          <cx:pt idx="31215">-240</cx:pt>
          <cx:pt idx="31216">-232</cx:pt>
          <cx:pt idx="31217">-232</cx:pt>
          <cx:pt idx="31218">-231</cx:pt>
          <cx:pt idx="31219">-231</cx:pt>
          <cx:pt idx="31220">-228</cx:pt>
          <cx:pt idx="31221">-228</cx:pt>
          <cx:pt idx="31222">-226</cx:pt>
          <cx:pt idx="31223">-225</cx:pt>
          <cx:pt idx="31224">-224</cx:pt>
          <cx:pt idx="31225">-223</cx:pt>
          <cx:pt idx="31226">-221</cx:pt>
          <cx:pt idx="31227">-215</cx:pt>
          <cx:pt idx="31228">-214</cx:pt>
          <cx:pt idx="31229">-213</cx:pt>
          <cx:pt idx="31230">-213</cx:pt>
          <cx:pt idx="31231">-212</cx:pt>
          <cx:pt idx="31232">-207</cx:pt>
          <cx:pt idx="31233">-203</cx:pt>
          <cx:pt idx="31234">-200</cx:pt>
          <cx:pt idx="31235">-199</cx:pt>
          <cx:pt idx="31236">-197</cx:pt>
          <cx:pt idx="31237">-195</cx:pt>
          <cx:pt idx="31238">-190</cx:pt>
          <cx:pt idx="31239">-186</cx:pt>
          <cx:pt idx="31240">-186</cx:pt>
          <cx:pt idx="31241">-184</cx:pt>
          <cx:pt idx="31242">-182</cx:pt>
          <cx:pt idx="31243">-181</cx:pt>
          <cx:pt idx="31244">-179</cx:pt>
          <cx:pt idx="31245">-178</cx:pt>
          <cx:pt idx="31246">-177</cx:pt>
          <cx:pt idx="31247">-177</cx:pt>
          <cx:pt idx="31248">-175</cx:pt>
          <cx:pt idx="31249">-173</cx:pt>
          <cx:pt idx="31250">-173</cx:pt>
          <cx:pt idx="31251">-171</cx:pt>
          <cx:pt idx="31252">-170</cx:pt>
          <cx:pt idx="31253">-170</cx:pt>
          <cx:pt idx="31254">-166</cx:pt>
          <cx:pt idx="31255">-164</cx:pt>
          <cx:pt idx="31256">-162</cx:pt>
          <cx:pt idx="31257">-160</cx:pt>
          <cx:pt idx="31258">-160</cx:pt>
          <cx:pt idx="31259">-160</cx:pt>
          <cx:pt idx="31260">-159</cx:pt>
          <cx:pt idx="31261">-157</cx:pt>
          <cx:pt idx="31262">-157</cx:pt>
          <cx:pt idx="31263">-157</cx:pt>
          <cx:pt idx="31264">-155</cx:pt>
          <cx:pt idx="31265">-155</cx:pt>
          <cx:pt idx="31266">-154</cx:pt>
          <cx:pt idx="31267">-150</cx:pt>
          <cx:pt idx="31268">-150</cx:pt>
          <cx:pt idx="31269">-149</cx:pt>
          <cx:pt idx="31270">-147</cx:pt>
          <cx:pt idx="31271">-147</cx:pt>
          <cx:pt idx="31272">-146</cx:pt>
          <cx:pt idx="31273">-144</cx:pt>
          <cx:pt idx="31274">-144</cx:pt>
          <cx:pt idx="31275">-143</cx:pt>
          <cx:pt idx="31276">-142</cx:pt>
          <cx:pt idx="31277">-141</cx:pt>
          <cx:pt idx="31278">-141</cx:pt>
          <cx:pt idx="31279">-134</cx:pt>
          <cx:pt idx="31280">-133</cx:pt>
          <cx:pt idx="31281">-132</cx:pt>
          <cx:pt idx="31282">-132</cx:pt>
          <cx:pt idx="31283">-125</cx:pt>
          <cx:pt idx="31284">-124</cx:pt>
          <cx:pt idx="31285">-124</cx:pt>
          <cx:pt idx="31286">-119</cx:pt>
          <cx:pt idx="31287">-119</cx:pt>
          <cx:pt idx="31288">-117</cx:pt>
          <cx:pt idx="31289">-117</cx:pt>
          <cx:pt idx="31290">-116</cx:pt>
          <cx:pt idx="31291">-116</cx:pt>
          <cx:pt idx="31292">-114</cx:pt>
          <cx:pt idx="31293">-113</cx:pt>
          <cx:pt idx="31294">-112</cx:pt>
          <cx:pt idx="31295">-109</cx:pt>
          <cx:pt idx="31296">-108</cx:pt>
          <cx:pt idx="31297">-106</cx:pt>
          <cx:pt idx="31298">-103</cx:pt>
          <cx:pt idx="31299">-103</cx:pt>
          <cx:pt idx="31300">-102</cx:pt>
          <cx:pt idx="31301">-102</cx:pt>
          <cx:pt idx="31302">-101</cx:pt>
          <cx:pt idx="31303">-100</cx:pt>
          <cx:pt idx="31304">-99</cx:pt>
          <cx:pt idx="31305">-96</cx:pt>
          <cx:pt idx="31306">-93</cx:pt>
          <cx:pt idx="31307">-91</cx:pt>
          <cx:pt idx="31308">-91</cx:pt>
          <cx:pt idx="31309">-91</cx:pt>
          <cx:pt idx="31310">-91</cx:pt>
          <cx:pt idx="31311">-87</cx:pt>
          <cx:pt idx="31312">-87</cx:pt>
          <cx:pt idx="31313">-86</cx:pt>
          <cx:pt idx="31314">-85</cx:pt>
          <cx:pt idx="31315">-82</cx:pt>
          <cx:pt idx="31316">-81</cx:pt>
          <cx:pt idx="31317">-79</cx:pt>
          <cx:pt idx="31318">-77</cx:pt>
          <cx:pt idx="31319">-77</cx:pt>
          <cx:pt idx="31320">-72</cx:pt>
          <cx:pt idx="31321">-71</cx:pt>
          <cx:pt idx="31322">-69</cx:pt>
          <cx:pt idx="31323">-67</cx:pt>
          <cx:pt idx="31324">-66</cx:pt>
          <cx:pt idx="31325">-66</cx:pt>
          <cx:pt idx="31326">-64</cx:pt>
          <cx:pt idx="31327">-63</cx:pt>
          <cx:pt idx="31328">-53</cx:pt>
          <cx:pt idx="31329">-51</cx:pt>
          <cx:pt idx="31330">-50</cx:pt>
          <cx:pt idx="31331">-48</cx:pt>
          <cx:pt idx="31332">-43</cx:pt>
          <cx:pt idx="31333">-43</cx:pt>
          <cx:pt idx="31334">-42</cx:pt>
          <cx:pt idx="31335">-39</cx:pt>
          <cx:pt idx="31336">-38</cx:pt>
          <cx:pt idx="31337">-37</cx:pt>
          <cx:pt idx="31338">-37</cx:pt>
          <cx:pt idx="31339">-36</cx:pt>
          <cx:pt idx="31340">-35</cx:pt>
          <cx:pt idx="31341">-34</cx:pt>
          <cx:pt idx="31342">-33</cx:pt>
          <cx:pt idx="31343">-32</cx:pt>
          <cx:pt idx="31344">-31</cx:pt>
          <cx:pt idx="31345">-31</cx:pt>
          <cx:pt idx="31346">-30</cx:pt>
          <cx:pt idx="31347">-27</cx:pt>
          <cx:pt idx="31348">-22</cx:pt>
          <cx:pt idx="31349">-20</cx:pt>
          <cx:pt idx="31350">-19</cx:pt>
          <cx:pt idx="31351">-19</cx:pt>
          <cx:pt idx="31352">-15</cx:pt>
          <cx:pt idx="31353">-14</cx:pt>
          <cx:pt idx="31354">-13</cx:pt>
          <cx:pt idx="31355">-12</cx:pt>
          <cx:pt idx="31356">-11</cx:pt>
          <cx:pt idx="31357">-11</cx:pt>
          <cx:pt idx="31358">-9</cx:pt>
          <cx:pt idx="31359">-8</cx:pt>
          <cx:pt idx="31360">-8</cx:pt>
          <cx:pt idx="31361">-7</cx:pt>
          <cx:pt idx="31362">-6</cx:pt>
          <cx:pt idx="31363">-6</cx:pt>
          <cx:pt idx="31364">-3</cx:pt>
          <cx:pt idx="31365">-2</cx:pt>
          <cx:pt idx="31366">-1</cx:pt>
          <cx:pt idx="31367">-1</cx:pt>
          <cx:pt idx="31368">-1</cx:pt>
          <cx:pt idx="31369">-98245</cx:pt>
          <cx:pt idx="31370">-93638</cx:pt>
          <cx:pt idx="31371">-66374</cx:pt>
          <cx:pt idx="31372">-61793</cx:pt>
          <cx:pt idx="31373">-55628</cx:pt>
          <cx:pt idx="31374">-53549</cx:pt>
          <cx:pt idx="31375">-40203</cx:pt>
          <cx:pt idx="31376">-39274</cx:pt>
          <cx:pt idx="31377">-37980</cx:pt>
          <cx:pt idx="31378">-37378</cx:pt>
          <cx:pt idx="31379">-33412</cx:pt>
          <cx:pt idx="31380">-33025</cx:pt>
          <cx:pt idx="31381">-32836</cx:pt>
          <cx:pt idx="31382">-32563</cx:pt>
          <cx:pt idx="31383">-31494</cx:pt>
          <cx:pt idx="31384">-31006</cx:pt>
          <cx:pt idx="31385">-30577</cx:pt>
          <cx:pt idx="31386">-30559</cx:pt>
          <cx:pt idx="31387">-28856</cx:pt>
          <cx:pt idx="31388">-28839</cx:pt>
          <cx:pt idx="31389">-28657</cx:pt>
          <cx:pt idx="31390">-28193</cx:pt>
          <cx:pt idx="31391">-27995</cx:pt>
          <cx:pt idx="31392">-26752</cx:pt>
          <cx:pt idx="31393">-26634</cx:pt>
          <cx:pt idx="31394">-26519</cx:pt>
          <cx:pt idx="31395">-26024</cx:pt>
          <cx:pt idx="31396">-25238</cx:pt>
          <cx:pt idx="31397">-24728</cx:pt>
          <cx:pt idx="31398">-24433</cx:pt>
          <cx:pt idx="31399">-24369</cx:pt>
          <cx:pt idx="31400">-23879</cx:pt>
          <cx:pt idx="31401">-22888</cx:pt>
          <cx:pt idx="31402">-22625</cx:pt>
          <cx:pt idx="31403">-22610</cx:pt>
          <cx:pt idx="31404">-22090</cx:pt>
          <cx:pt idx="31405">-21798</cx:pt>
          <cx:pt idx="31406">-21675</cx:pt>
          <cx:pt idx="31407">-21545</cx:pt>
          <cx:pt idx="31408">-21492</cx:pt>
          <cx:pt idx="31409">-21307</cx:pt>
          <cx:pt idx="31410">-20916</cx:pt>
          <cx:pt idx="31411">-20808</cx:pt>
          <cx:pt idx="31412">-20770</cx:pt>
          <cx:pt idx="31413">-20209</cx:pt>
          <cx:pt idx="31414">-19777</cx:pt>
          <cx:pt idx="31415">-19705</cx:pt>
          <cx:pt idx="31416">-19639</cx:pt>
          <cx:pt idx="31417">-19573</cx:pt>
          <cx:pt idx="31418">-19016</cx:pt>
          <cx:pt idx="31419">-18878</cx:pt>
          <cx:pt idx="31420">-18387</cx:pt>
          <cx:pt idx="31421">-18078</cx:pt>
          <cx:pt idx="31422">-17990</cx:pt>
          <cx:pt idx="31423">-17715</cx:pt>
          <cx:pt idx="31424">-17192</cx:pt>
          <cx:pt idx="31425">-17174</cx:pt>
          <cx:pt idx="31426">-17136</cx:pt>
          <cx:pt idx="31427">-16859</cx:pt>
          <cx:pt idx="31428">-16536</cx:pt>
          <cx:pt idx="31429">-16528</cx:pt>
          <cx:pt idx="31430">-16311</cx:pt>
          <cx:pt idx="31431">-16177</cx:pt>
          <cx:pt idx="31432">-15857</cx:pt>
          <cx:pt idx="31433">-15793</cx:pt>
          <cx:pt idx="31434">-15790</cx:pt>
          <cx:pt idx="31435">-15775</cx:pt>
          <cx:pt idx="31436">-15393</cx:pt>
          <cx:pt idx="31437">-15275</cx:pt>
          <cx:pt idx="31438">-15246</cx:pt>
          <cx:pt idx="31439">-15239</cx:pt>
          <cx:pt idx="31440">-15124</cx:pt>
          <cx:pt idx="31441">-14824</cx:pt>
          <cx:pt idx="31442">-14818</cx:pt>
          <cx:pt idx="31443">-14776</cx:pt>
          <cx:pt idx="31444">-14651</cx:pt>
          <cx:pt idx="31445">-14553</cx:pt>
          <cx:pt idx="31446">-14546</cx:pt>
          <cx:pt idx="31447">-14533</cx:pt>
          <cx:pt idx="31448">-14327</cx:pt>
          <cx:pt idx="31449">-14212</cx:pt>
          <cx:pt idx="31450">-14157</cx:pt>
          <cx:pt idx="31451">-13993</cx:pt>
          <cx:pt idx="31452">-13981</cx:pt>
          <cx:pt idx="31453">-13922</cx:pt>
          <cx:pt idx="31454">-13855</cx:pt>
          <cx:pt idx="31455">-13798</cx:pt>
          <cx:pt idx="31456">-13690</cx:pt>
          <cx:pt idx="31457">-13355</cx:pt>
          <cx:pt idx="31458">-13320</cx:pt>
          <cx:pt idx="31459">-13312</cx:pt>
          <cx:pt idx="31460">-13210</cx:pt>
          <cx:pt idx="31461">-13162</cx:pt>
          <cx:pt idx="31462">-13147</cx:pt>
          <cx:pt idx="31463">-13063</cx:pt>
          <cx:pt idx="31464">-13001</cx:pt>
          <cx:pt idx="31465">-12921</cx:pt>
          <cx:pt idx="31466">-12794</cx:pt>
          <cx:pt idx="31467">-12682</cx:pt>
          <cx:pt idx="31468">-12613</cx:pt>
          <cx:pt idx="31469">-12608</cx:pt>
          <cx:pt idx="31470">-12491</cx:pt>
          <cx:pt idx="31471">-12487</cx:pt>
          <cx:pt idx="31472">-12294</cx:pt>
          <cx:pt idx="31473">-12233</cx:pt>
          <cx:pt idx="31474">-12139</cx:pt>
          <cx:pt idx="31475">-12081</cx:pt>
          <cx:pt idx="31476">-12031</cx:pt>
          <cx:pt idx="31477">-11935</cx:pt>
          <cx:pt idx="31478">-11871</cx:pt>
          <cx:pt idx="31479">-11866</cx:pt>
          <cx:pt idx="31480">-11830</cx:pt>
          <cx:pt idx="31481">-11755</cx:pt>
          <cx:pt idx="31482">-11729</cx:pt>
          <cx:pt idx="31483">-11717</cx:pt>
          <cx:pt idx="31484">-11599</cx:pt>
          <cx:pt idx="31485">-11425</cx:pt>
          <cx:pt idx="31486">-11367</cx:pt>
          <cx:pt idx="31487">-11163</cx:pt>
          <cx:pt idx="31488">-11154</cx:pt>
          <cx:pt idx="31489">-11117</cx:pt>
          <cx:pt idx="31490">-11022</cx:pt>
          <cx:pt idx="31491">-10976</cx:pt>
          <cx:pt idx="31492">-10922</cx:pt>
          <cx:pt idx="31493">-10865</cx:pt>
          <cx:pt idx="31494">-10845</cx:pt>
          <cx:pt idx="31495">-10811</cx:pt>
          <cx:pt idx="31496">-10688</cx:pt>
          <cx:pt idx="31497">-10675</cx:pt>
          <cx:pt idx="31498">-10600</cx:pt>
          <cx:pt idx="31499">-10467</cx:pt>
          <cx:pt idx="31500">-10414</cx:pt>
          <cx:pt idx="31501">-10103</cx:pt>
          <cx:pt idx="31502">-10079</cx:pt>
          <cx:pt idx="31503">-10065</cx:pt>
          <cx:pt idx="31504">-10032</cx:pt>
          <cx:pt idx="31505">-9979</cx:pt>
          <cx:pt idx="31506">-9680</cx:pt>
          <cx:pt idx="31507">-9629</cx:pt>
          <cx:pt idx="31508">-9569</cx:pt>
          <cx:pt idx="31509">-9548</cx:pt>
          <cx:pt idx="31510">-9503</cx:pt>
          <cx:pt idx="31511">-9452</cx:pt>
          <cx:pt idx="31512">-9411</cx:pt>
          <cx:pt idx="31513">-9360</cx:pt>
          <cx:pt idx="31514">-9354</cx:pt>
          <cx:pt idx="31515">-9332</cx:pt>
          <cx:pt idx="31516">-9201</cx:pt>
          <cx:pt idx="31517">-9196</cx:pt>
          <cx:pt idx="31518">-9095</cx:pt>
          <cx:pt idx="31519">-9051</cx:pt>
          <cx:pt idx="31520">-8980</cx:pt>
          <cx:pt idx="31521">-8970</cx:pt>
          <cx:pt idx="31522">-8914</cx:pt>
          <cx:pt idx="31523">-8883</cx:pt>
          <cx:pt idx="31524">-8801</cx:pt>
          <cx:pt idx="31525">-8763</cx:pt>
          <cx:pt idx="31526">-8752</cx:pt>
          <cx:pt idx="31527">-8725</cx:pt>
          <cx:pt idx="31528">-8636</cx:pt>
          <cx:pt idx="31529">-8606</cx:pt>
          <cx:pt idx="31530">-8377</cx:pt>
          <cx:pt idx="31531">-8376</cx:pt>
          <cx:pt idx="31532">-8336</cx:pt>
          <cx:pt idx="31533">-8314</cx:pt>
          <cx:pt idx="31534">-8312</cx:pt>
          <cx:pt idx="31535">-8293</cx:pt>
          <cx:pt idx="31536">-8288</cx:pt>
          <cx:pt idx="31537">-8261</cx:pt>
          <cx:pt idx="31538">-8259</cx:pt>
          <cx:pt idx="31539">-8245</cx:pt>
          <cx:pt idx="31540">-8177</cx:pt>
          <cx:pt idx="31541">-8174</cx:pt>
          <cx:pt idx="31542">-8157</cx:pt>
          <cx:pt idx="31543">-8129</cx:pt>
          <cx:pt idx="31544">-8080</cx:pt>
          <cx:pt idx="31545">-8070</cx:pt>
          <cx:pt idx="31546">-8015</cx:pt>
          <cx:pt idx="31547">-7977</cx:pt>
          <cx:pt idx="31548">-7951</cx:pt>
          <cx:pt idx="31549">-7946</cx:pt>
          <cx:pt idx="31550">-7924</cx:pt>
          <cx:pt idx="31551">-7912</cx:pt>
          <cx:pt idx="31552">-7910</cx:pt>
          <cx:pt idx="31553">-7874</cx:pt>
          <cx:pt idx="31554">-7845</cx:pt>
          <cx:pt idx="31555">-7812</cx:pt>
          <cx:pt idx="31556">-7789</cx:pt>
          <cx:pt idx="31557">-7768</cx:pt>
          <cx:pt idx="31558">-7767</cx:pt>
          <cx:pt idx="31559">-7760</cx:pt>
          <cx:pt idx="31560">-7702</cx:pt>
          <cx:pt idx="31561">-7686</cx:pt>
          <cx:pt idx="31562">-7685</cx:pt>
          <cx:pt idx="31563">-7651</cx:pt>
          <cx:pt idx="31564">-7648</cx:pt>
          <cx:pt idx="31565">-7492</cx:pt>
          <cx:pt idx="31566">-7429</cx:pt>
          <cx:pt idx="31567">-7414</cx:pt>
          <cx:pt idx="31568">-7409</cx:pt>
          <cx:pt idx="31569">-7394</cx:pt>
          <cx:pt idx="31570">-7385</cx:pt>
          <cx:pt idx="31571">-7348</cx:pt>
          <cx:pt idx="31572">-7327</cx:pt>
          <cx:pt idx="31573">-7323</cx:pt>
          <cx:pt idx="31574">-7263</cx:pt>
          <cx:pt idx="31575">-7194</cx:pt>
          <cx:pt idx="31576">-7158</cx:pt>
          <cx:pt idx="31577">-7137</cx:pt>
          <cx:pt idx="31578">-7106</cx:pt>
          <cx:pt idx="31579">-7070</cx:pt>
          <cx:pt idx="31580">-6989</cx:pt>
          <cx:pt idx="31581">-6940</cx:pt>
          <cx:pt idx="31582">-6933</cx:pt>
          <cx:pt idx="31583">-6913</cx:pt>
          <cx:pt idx="31584">-6866</cx:pt>
          <cx:pt idx="31585">-6835</cx:pt>
          <cx:pt idx="31586">-6829</cx:pt>
          <cx:pt idx="31587">-6810</cx:pt>
          <cx:pt idx="31588">-6748</cx:pt>
          <cx:pt idx="31589">-6748</cx:pt>
          <cx:pt idx="31590">-6728</cx:pt>
          <cx:pt idx="31591">-6689</cx:pt>
          <cx:pt idx="31592">-6655</cx:pt>
          <cx:pt idx="31593">-6617</cx:pt>
          <cx:pt idx="31594">-6609</cx:pt>
          <cx:pt idx="31595">-6588</cx:pt>
          <cx:pt idx="31596">-6554</cx:pt>
          <cx:pt idx="31597">-6533</cx:pt>
          <cx:pt idx="31598">-6519</cx:pt>
          <cx:pt idx="31599">-6482</cx:pt>
          <cx:pt idx="31600">-6442</cx:pt>
          <cx:pt idx="31601">-6437</cx:pt>
          <cx:pt idx="31602">-6436</cx:pt>
          <cx:pt idx="31603">-6383</cx:pt>
          <cx:pt idx="31604">-6356</cx:pt>
          <cx:pt idx="31605">-6352</cx:pt>
          <cx:pt idx="31606">-6329</cx:pt>
          <cx:pt idx="31607">-6323</cx:pt>
          <cx:pt idx="31608">-6302</cx:pt>
          <cx:pt idx="31609">-6302</cx:pt>
          <cx:pt idx="31610">-6295</cx:pt>
          <cx:pt idx="31611">-6266</cx:pt>
          <cx:pt idx="31612">-6261</cx:pt>
          <cx:pt idx="31613">-6253</cx:pt>
          <cx:pt idx="31614">-6245</cx:pt>
          <cx:pt idx="31615">-6220</cx:pt>
          <cx:pt idx="31616">-6191</cx:pt>
          <cx:pt idx="31617">-6157</cx:pt>
          <cx:pt idx="31618">-6105</cx:pt>
          <cx:pt idx="31619">-6080</cx:pt>
          <cx:pt idx="31620">-6041</cx:pt>
          <cx:pt idx="31621">-6033</cx:pt>
          <cx:pt idx="31622">-6030</cx:pt>
          <cx:pt idx="31623">-6027</cx:pt>
          <cx:pt idx="31624">-5936</cx:pt>
          <cx:pt idx="31625">-5911</cx:pt>
          <cx:pt idx="31626">-5880</cx:pt>
          <cx:pt idx="31627">-5871</cx:pt>
          <cx:pt idx="31628">-5836</cx:pt>
          <cx:pt idx="31629">-5790</cx:pt>
          <cx:pt idx="31630">-5751</cx:pt>
          <cx:pt idx="31631">-5710</cx:pt>
          <cx:pt idx="31632">-5697</cx:pt>
          <cx:pt idx="31633">-5680</cx:pt>
          <cx:pt idx="31634">-5670</cx:pt>
          <cx:pt idx="31635">-5663</cx:pt>
          <cx:pt idx="31636">-5624</cx:pt>
          <cx:pt idx="31637">-5603</cx:pt>
          <cx:pt idx="31638">-5600</cx:pt>
          <cx:pt idx="31639">-5600</cx:pt>
          <cx:pt idx="31640">-5541</cx:pt>
          <cx:pt idx="31641">-5535</cx:pt>
          <cx:pt idx="31642">-5535</cx:pt>
          <cx:pt idx="31643">-5531</cx:pt>
          <cx:pt idx="31644">-5503</cx:pt>
          <cx:pt idx="31645">-5499</cx:pt>
          <cx:pt idx="31646">-5497</cx:pt>
          <cx:pt idx="31647">-5478</cx:pt>
          <cx:pt idx="31648">-5472</cx:pt>
          <cx:pt idx="31649">-5446</cx:pt>
          <cx:pt idx="31650">-5417</cx:pt>
          <cx:pt idx="31651">-5412</cx:pt>
          <cx:pt idx="31652">-5407</cx:pt>
          <cx:pt idx="31653">-5401</cx:pt>
          <cx:pt idx="31654">-5376</cx:pt>
          <cx:pt idx="31655">-5363</cx:pt>
          <cx:pt idx="31656">-5358</cx:pt>
          <cx:pt idx="31657">-5352</cx:pt>
          <cx:pt idx="31658">-5332</cx:pt>
          <cx:pt idx="31659">-5316</cx:pt>
          <cx:pt idx="31660">-5294</cx:pt>
          <cx:pt idx="31661">-5289</cx:pt>
          <cx:pt idx="31662">-5284</cx:pt>
          <cx:pt idx="31663">-5259</cx:pt>
          <cx:pt idx="31664">-5210</cx:pt>
          <cx:pt idx="31665">-5206</cx:pt>
          <cx:pt idx="31666">-5181</cx:pt>
          <cx:pt idx="31667">-5172</cx:pt>
          <cx:pt idx="31668">-5153</cx:pt>
          <cx:pt idx="31669">-5145</cx:pt>
          <cx:pt idx="31670">-5129</cx:pt>
          <cx:pt idx="31671">-5120</cx:pt>
          <cx:pt idx="31672">-5086</cx:pt>
          <cx:pt idx="31673">-5052</cx:pt>
          <cx:pt idx="31674">-5044</cx:pt>
          <cx:pt idx="31675">-5035</cx:pt>
          <cx:pt idx="31676">-5030</cx:pt>
          <cx:pt idx="31677">-5026</cx:pt>
          <cx:pt idx="31678">-5008</cx:pt>
          <cx:pt idx="31679">-5006</cx:pt>
          <cx:pt idx="31680">-4977</cx:pt>
          <cx:pt idx="31681">-4970</cx:pt>
          <cx:pt idx="31682">-4960</cx:pt>
          <cx:pt idx="31683">-4947</cx:pt>
          <cx:pt idx="31684">-4935</cx:pt>
          <cx:pt idx="31685">-4906</cx:pt>
          <cx:pt idx="31686">-4904</cx:pt>
          <cx:pt idx="31687">-4887</cx:pt>
          <cx:pt idx="31688">-4883</cx:pt>
          <cx:pt idx="31689">-4881</cx:pt>
          <cx:pt idx="31690">-4862</cx:pt>
          <cx:pt idx="31691">-4862</cx:pt>
          <cx:pt idx="31692">-4860</cx:pt>
          <cx:pt idx="31693">-4860</cx:pt>
          <cx:pt idx="31694">-4854</cx:pt>
          <cx:pt idx="31695">-4853</cx:pt>
          <cx:pt idx="31696">-4840</cx:pt>
          <cx:pt idx="31697">-4768</cx:pt>
          <cx:pt idx="31698">-4764</cx:pt>
          <cx:pt idx="31699">-4743</cx:pt>
          <cx:pt idx="31700">-4733</cx:pt>
          <cx:pt idx="31701">-4732</cx:pt>
          <cx:pt idx="31702">-4687</cx:pt>
          <cx:pt idx="31703">-4685</cx:pt>
          <cx:pt idx="31704">-4681</cx:pt>
          <cx:pt idx="31705">-4681</cx:pt>
          <cx:pt idx="31706">-4678</cx:pt>
          <cx:pt idx="31707">-4677</cx:pt>
          <cx:pt idx="31708">-4672</cx:pt>
          <cx:pt idx="31709">-4666</cx:pt>
          <cx:pt idx="31710">-4641</cx:pt>
          <cx:pt idx="31711">-4615</cx:pt>
          <cx:pt idx="31712">-4606</cx:pt>
          <cx:pt idx="31713">-4603</cx:pt>
          <cx:pt idx="31714">-4598</cx:pt>
          <cx:pt idx="31715">-4583</cx:pt>
          <cx:pt idx="31716">-4580</cx:pt>
          <cx:pt idx="31717">-4576</cx:pt>
          <cx:pt idx="31718">-4560</cx:pt>
          <cx:pt idx="31719">-4554</cx:pt>
          <cx:pt idx="31720">-4542</cx:pt>
          <cx:pt idx="31721">-4522</cx:pt>
          <cx:pt idx="31722">-4520</cx:pt>
          <cx:pt idx="31723">-4501</cx:pt>
          <cx:pt idx="31724">-4494</cx:pt>
          <cx:pt idx="31725">-4481</cx:pt>
          <cx:pt idx="31726">-4476</cx:pt>
          <cx:pt idx="31727">-4469</cx:pt>
          <cx:pt idx="31728">-4426</cx:pt>
          <cx:pt idx="31729">-4414</cx:pt>
          <cx:pt idx="31730">-4404</cx:pt>
          <cx:pt idx="31731">-4397</cx:pt>
          <cx:pt idx="31732">-4379</cx:pt>
          <cx:pt idx="31733">-4375</cx:pt>
          <cx:pt idx="31734">-4357</cx:pt>
          <cx:pt idx="31735">-4357</cx:pt>
          <cx:pt idx="31736">-4355</cx:pt>
          <cx:pt idx="31737">-4320</cx:pt>
          <cx:pt idx="31738">-4286</cx:pt>
          <cx:pt idx="31739">-4271</cx:pt>
          <cx:pt idx="31740">-4259</cx:pt>
          <cx:pt idx="31741">-4234</cx:pt>
          <cx:pt idx="31742">-4202</cx:pt>
          <cx:pt idx="31743">-4185</cx:pt>
          <cx:pt idx="31744">-4172</cx:pt>
          <cx:pt idx="31745">-4143</cx:pt>
          <cx:pt idx="31746">-4143</cx:pt>
          <cx:pt idx="31747">-4142</cx:pt>
          <cx:pt idx="31748">-4132</cx:pt>
          <cx:pt idx="31749">-4128</cx:pt>
          <cx:pt idx="31750">-4099</cx:pt>
          <cx:pt idx="31751">-4096</cx:pt>
          <cx:pt idx="31752">-4096</cx:pt>
          <cx:pt idx="31753">-4063</cx:pt>
          <cx:pt idx="31754">-4061</cx:pt>
          <cx:pt idx="31755">-4046</cx:pt>
          <cx:pt idx="31756">-4026</cx:pt>
          <cx:pt idx="31757">-4018</cx:pt>
          <cx:pt idx="31758">-4018</cx:pt>
          <cx:pt idx="31759">-4014</cx:pt>
          <cx:pt idx="31760">-4005</cx:pt>
          <cx:pt idx="31761">-3982</cx:pt>
          <cx:pt idx="31762">-3981</cx:pt>
          <cx:pt idx="31763">-3975</cx:pt>
          <cx:pt idx="31764">-3973</cx:pt>
          <cx:pt idx="31765">-3951</cx:pt>
          <cx:pt idx="31766">-3950</cx:pt>
          <cx:pt idx="31767">-3897</cx:pt>
          <cx:pt idx="31768">-3876</cx:pt>
          <cx:pt idx="31769">-3871</cx:pt>
          <cx:pt idx="31770">-3868</cx:pt>
          <cx:pt idx="31771">-3866</cx:pt>
          <cx:pt idx="31772">-3833</cx:pt>
          <cx:pt idx="31773">-3827</cx:pt>
          <cx:pt idx="31774">-3823</cx:pt>
          <cx:pt idx="31775">-3816</cx:pt>
          <cx:pt idx="31776">-3784</cx:pt>
          <cx:pt idx="31777">-3756</cx:pt>
          <cx:pt idx="31778">-3749</cx:pt>
          <cx:pt idx="31779">-3748</cx:pt>
          <cx:pt idx="31780">-3727</cx:pt>
          <cx:pt idx="31781">-3708</cx:pt>
          <cx:pt idx="31782">-3699</cx:pt>
          <cx:pt idx="31783">-3685</cx:pt>
          <cx:pt idx="31784">-3673</cx:pt>
          <cx:pt idx="31785">-3661</cx:pt>
          <cx:pt idx="31786">-3650</cx:pt>
          <cx:pt idx="31787">-3646</cx:pt>
          <cx:pt idx="31788">-3631</cx:pt>
          <cx:pt idx="31789">-3622</cx:pt>
          <cx:pt idx="31790">-3604</cx:pt>
          <cx:pt idx="31791">-3590</cx:pt>
          <cx:pt idx="31792">-3554</cx:pt>
          <cx:pt idx="31793">-3540</cx:pt>
          <cx:pt idx="31794">-3445</cx:pt>
          <cx:pt idx="31795">-3440</cx:pt>
          <cx:pt idx="31796">-3433</cx:pt>
          <cx:pt idx="31797">-3430</cx:pt>
          <cx:pt idx="31798">-3425</cx:pt>
          <cx:pt idx="31799">-3409</cx:pt>
          <cx:pt idx="31800">-3363</cx:pt>
          <cx:pt idx="31801">-3362</cx:pt>
          <cx:pt idx="31802">-3316</cx:pt>
          <cx:pt idx="31803">-3316</cx:pt>
          <cx:pt idx="31804">-3310</cx:pt>
          <cx:pt idx="31805">-3294</cx:pt>
          <cx:pt idx="31806">-3267</cx:pt>
          <cx:pt idx="31807">-3260</cx:pt>
          <cx:pt idx="31808">-3247</cx:pt>
          <cx:pt idx="31809">-3242</cx:pt>
          <cx:pt idx="31810">-3226</cx:pt>
          <cx:pt idx="31811">-3224</cx:pt>
          <cx:pt idx="31812">-3224</cx:pt>
          <cx:pt idx="31813">-3204</cx:pt>
          <cx:pt idx="31814">-3180</cx:pt>
          <cx:pt idx="31815">-3178</cx:pt>
          <cx:pt idx="31816">-3176</cx:pt>
          <cx:pt idx="31817">-3173</cx:pt>
          <cx:pt idx="31818">-3170</cx:pt>
          <cx:pt idx="31819">-3165</cx:pt>
          <cx:pt idx="31820">-3160</cx:pt>
          <cx:pt idx="31821">-3144</cx:pt>
          <cx:pt idx="31822">-3140</cx:pt>
          <cx:pt idx="31823">-3132</cx:pt>
          <cx:pt idx="31824">-3130</cx:pt>
          <cx:pt idx="31825">-3117</cx:pt>
          <cx:pt idx="31826">-3103</cx:pt>
          <cx:pt idx="31827">-3092</cx:pt>
          <cx:pt idx="31828">-3075</cx:pt>
          <cx:pt idx="31829">-3074</cx:pt>
          <cx:pt idx="31830">-3071</cx:pt>
          <cx:pt idx="31831">-3063</cx:pt>
          <cx:pt idx="31832">-3060</cx:pt>
          <cx:pt idx="31833">-3035</cx:pt>
          <cx:pt idx="31834">-3022</cx:pt>
          <cx:pt idx="31835">-3015</cx:pt>
          <cx:pt idx="31836">-3015</cx:pt>
          <cx:pt idx="31837">-3004</cx:pt>
          <cx:pt idx="31838">-3002</cx:pt>
          <cx:pt idx="31839">-2994</cx:pt>
          <cx:pt idx="31840">-2993</cx:pt>
          <cx:pt idx="31841">-2989</cx:pt>
          <cx:pt idx="31842">-2988</cx:pt>
          <cx:pt idx="31843">-2987</cx:pt>
          <cx:pt idx="31844">-2983</cx:pt>
          <cx:pt idx="31845">-2975</cx:pt>
          <cx:pt idx="31846">-2963</cx:pt>
          <cx:pt idx="31847">-2955</cx:pt>
          <cx:pt idx="31848">-2947</cx:pt>
          <cx:pt idx="31849">-2935</cx:pt>
          <cx:pt idx="31850">-2932</cx:pt>
          <cx:pt idx="31851">-2929</cx:pt>
          <cx:pt idx="31852">-2925</cx:pt>
          <cx:pt idx="31853">-2910</cx:pt>
          <cx:pt idx="31854">-2910</cx:pt>
          <cx:pt idx="31855">-2901</cx:pt>
          <cx:pt idx="31856">-2888</cx:pt>
          <cx:pt idx="31857">-2880</cx:pt>
          <cx:pt idx="31858">-2864</cx:pt>
          <cx:pt idx="31859">-2860</cx:pt>
          <cx:pt idx="31860">-2853</cx:pt>
          <cx:pt idx="31861">-2847</cx:pt>
          <cx:pt idx="31862">-2835</cx:pt>
          <cx:pt idx="31863">-2812</cx:pt>
          <cx:pt idx="31864">-2811</cx:pt>
          <cx:pt idx="31865">-2801</cx:pt>
          <cx:pt idx="31866">-2774</cx:pt>
          <cx:pt idx="31867">-2759</cx:pt>
          <cx:pt idx="31868">-2756</cx:pt>
          <cx:pt idx="31869">-2725</cx:pt>
          <cx:pt idx="31870">-2723</cx:pt>
          <cx:pt idx="31871">-2714</cx:pt>
          <cx:pt idx="31872">-2699</cx:pt>
          <cx:pt idx="31873">-2686</cx:pt>
          <cx:pt idx="31874">-2686</cx:pt>
          <cx:pt idx="31875">-2684</cx:pt>
          <cx:pt idx="31876">-2673</cx:pt>
          <cx:pt idx="31877">-2637</cx:pt>
          <cx:pt idx="31878">-2636</cx:pt>
          <cx:pt idx="31879">-2632</cx:pt>
          <cx:pt idx="31880">-2615</cx:pt>
          <cx:pt idx="31881">-2615</cx:pt>
          <cx:pt idx="31882">-2613</cx:pt>
          <cx:pt idx="31883">-2609</cx:pt>
          <cx:pt idx="31884">-2600</cx:pt>
          <cx:pt idx="31885">-2598</cx:pt>
          <cx:pt idx="31886">-2591</cx:pt>
          <cx:pt idx="31887">-2589</cx:pt>
          <cx:pt idx="31888">-2588</cx:pt>
          <cx:pt idx="31889">-2586</cx:pt>
          <cx:pt idx="31890">-2586</cx:pt>
          <cx:pt idx="31891">-2572</cx:pt>
          <cx:pt idx="31892">-2560</cx:pt>
          <cx:pt idx="31893">-2554</cx:pt>
          <cx:pt idx="31894">-2551</cx:pt>
          <cx:pt idx="31895">-2550</cx:pt>
          <cx:pt idx="31896">-2535</cx:pt>
          <cx:pt idx="31897">-2533</cx:pt>
          <cx:pt idx="31898">-2528</cx:pt>
          <cx:pt idx="31899">-2521</cx:pt>
          <cx:pt idx="31900">-2509</cx:pt>
          <cx:pt idx="31901">-2505</cx:pt>
          <cx:pt idx="31902">-2500</cx:pt>
          <cx:pt idx="31903">-2494</cx:pt>
          <cx:pt idx="31904">-2484</cx:pt>
          <cx:pt idx="31905">-2479</cx:pt>
          <cx:pt idx="31906">-2476</cx:pt>
          <cx:pt idx="31907">-2468</cx:pt>
          <cx:pt idx="31908">-2467</cx:pt>
          <cx:pt idx="31909">-2456</cx:pt>
          <cx:pt idx="31910">-2451</cx:pt>
          <cx:pt idx="31911">-2448</cx:pt>
          <cx:pt idx="31912">-2446</cx:pt>
          <cx:pt idx="31913">-2439</cx:pt>
          <cx:pt idx="31914">-2438</cx:pt>
          <cx:pt idx="31915">-2429</cx:pt>
          <cx:pt idx="31916">-2425</cx:pt>
          <cx:pt idx="31917">-2425</cx:pt>
          <cx:pt idx="31918">-2420</cx:pt>
          <cx:pt idx="31919">-2420</cx:pt>
          <cx:pt idx="31920">-2407</cx:pt>
          <cx:pt idx="31921">-2405</cx:pt>
          <cx:pt idx="31922">-2404</cx:pt>
          <cx:pt idx="31923">-2399</cx:pt>
          <cx:pt idx="31924">-2393</cx:pt>
          <cx:pt idx="31925">-2383</cx:pt>
          <cx:pt idx="31926">-2381</cx:pt>
          <cx:pt idx="31927">-2367</cx:pt>
          <cx:pt idx="31928">-2365</cx:pt>
          <cx:pt idx="31929">-2358</cx:pt>
          <cx:pt idx="31930">-2357</cx:pt>
          <cx:pt idx="31931">-2337</cx:pt>
          <cx:pt idx="31932">-2323</cx:pt>
          <cx:pt idx="31933">-2303</cx:pt>
          <cx:pt idx="31934">-2299</cx:pt>
          <cx:pt idx="31935">-2297</cx:pt>
          <cx:pt idx="31936">-2288</cx:pt>
          <cx:pt idx="31937">-2270</cx:pt>
          <cx:pt idx="31938">-2266</cx:pt>
          <cx:pt idx="31939">-2263</cx:pt>
          <cx:pt idx="31940">-2253</cx:pt>
          <cx:pt idx="31941">-2252</cx:pt>
          <cx:pt idx="31942">-2243</cx:pt>
          <cx:pt idx="31943">-2242</cx:pt>
          <cx:pt idx="31944">-2239</cx:pt>
          <cx:pt idx="31945">-2238</cx:pt>
          <cx:pt idx="31946">-2232</cx:pt>
          <cx:pt idx="31947">-2230</cx:pt>
          <cx:pt idx="31948">-2218</cx:pt>
          <cx:pt idx="31949">-2217</cx:pt>
          <cx:pt idx="31950">-2214</cx:pt>
          <cx:pt idx="31951">-2213</cx:pt>
          <cx:pt idx="31952">-2212</cx:pt>
          <cx:pt idx="31953">-2208</cx:pt>
          <cx:pt idx="31954">-2203</cx:pt>
          <cx:pt idx="31955">-2201</cx:pt>
          <cx:pt idx="31956">-2198</cx:pt>
          <cx:pt idx="31957">-2192</cx:pt>
          <cx:pt idx="31958">-2182</cx:pt>
          <cx:pt idx="31959">-2181</cx:pt>
          <cx:pt idx="31960">-2174</cx:pt>
          <cx:pt idx="31961">-2169</cx:pt>
          <cx:pt idx="31962">-2161</cx:pt>
          <cx:pt idx="31963">-2137</cx:pt>
          <cx:pt idx="31964">-2133</cx:pt>
          <cx:pt idx="31965">-2131</cx:pt>
          <cx:pt idx="31966">-2130</cx:pt>
          <cx:pt idx="31967">-2129</cx:pt>
          <cx:pt idx="31968">-2127</cx:pt>
          <cx:pt idx="31969">-2125</cx:pt>
          <cx:pt idx="31970">-2122</cx:pt>
          <cx:pt idx="31971">-2115</cx:pt>
          <cx:pt idx="31972">-2109</cx:pt>
          <cx:pt idx="31973">-2103</cx:pt>
          <cx:pt idx="31974">-2098</cx:pt>
          <cx:pt idx="31975">-2094</cx:pt>
          <cx:pt idx="31976">-2086</cx:pt>
          <cx:pt idx="31977">-2083</cx:pt>
          <cx:pt idx="31978">-2081</cx:pt>
          <cx:pt idx="31979">-2076</cx:pt>
          <cx:pt idx="31980">-2073</cx:pt>
          <cx:pt idx="31981">-2056</cx:pt>
          <cx:pt idx="31982">-2051</cx:pt>
          <cx:pt idx="31983">-2043</cx:pt>
          <cx:pt idx="31984">-2032</cx:pt>
          <cx:pt idx="31985">-2030</cx:pt>
          <cx:pt idx="31986">-2010</cx:pt>
          <cx:pt idx="31987">-2008</cx:pt>
          <cx:pt idx="31988">-2003</cx:pt>
          <cx:pt idx="31989">-2001</cx:pt>
          <cx:pt idx="31990">-2001</cx:pt>
          <cx:pt idx="31991">-2001</cx:pt>
          <cx:pt idx="31992">-1994</cx:pt>
          <cx:pt idx="31993">-1986</cx:pt>
          <cx:pt idx="31994">-1980</cx:pt>
          <cx:pt idx="31995">-1967</cx:pt>
          <cx:pt idx="31996">-1960</cx:pt>
          <cx:pt idx="31997">-1950</cx:pt>
          <cx:pt idx="31998">-1936</cx:pt>
          <cx:pt idx="31999">-1933</cx:pt>
          <cx:pt idx="32000">-1921</cx:pt>
          <cx:pt idx="32001">-1919</cx:pt>
          <cx:pt idx="32002">-1908</cx:pt>
          <cx:pt idx="32003">-1903</cx:pt>
          <cx:pt idx="32004">-1902</cx:pt>
          <cx:pt idx="32005">-1898</cx:pt>
          <cx:pt idx="32006">-1896</cx:pt>
          <cx:pt idx="32007">-1896</cx:pt>
          <cx:pt idx="32008">-1896</cx:pt>
          <cx:pt idx="32009">-1892</cx:pt>
          <cx:pt idx="32010">-1891</cx:pt>
          <cx:pt idx="32011">-1889</cx:pt>
          <cx:pt idx="32012">-1887</cx:pt>
          <cx:pt idx="32013">-1886</cx:pt>
          <cx:pt idx="32014">-1886</cx:pt>
          <cx:pt idx="32015">-1885</cx:pt>
          <cx:pt idx="32016">-1884</cx:pt>
          <cx:pt idx="32017">-1883</cx:pt>
          <cx:pt idx="32018">-1879</cx:pt>
          <cx:pt idx="32019">-1876</cx:pt>
          <cx:pt idx="32020">-1874</cx:pt>
          <cx:pt idx="32021">-1863</cx:pt>
          <cx:pt idx="32022">-1857</cx:pt>
          <cx:pt idx="32023">-1855</cx:pt>
          <cx:pt idx="32024">-1851</cx:pt>
          <cx:pt idx="32025">-1848</cx:pt>
          <cx:pt idx="32026">-1842</cx:pt>
          <cx:pt idx="32027">-1841</cx:pt>
          <cx:pt idx="32028">-1838</cx:pt>
          <cx:pt idx="32029">-1834</cx:pt>
          <cx:pt idx="32030">-1834</cx:pt>
          <cx:pt idx="32031">-1806</cx:pt>
          <cx:pt idx="32032">-1798</cx:pt>
          <cx:pt idx="32033">-1797</cx:pt>
          <cx:pt idx="32034">-1777</cx:pt>
          <cx:pt idx="32035">-1776</cx:pt>
          <cx:pt idx="32036">-1775</cx:pt>
          <cx:pt idx="32037">-1769</cx:pt>
          <cx:pt idx="32038">-1763</cx:pt>
          <cx:pt idx="32039">-1757</cx:pt>
          <cx:pt idx="32040">-1755</cx:pt>
          <cx:pt idx="32041">-1746</cx:pt>
          <cx:pt idx="32042">-1745</cx:pt>
          <cx:pt idx="32043">-1744</cx:pt>
          <cx:pt idx="32044">-1741</cx:pt>
          <cx:pt idx="32045">-1739</cx:pt>
          <cx:pt idx="32046">-1730</cx:pt>
          <cx:pt idx="32047">-1722</cx:pt>
          <cx:pt idx="32048">-1722</cx:pt>
          <cx:pt idx="32049">-1720</cx:pt>
          <cx:pt idx="32050">-1711</cx:pt>
          <cx:pt idx="32051">-1702</cx:pt>
          <cx:pt idx="32052">-1688</cx:pt>
          <cx:pt idx="32053">-1685</cx:pt>
          <cx:pt idx="32054">-1684</cx:pt>
          <cx:pt idx="32055">-1681</cx:pt>
          <cx:pt idx="32056">-1679</cx:pt>
          <cx:pt idx="32057">-1678</cx:pt>
          <cx:pt idx="32058">-1677</cx:pt>
          <cx:pt idx="32059">-1663</cx:pt>
          <cx:pt idx="32060">-1656</cx:pt>
          <cx:pt idx="32061">-1654</cx:pt>
          <cx:pt idx="32062">-1650</cx:pt>
          <cx:pt idx="32063">-1645</cx:pt>
          <cx:pt idx="32064">-1640</cx:pt>
          <cx:pt idx="32065">-1634</cx:pt>
          <cx:pt idx="32066">-1633</cx:pt>
          <cx:pt idx="32067">-1632</cx:pt>
          <cx:pt idx="32068">-1632</cx:pt>
          <cx:pt idx="32069">-1627</cx:pt>
          <cx:pt idx="32070">-1618</cx:pt>
          <cx:pt idx="32071">-1618</cx:pt>
          <cx:pt idx="32072">-1613</cx:pt>
          <cx:pt idx="32073">-1610</cx:pt>
          <cx:pt idx="32074">-1610</cx:pt>
          <cx:pt idx="32075">-1608</cx:pt>
          <cx:pt idx="32076">-1608</cx:pt>
          <cx:pt idx="32077">-1608</cx:pt>
          <cx:pt idx="32078">-1604</cx:pt>
          <cx:pt idx="32079">-1601</cx:pt>
          <cx:pt idx="32080">-1598</cx:pt>
          <cx:pt idx="32081">-1594</cx:pt>
          <cx:pt idx="32082">-1594</cx:pt>
          <cx:pt idx="32083">-1588</cx:pt>
          <cx:pt idx="32084">-1584</cx:pt>
          <cx:pt idx="32085">-1578</cx:pt>
          <cx:pt idx="32086">-1577</cx:pt>
          <cx:pt idx="32087">-1568</cx:pt>
          <cx:pt idx="32088">-1566</cx:pt>
          <cx:pt idx="32089">-1563</cx:pt>
          <cx:pt idx="32090">-1556</cx:pt>
          <cx:pt idx="32091">-1549</cx:pt>
          <cx:pt idx="32092">-1546</cx:pt>
          <cx:pt idx="32093">-1539</cx:pt>
          <cx:pt idx="32094">-1537</cx:pt>
          <cx:pt idx="32095">-1530</cx:pt>
          <cx:pt idx="32096">-1503</cx:pt>
          <cx:pt idx="32097">-1501</cx:pt>
          <cx:pt idx="32098">-1499</cx:pt>
          <cx:pt idx="32099">-1498</cx:pt>
          <cx:pt idx="32100">-1493</cx:pt>
          <cx:pt idx="32101">-1491</cx:pt>
          <cx:pt idx="32102">-1490</cx:pt>
          <cx:pt idx="32103">-1484</cx:pt>
          <cx:pt idx="32104">-1482</cx:pt>
          <cx:pt idx="32105">-1481</cx:pt>
          <cx:pt idx="32106">-1480</cx:pt>
          <cx:pt idx="32107">-1475</cx:pt>
          <cx:pt idx="32108">-1470</cx:pt>
          <cx:pt idx="32109">-1465</cx:pt>
          <cx:pt idx="32110">-1459</cx:pt>
          <cx:pt idx="32111">-1459</cx:pt>
          <cx:pt idx="32112">-1455</cx:pt>
          <cx:pt idx="32113">-1454</cx:pt>
          <cx:pt idx="32114">-1450</cx:pt>
          <cx:pt idx="32115">-1443</cx:pt>
          <cx:pt idx="32116">-1441</cx:pt>
          <cx:pt idx="32117">-1441</cx:pt>
          <cx:pt idx="32118">-1435</cx:pt>
          <cx:pt idx="32119">-1434</cx:pt>
          <cx:pt idx="32120">-1434</cx:pt>
          <cx:pt idx="32121">-1433</cx:pt>
          <cx:pt idx="32122">-1433</cx:pt>
          <cx:pt idx="32123">-1432</cx:pt>
          <cx:pt idx="32124">-1428</cx:pt>
          <cx:pt idx="32125">-1422</cx:pt>
          <cx:pt idx="32126">-1422</cx:pt>
          <cx:pt idx="32127">-1421</cx:pt>
          <cx:pt idx="32128">-1419</cx:pt>
          <cx:pt idx="32129">-1419</cx:pt>
          <cx:pt idx="32130">-1419</cx:pt>
          <cx:pt idx="32131">-1410</cx:pt>
          <cx:pt idx="32132">-1406</cx:pt>
          <cx:pt idx="32133">-1406</cx:pt>
          <cx:pt idx="32134">-1401</cx:pt>
          <cx:pt idx="32135">-1400</cx:pt>
          <cx:pt idx="32136">-1398</cx:pt>
          <cx:pt idx="32137">-1398</cx:pt>
          <cx:pt idx="32138">-1384</cx:pt>
          <cx:pt idx="32139">-1380</cx:pt>
          <cx:pt idx="32140">-1377</cx:pt>
          <cx:pt idx="32141">-1375</cx:pt>
          <cx:pt idx="32142">-1373</cx:pt>
          <cx:pt idx="32143">-1369</cx:pt>
          <cx:pt idx="32144">-1362</cx:pt>
          <cx:pt idx="32145">-1356</cx:pt>
          <cx:pt idx="32146">-1354</cx:pt>
          <cx:pt idx="32147">-1353</cx:pt>
          <cx:pt idx="32148">-1353</cx:pt>
          <cx:pt idx="32149">-1352</cx:pt>
          <cx:pt idx="32150">-1351</cx:pt>
          <cx:pt idx="32151">-1351</cx:pt>
          <cx:pt idx="32152">-1343</cx:pt>
          <cx:pt idx="32153">-1334</cx:pt>
          <cx:pt idx="32154">-1331</cx:pt>
          <cx:pt idx="32155">-1330</cx:pt>
          <cx:pt idx="32156">-1328</cx:pt>
          <cx:pt idx="32157">-1321</cx:pt>
          <cx:pt idx="32158">-1316</cx:pt>
          <cx:pt idx="32159">-1313</cx:pt>
          <cx:pt idx="32160">-1305</cx:pt>
          <cx:pt idx="32161">-1298</cx:pt>
          <cx:pt idx="32162">-1294</cx:pt>
          <cx:pt idx="32163">-1292</cx:pt>
          <cx:pt idx="32164">-1286</cx:pt>
          <cx:pt idx="32165">-1285</cx:pt>
          <cx:pt idx="32166">-1284</cx:pt>
          <cx:pt idx="32167">-1280</cx:pt>
          <cx:pt idx="32168">-1280</cx:pt>
          <cx:pt idx="32169">-1278</cx:pt>
          <cx:pt idx="32170">-1276</cx:pt>
          <cx:pt idx="32171">-1274</cx:pt>
          <cx:pt idx="32172">-1273</cx:pt>
          <cx:pt idx="32173">-1270</cx:pt>
          <cx:pt idx="32174">-1269</cx:pt>
          <cx:pt idx="32175">-1268</cx:pt>
          <cx:pt idx="32176">-1264</cx:pt>
          <cx:pt idx="32177">-1264</cx:pt>
          <cx:pt idx="32178">-1263</cx:pt>
          <cx:pt idx="32179">-1261</cx:pt>
          <cx:pt idx="32180">-1258</cx:pt>
          <cx:pt idx="32181">-1255</cx:pt>
          <cx:pt idx="32182">-1252</cx:pt>
          <cx:pt idx="32183">-1252</cx:pt>
          <cx:pt idx="32184">-1251</cx:pt>
          <cx:pt idx="32185">-1249</cx:pt>
          <cx:pt idx="32186">-1248</cx:pt>
          <cx:pt idx="32187">-1248</cx:pt>
          <cx:pt idx="32188">-1247</cx:pt>
          <cx:pt idx="32189">-1241</cx:pt>
          <cx:pt idx="32190">-1241</cx:pt>
          <cx:pt idx="32191">-1240</cx:pt>
          <cx:pt idx="32192">-1237</cx:pt>
          <cx:pt idx="32193">-1236</cx:pt>
          <cx:pt idx="32194">-1227</cx:pt>
          <cx:pt idx="32195">-1226</cx:pt>
          <cx:pt idx="32196">-1226</cx:pt>
          <cx:pt idx="32197">-1224</cx:pt>
          <cx:pt idx="32198">-1222</cx:pt>
          <cx:pt idx="32199">-1220</cx:pt>
          <cx:pt idx="32200">-1220</cx:pt>
          <cx:pt idx="32201">-1218</cx:pt>
          <cx:pt idx="32202">-1215</cx:pt>
          <cx:pt idx="32203">-1215</cx:pt>
          <cx:pt idx="32204">-1211</cx:pt>
          <cx:pt idx="32205">-1210</cx:pt>
          <cx:pt idx="32206">-1207</cx:pt>
          <cx:pt idx="32207">-1205</cx:pt>
          <cx:pt idx="32208">-1205</cx:pt>
          <cx:pt idx="32209">-1205</cx:pt>
          <cx:pt idx="32210">-1198</cx:pt>
          <cx:pt idx="32211">-1197</cx:pt>
          <cx:pt idx="32212">-1191</cx:pt>
          <cx:pt idx="32213">-1191</cx:pt>
          <cx:pt idx="32214">-1183</cx:pt>
          <cx:pt idx="32215">-1182</cx:pt>
          <cx:pt idx="32216">-1181</cx:pt>
          <cx:pt idx="32217">-1179</cx:pt>
          <cx:pt idx="32218">-1178</cx:pt>
          <cx:pt idx="32219">-1178</cx:pt>
          <cx:pt idx="32220">-1177</cx:pt>
          <cx:pt idx="32221">-1176</cx:pt>
          <cx:pt idx="32222">-1172</cx:pt>
          <cx:pt idx="32223">-1169</cx:pt>
          <cx:pt idx="32224">-1167</cx:pt>
          <cx:pt idx="32225">-1165</cx:pt>
          <cx:pt idx="32226">-1162</cx:pt>
          <cx:pt idx="32227">-1161</cx:pt>
          <cx:pt idx="32228">-1153</cx:pt>
          <cx:pt idx="32229">-1147</cx:pt>
          <cx:pt idx="32230">-1146</cx:pt>
          <cx:pt idx="32231">-1142</cx:pt>
          <cx:pt idx="32232">-1140</cx:pt>
          <cx:pt idx="32233">-1137</cx:pt>
          <cx:pt idx="32234">-1135</cx:pt>
          <cx:pt idx="32235">-1128</cx:pt>
          <cx:pt idx="32236">-1127</cx:pt>
          <cx:pt idx="32237">-1127</cx:pt>
          <cx:pt idx="32238">-1126</cx:pt>
          <cx:pt idx="32239">-1123</cx:pt>
          <cx:pt idx="32240">-1123</cx:pt>
          <cx:pt idx="32241">-1120</cx:pt>
          <cx:pt idx="32242">-1119</cx:pt>
          <cx:pt idx="32243">-1115</cx:pt>
          <cx:pt idx="32244">-1113</cx:pt>
          <cx:pt idx="32245">-1104</cx:pt>
          <cx:pt idx="32246">-1099</cx:pt>
          <cx:pt idx="32247">-1098</cx:pt>
          <cx:pt idx="32248">-1095</cx:pt>
          <cx:pt idx="32249">-1095</cx:pt>
          <cx:pt idx="32250">-1092</cx:pt>
          <cx:pt idx="32251">-1091</cx:pt>
          <cx:pt idx="32252">-1091</cx:pt>
          <cx:pt idx="32253">-1090</cx:pt>
          <cx:pt idx="32254">-1090</cx:pt>
          <cx:pt idx="32255">-1085</cx:pt>
          <cx:pt idx="32256">-1081</cx:pt>
          <cx:pt idx="32257">-1079</cx:pt>
          <cx:pt idx="32258">-1078</cx:pt>
          <cx:pt idx="32259">-1076</cx:pt>
          <cx:pt idx="32260">-1073</cx:pt>
          <cx:pt idx="32261">-1070</cx:pt>
          <cx:pt idx="32262">-1069</cx:pt>
          <cx:pt idx="32263">-1067</cx:pt>
          <cx:pt idx="32264">-1065</cx:pt>
          <cx:pt idx="32265">-1065</cx:pt>
          <cx:pt idx="32266">-1061</cx:pt>
          <cx:pt idx="32267">-1058</cx:pt>
          <cx:pt idx="32268">-1057</cx:pt>
          <cx:pt idx="32269">-1056</cx:pt>
          <cx:pt idx="32270">-1054</cx:pt>
          <cx:pt idx="32271">-1052</cx:pt>
          <cx:pt idx="32272">-1044</cx:pt>
          <cx:pt idx="32273">-1043</cx:pt>
          <cx:pt idx="32274">-1043</cx:pt>
          <cx:pt idx="32275">-1039</cx:pt>
          <cx:pt idx="32276">-1037</cx:pt>
          <cx:pt idx="32277">-1036</cx:pt>
          <cx:pt idx="32278">-1036</cx:pt>
          <cx:pt idx="32279">-1032</cx:pt>
          <cx:pt idx="32280">-1031</cx:pt>
          <cx:pt idx="32281">-1030</cx:pt>
          <cx:pt idx="32282">-1030</cx:pt>
          <cx:pt idx="32283">-1025</cx:pt>
          <cx:pt idx="32284">-1022</cx:pt>
          <cx:pt idx="32285">-1019</cx:pt>
          <cx:pt idx="32286">-1019</cx:pt>
          <cx:pt idx="32287">-1017</cx:pt>
          <cx:pt idx="32288">-1015</cx:pt>
          <cx:pt idx="32289">-1013</cx:pt>
          <cx:pt idx="32290">-1010</cx:pt>
          <cx:pt idx="32291">-1009</cx:pt>
          <cx:pt idx="32292">-1008</cx:pt>
          <cx:pt idx="32293">-1007</cx:pt>
          <cx:pt idx="32294">-1004</cx:pt>
          <cx:pt idx="32295">-1001</cx:pt>
          <cx:pt idx="32296">-993</cx:pt>
          <cx:pt idx="32297">-989</cx:pt>
          <cx:pt idx="32298">-988</cx:pt>
          <cx:pt idx="32299">-987</cx:pt>
          <cx:pt idx="32300">-983</cx:pt>
          <cx:pt idx="32301">-983</cx:pt>
          <cx:pt idx="32302">-979</cx:pt>
          <cx:pt idx="32303">-978</cx:pt>
          <cx:pt idx="32304">-974</cx:pt>
          <cx:pt idx="32305">-974</cx:pt>
          <cx:pt idx="32306">-969</cx:pt>
          <cx:pt idx="32307">-967</cx:pt>
          <cx:pt idx="32308">-963</cx:pt>
          <cx:pt idx="32309">-963</cx:pt>
          <cx:pt idx="32310">-962</cx:pt>
          <cx:pt idx="32311">-959</cx:pt>
          <cx:pt idx="32312">-956</cx:pt>
          <cx:pt idx="32313">-954</cx:pt>
          <cx:pt idx="32314">-954</cx:pt>
          <cx:pt idx="32315">-954</cx:pt>
          <cx:pt idx="32316">-954</cx:pt>
          <cx:pt idx="32317">-951</cx:pt>
          <cx:pt idx="32318">-950</cx:pt>
          <cx:pt idx="32319">-946</cx:pt>
          <cx:pt idx="32320">-944</cx:pt>
          <cx:pt idx="32321">-942</cx:pt>
          <cx:pt idx="32322">-938</cx:pt>
          <cx:pt idx="32323">-935</cx:pt>
          <cx:pt idx="32324">-934</cx:pt>
          <cx:pt idx="32325">-933</cx:pt>
          <cx:pt idx="32326">-931</cx:pt>
          <cx:pt idx="32327">-924</cx:pt>
          <cx:pt idx="32328">-919</cx:pt>
          <cx:pt idx="32329">-918</cx:pt>
          <cx:pt idx="32330">-918</cx:pt>
          <cx:pt idx="32331">-914</cx:pt>
          <cx:pt idx="32332">-912</cx:pt>
          <cx:pt idx="32333">-911</cx:pt>
          <cx:pt idx="32334">-911</cx:pt>
          <cx:pt idx="32335">-911</cx:pt>
          <cx:pt idx="32336">-909</cx:pt>
          <cx:pt idx="32337">-909</cx:pt>
          <cx:pt idx="32338">-906</cx:pt>
          <cx:pt idx="32339">-901</cx:pt>
          <cx:pt idx="32340">-898</cx:pt>
          <cx:pt idx="32341">-892</cx:pt>
          <cx:pt idx="32342">-887</cx:pt>
          <cx:pt idx="32343">-886</cx:pt>
          <cx:pt idx="32344">-883</cx:pt>
          <cx:pt idx="32345">-883</cx:pt>
          <cx:pt idx="32346">-882</cx:pt>
          <cx:pt idx="32347">-878</cx:pt>
          <cx:pt idx="32348">-877</cx:pt>
          <cx:pt idx="32349">-875</cx:pt>
          <cx:pt idx="32350">-874</cx:pt>
          <cx:pt idx="32351">-870</cx:pt>
          <cx:pt idx="32352">-865</cx:pt>
          <cx:pt idx="32353">-863</cx:pt>
          <cx:pt idx="32354">-862</cx:pt>
          <cx:pt idx="32355">-861</cx:pt>
          <cx:pt idx="32356">-859</cx:pt>
          <cx:pt idx="32357">-858</cx:pt>
          <cx:pt idx="32358">-857</cx:pt>
          <cx:pt idx="32359">-852</cx:pt>
          <cx:pt idx="32360">-850</cx:pt>
          <cx:pt idx="32361">-848</cx:pt>
          <cx:pt idx="32362">-847</cx:pt>
          <cx:pt idx="32363">-841</cx:pt>
          <cx:pt idx="32364">-839</cx:pt>
          <cx:pt idx="32365">-838</cx:pt>
          <cx:pt idx="32366">-837</cx:pt>
          <cx:pt idx="32367">-832</cx:pt>
          <cx:pt idx="32368">-832</cx:pt>
          <cx:pt idx="32369">-828</cx:pt>
          <cx:pt idx="32370">-828</cx:pt>
          <cx:pt idx="32371">-825</cx:pt>
          <cx:pt idx="32372">-825</cx:pt>
          <cx:pt idx="32373">-825</cx:pt>
          <cx:pt idx="32374">-824</cx:pt>
          <cx:pt idx="32375">-819</cx:pt>
          <cx:pt idx="32376">-818</cx:pt>
          <cx:pt idx="32377">-816</cx:pt>
          <cx:pt idx="32378">-815</cx:pt>
          <cx:pt idx="32379">-813</cx:pt>
          <cx:pt idx="32380">-813</cx:pt>
          <cx:pt idx="32381">-810</cx:pt>
          <cx:pt idx="32382">-808</cx:pt>
          <cx:pt idx="32383">-805</cx:pt>
          <cx:pt idx="32384">-804</cx:pt>
          <cx:pt idx="32385">-802</cx:pt>
          <cx:pt idx="32386">-802</cx:pt>
          <cx:pt idx="32387">-798</cx:pt>
          <cx:pt idx="32388">-796</cx:pt>
          <cx:pt idx="32389">-794</cx:pt>
          <cx:pt idx="32390">-793</cx:pt>
          <cx:pt idx="32391">-792</cx:pt>
          <cx:pt idx="32392">-792</cx:pt>
          <cx:pt idx="32393">-790</cx:pt>
          <cx:pt idx="32394">-789</cx:pt>
          <cx:pt idx="32395">-786</cx:pt>
          <cx:pt idx="32396">-786</cx:pt>
          <cx:pt idx="32397">-786</cx:pt>
          <cx:pt idx="32398">-785</cx:pt>
          <cx:pt idx="32399">-784</cx:pt>
          <cx:pt idx="32400">-778</cx:pt>
          <cx:pt idx="32401">-778</cx:pt>
          <cx:pt idx="32402">-775</cx:pt>
          <cx:pt idx="32403">-773</cx:pt>
          <cx:pt idx="32404">-769</cx:pt>
          <cx:pt idx="32405">-767</cx:pt>
          <cx:pt idx="32406">-765</cx:pt>
          <cx:pt idx="32407">-763</cx:pt>
          <cx:pt idx="32408">-761</cx:pt>
          <cx:pt idx="32409">-761</cx:pt>
          <cx:pt idx="32410">-760</cx:pt>
          <cx:pt idx="32411">-759</cx:pt>
          <cx:pt idx="32412">-759</cx:pt>
          <cx:pt idx="32413">-755</cx:pt>
          <cx:pt idx="32414">-754</cx:pt>
          <cx:pt idx="32415">-754</cx:pt>
          <cx:pt idx="32416">-751</cx:pt>
          <cx:pt idx="32417">-751</cx:pt>
          <cx:pt idx="32418">-740</cx:pt>
          <cx:pt idx="32419">-738</cx:pt>
          <cx:pt idx="32420">-738</cx:pt>
          <cx:pt idx="32421">-736</cx:pt>
          <cx:pt idx="32422">-733</cx:pt>
          <cx:pt idx="32423">-731</cx:pt>
          <cx:pt idx="32424">-727</cx:pt>
          <cx:pt idx="32425">-727</cx:pt>
          <cx:pt idx="32426">-725</cx:pt>
          <cx:pt idx="32427">-723</cx:pt>
          <cx:pt idx="32428">-717</cx:pt>
          <cx:pt idx="32429">-716</cx:pt>
          <cx:pt idx="32430">-715</cx:pt>
          <cx:pt idx="32431">-715</cx:pt>
          <cx:pt idx="32432">-712</cx:pt>
          <cx:pt idx="32433">-711</cx:pt>
          <cx:pt idx="32434">-707</cx:pt>
          <cx:pt idx="32435">-707</cx:pt>
          <cx:pt idx="32436">-699</cx:pt>
          <cx:pt idx="32437">-696</cx:pt>
          <cx:pt idx="32438">-695</cx:pt>
          <cx:pt idx="32439">-694</cx:pt>
          <cx:pt idx="32440">-692</cx:pt>
          <cx:pt idx="32441">-689</cx:pt>
          <cx:pt idx="32442">-688</cx:pt>
          <cx:pt idx="32443">-687</cx:pt>
          <cx:pt idx="32444">-684</cx:pt>
          <cx:pt idx="32445">-681</cx:pt>
          <cx:pt idx="32446">-680</cx:pt>
          <cx:pt idx="32447">-680</cx:pt>
          <cx:pt idx="32448">-680</cx:pt>
          <cx:pt idx="32449">-678</cx:pt>
          <cx:pt idx="32450">-678</cx:pt>
          <cx:pt idx="32451">-672</cx:pt>
          <cx:pt idx="32452">-670</cx:pt>
          <cx:pt idx="32453">-668</cx:pt>
          <cx:pt idx="32454">-667</cx:pt>
          <cx:pt idx="32455">-667</cx:pt>
          <cx:pt idx="32456">-665</cx:pt>
          <cx:pt idx="32457">-664</cx:pt>
          <cx:pt idx="32458">-662</cx:pt>
          <cx:pt idx="32459">-661</cx:pt>
          <cx:pt idx="32460">-660</cx:pt>
          <cx:pt idx="32461">-658</cx:pt>
          <cx:pt idx="32462">-658</cx:pt>
          <cx:pt idx="32463">-657</cx:pt>
          <cx:pt idx="32464">-655</cx:pt>
          <cx:pt idx="32465">-654</cx:pt>
          <cx:pt idx="32466">-651</cx:pt>
          <cx:pt idx="32467">-651</cx:pt>
          <cx:pt idx="32468">-649</cx:pt>
          <cx:pt idx="32469">-647</cx:pt>
          <cx:pt idx="32470">-646</cx:pt>
          <cx:pt idx="32471">-645</cx:pt>
          <cx:pt idx="32472">-643</cx:pt>
          <cx:pt idx="32473">-638</cx:pt>
          <cx:pt idx="32474">-637</cx:pt>
          <cx:pt idx="32475">-637</cx:pt>
          <cx:pt idx="32476">-636</cx:pt>
          <cx:pt idx="32477">-635</cx:pt>
          <cx:pt idx="32478">-634</cx:pt>
          <cx:pt idx="32479">-633</cx:pt>
          <cx:pt idx="32480">-633</cx:pt>
          <cx:pt idx="32481">-630</cx:pt>
          <cx:pt idx="32482">-626</cx:pt>
          <cx:pt idx="32483">-626</cx:pt>
          <cx:pt idx="32484">-623</cx:pt>
          <cx:pt idx="32485">-622</cx:pt>
          <cx:pt idx="32486">-621</cx:pt>
          <cx:pt idx="32487">-621</cx:pt>
          <cx:pt idx="32488">-620</cx:pt>
          <cx:pt idx="32489">-618</cx:pt>
          <cx:pt idx="32490">-617</cx:pt>
          <cx:pt idx="32491">-617</cx:pt>
          <cx:pt idx="32492">-615</cx:pt>
          <cx:pt idx="32493">-615</cx:pt>
          <cx:pt idx="32494">-609</cx:pt>
          <cx:pt idx="32495">-609</cx:pt>
          <cx:pt idx="32496">-608</cx:pt>
          <cx:pt idx="32497">-607</cx:pt>
          <cx:pt idx="32498">-606</cx:pt>
          <cx:pt idx="32499">-605</cx:pt>
          <cx:pt idx="32500">-602</cx:pt>
          <cx:pt idx="32501">-601</cx:pt>
          <cx:pt idx="32502">-601</cx:pt>
          <cx:pt idx="32503">-596</cx:pt>
          <cx:pt idx="32504">-593</cx:pt>
          <cx:pt idx="32505">-591</cx:pt>
          <cx:pt idx="32506">-590</cx:pt>
          <cx:pt idx="32507">-590</cx:pt>
          <cx:pt idx="32508">-589</cx:pt>
          <cx:pt idx="32509">-589</cx:pt>
          <cx:pt idx="32510">-584</cx:pt>
          <cx:pt idx="32511">-583</cx:pt>
          <cx:pt idx="32512">-582</cx:pt>
          <cx:pt idx="32513">-582</cx:pt>
          <cx:pt idx="32514">-579</cx:pt>
          <cx:pt idx="32515">-578</cx:pt>
          <cx:pt idx="32516">-578</cx:pt>
          <cx:pt idx="32517">-578</cx:pt>
          <cx:pt idx="32518">-577</cx:pt>
          <cx:pt idx="32519">-576</cx:pt>
          <cx:pt idx="32520">-574</cx:pt>
          <cx:pt idx="32521">-572</cx:pt>
          <cx:pt idx="32522">-571</cx:pt>
          <cx:pt idx="32523">-568</cx:pt>
          <cx:pt idx="32524">-567</cx:pt>
          <cx:pt idx="32525">-565</cx:pt>
          <cx:pt idx="32526">-564</cx:pt>
          <cx:pt idx="32527">-561</cx:pt>
          <cx:pt idx="32528">-557</cx:pt>
          <cx:pt idx="32529">-551</cx:pt>
          <cx:pt idx="32530">-547</cx:pt>
          <cx:pt idx="32531">-545</cx:pt>
          <cx:pt idx="32532">-545</cx:pt>
          <cx:pt idx="32533">-543</cx:pt>
          <cx:pt idx="32534">-542</cx:pt>
          <cx:pt idx="32535">-542</cx:pt>
          <cx:pt idx="32536">-538</cx:pt>
          <cx:pt idx="32537">-536</cx:pt>
          <cx:pt idx="32538">-534</cx:pt>
          <cx:pt idx="32539">-532</cx:pt>
          <cx:pt idx="32540">-529</cx:pt>
          <cx:pt idx="32541">-529</cx:pt>
          <cx:pt idx="32542">-528</cx:pt>
          <cx:pt idx="32543">-528</cx:pt>
          <cx:pt idx="32544">-524</cx:pt>
          <cx:pt idx="32545">-524</cx:pt>
          <cx:pt idx="32546">-523</cx:pt>
          <cx:pt idx="32547">-521</cx:pt>
          <cx:pt idx="32548">-521</cx:pt>
          <cx:pt idx="32549">-518</cx:pt>
          <cx:pt idx="32550">-518</cx:pt>
          <cx:pt idx="32551">-518</cx:pt>
          <cx:pt idx="32552">-517</cx:pt>
          <cx:pt idx="32553">-517</cx:pt>
          <cx:pt idx="32554">-516</cx:pt>
          <cx:pt idx="32555">-515</cx:pt>
          <cx:pt idx="32556">-514</cx:pt>
          <cx:pt idx="32557">-513</cx:pt>
          <cx:pt idx="32558">-511</cx:pt>
          <cx:pt idx="32559">-511</cx:pt>
          <cx:pt idx="32560">-510</cx:pt>
          <cx:pt idx="32561">-507</cx:pt>
          <cx:pt idx="32562">-506</cx:pt>
          <cx:pt idx="32563">-505</cx:pt>
          <cx:pt idx="32564">-503</cx:pt>
          <cx:pt idx="32565">-501</cx:pt>
          <cx:pt idx="32566">-499</cx:pt>
          <cx:pt idx="32567">-499</cx:pt>
          <cx:pt idx="32568">-497</cx:pt>
          <cx:pt idx="32569">-493</cx:pt>
          <cx:pt idx="32570">-492</cx:pt>
          <cx:pt idx="32571">-492</cx:pt>
          <cx:pt idx="32572">-490</cx:pt>
          <cx:pt idx="32573">-489</cx:pt>
          <cx:pt idx="32574">-486</cx:pt>
          <cx:pt idx="32575">-485</cx:pt>
          <cx:pt idx="32576">-482</cx:pt>
          <cx:pt idx="32577">-480</cx:pt>
          <cx:pt idx="32578">-478</cx:pt>
          <cx:pt idx="32579">-476</cx:pt>
          <cx:pt idx="32580">-464</cx:pt>
          <cx:pt idx="32581">-463</cx:pt>
          <cx:pt idx="32582">-462</cx:pt>
          <cx:pt idx="32583">-459</cx:pt>
          <cx:pt idx="32584">-458</cx:pt>
          <cx:pt idx="32585">-457</cx:pt>
          <cx:pt idx="32586">-454</cx:pt>
          <cx:pt idx="32587">-454</cx:pt>
          <cx:pt idx="32588">-451</cx:pt>
          <cx:pt idx="32589">-447</cx:pt>
          <cx:pt idx="32590">-443</cx:pt>
          <cx:pt idx="32591">-443</cx:pt>
          <cx:pt idx="32592">-439</cx:pt>
          <cx:pt idx="32593">-438</cx:pt>
          <cx:pt idx="32594">-435</cx:pt>
          <cx:pt idx="32595">-434</cx:pt>
          <cx:pt idx="32596">-434</cx:pt>
          <cx:pt idx="32597">-432</cx:pt>
          <cx:pt idx="32598">-431</cx:pt>
          <cx:pt idx="32599">-431</cx:pt>
          <cx:pt idx="32600">-428</cx:pt>
          <cx:pt idx="32601">-427</cx:pt>
          <cx:pt idx="32602">-427</cx:pt>
          <cx:pt idx="32603">-422</cx:pt>
          <cx:pt idx="32604">-422</cx:pt>
          <cx:pt idx="32605">-420</cx:pt>
          <cx:pt idx="32606">-420</cx:pt>
          <cx:pt idx="32607">-419</cx:pt>
          <cx:pt idx="32608">-417</cx:pt>
          <cx:pt idx="32609">-416</cx:pt>
          <cx:pt idx="32610">-416</cx:pt>
          <cx:pt idx="32611">-415</cx:pt>
          <cx:pt idx="32612">-415</cx:pt>
          <cx:pt idx="32613">-414</cx:pt>
          <cx:pt idx="32614">-412</cx:pt>
          <cx:pt idx="32615">-411</cx:pt>
          <cx:pt idx="32616">-411</cx:pt>
          <cx:pt idx="32617">-410</cx:pt>
          <cx:pt idx="32618">-410</cx:pt>
          <cx:pt idx="32619">-407</cx:pt>
          <cx:pt idx="32620">-405</cx:pt>
          <cx:pt idx="32621">-404</cx:pt>
          <cx:pt idx="32622">-403</cx:pt>
          <cx:pt idx="32623">-401</cx:pt>
          <cx:pt idx="32624">-401</cx:pt>
          <cx:pt idx="32625">-401</cx:pt>
          <cx:pt idx="32626">-397</cx:pt>
          <cx:pt idx="32627">-395</cx:pt>
          <cx:pt idx="32628">-394</cx:pt>
          <cx:pt idx="32629">-390</cx:pt>
          <cx:pt idx="32630">-388</cx:pt>
          <cx:pt idx="32631">-387</cx:pt>
          <cx:pt idx="32632">-387</cx:pt>
          <cx:pt idx="32633">-386</cx:pt>
          <cx:pt idx="32634">-385</cx:pt>
          <cx:pt idx="32635">-384</cx:pt>
          <cx:pt idx="32636">-383</cx:pt>
          <cx:pt idx="32637">-381</cx:pt>
          <cx:pt idx="32638">-381</cx:pt>
          <cx:pt idx="32639">-380</cx:pt>
          <cx:pt idx="32640">-379</cx:pt>
          <cx:pt idx="32641">-379</cx:pt>
          <cx:pt idx="32642">-379</cx:pt>
          <cx:pt idx="32643">-378</cx:pt>
          <cx:pt idx="32644">-377</cx:pt>
          <cx:pt idx="32645">-376</cx:pt>
          <cx:pt idx="32646">-375</cx:pt>
          <cx:pt idx="32647">-375</cx:pt>
          <cx:pt idx="32648">-373</cx:pt>
          <cx:pt idx="32649">-371</cx:pt>
          <cx:pt idx="32650">-369</cx:pt>
          <cx:pt idx="32651">-369</cx:pt>
          <cx:pt idx="32652">-369</cx:pt>
          <cx:pt idx="32653">-368</cx:pt>
          <cx:pt idx="32654">-365</cx:pt>
          <cx:pt idx="32655">-365</cx:pt>
          <cx:pt idx="32656">-361</cx:pt>
          <cx:pt idx="32657">-359</cx:pt>
          <cx:pt idx="32658">-358</cx:pt>
          <cx:pt idx="32659">-357</cx:pt>
          <cx:pt idx="32660">-356</cx:pt>
          <cx:pt idx="32661">-354</cx:pt>
          <cx:pt idx="32662">-353</cx:pt>
          <cx:pt idx="32663">-352</cx:pt>
          <cx:pt idx="32664">-348</cx:pt>
          <cx:pt idx="32665">-342</cx:pt>
          <cx:pt idx="32666">-338</cx:pt>
          <cx:pt idx="32667">-337</cx:pt>
          <cx:pt idx="32668">-335</cx:pt>
          <cx:pt idx="32669">-335</cx:pt>
          <cx:pt idx="32670">-334</cx:pt>
          <cx:pt idx="32671">-331</cx:pt>
          <cx:pt idx="32672">-329</cx:pt>
          <cx:pt idx="32673">-328</cx:pt>
          <cx:pt idx="32674">-328</cx:pt>
          <cx:pt idx="32675">-325</cx:pt>
          <cx:pt idx="32676">-325</cx:pt>
          <cx:pt idx="32677">-323</cx:pt>
          <cx:pt idx="32678">-323</cx:pt>
          <cx:pt idx="32679">-322</cx:pt>
          <cx:pt idx="32680">-320</cx:pt>
          <cx:pt idx="32681">-320</cx:pt>
          <cx:pt idx="32682">-317</cx:pt>
          <cx:pt idx="32683">-316</cx:pt>
          <cx:pt idx="32684">-315</cx:pt>
          <cx:pt idx="32685">-312</cx:pt>
          <cx:pt idx="32686">-310</cx:pt>
          <cx:pt idx="32687">-304</cx:pt>
          <cx:pt idx="32688">-302</cx:pt>
          <cx:pt idx="32689">-300</cx:pt>
          <cx:pt idx="32690">-299</cx:pt>
          <cx:pt idx="32691">-298</cx:pt>
          <cx:pt idx="32692">-297</cx:pt>
          <cx:pt idx="32693">-296</cx:pt>
          <cx:pt idx="32694">-296</cx:pt>
          <cx:pt idx="32695">-295</cx:pt>
          <cx:pt idx="32696">-294</cx:pt>
          <cx:pt idx="32697">-291</cx:pt>
          <cx:pt idx="32698">-290</cx:pt>
          <cx:pt idx="32699">-289</cx:pt>
          <cx:pt idx="32700">-288</cx:pt>
          <cx:pt idx="32701">-288</cx:pt>
          <cx:pt idx="32702">-287</cx:pt>
          <cx:pt idx="32703">-282</cx:pt>
          <cx:pt idx="32704">-280</cx:pt>
          <cx:pt idx="32705">-277</cx:pt>
          <cx:pt idx="32706">-275</cx:pt>
          <cx:pt idx="32707">-275</cx:pt>
          <cx:pt idx="32708">-274</cx:pt>
          <cx:pt idx="32709">-273</cx:pt>
          <cx:pt idx="32710">-272</cx:pt>
          <cx:pt idx="32711">-269</cx:pt>
          <cx:pt idx="32712">-267</cx:pt>
          <cx:pt idx="32713">-265</cx:pt>
          <cx:pt idx="32714">-263</cx:pt>
          <cx:pt idx="32715">-263</cx:pt>
          <cx:pt idx="32716">-262</cx:pt>
          <cx:pt idx="32717">-262</cx:pt>
          <cx:pt idx="32718">-262</cx:pt>
          <cx:pt idx="32719">-261</cx:pt>
          <cx:pt idx="32720">-261</cx:pt>
          <cx:pt idx="32721">-259</cx:pt>
          <cx:pt idx="32722">-258</cx:pt>
          <cx:pt idx="32723">-256</cx:pt>
          <cx:pt idx="32724">-255</cx:pt>
          <cx:pt idx="32725">-254</cx:pt>
          <cx:pt idx="32726">-252</cx:pt>
          <cx:pt idx="32727">-249</cx:pt>
          <cx:pt idx="32728">-246</cx:pt>
          <cx:pt idx="32729">-246</cx:pt>
          <cx:pt idx="32730">-245</cx:pt>
          <cx:pt idx="32731">-243</cx:pt>
          <cx:pt idx="32732">-241</cx:pt>
          <cx:pt idx="32733">-241</cx:pt>
          <cx:pt idx="32734">-239</cx:pt>
          <cx:pt idx="32735">-238</cx:pt>
          <cx:pt idx="32736">-235</cx:pt>
          <cx:pt idx="32737">-234</cx:pt>
          <cx:pt idx="32738">-232</cx:pt>
          <cx:pt idx="32739">-231</cx:pt>
          <cx:pt idx="32740">-230</cx:pt>
          <cx:pt idx="32741">-230</cx:pt>
          <cx:pt idx="32742">-230</cx:pt>
          <cx:pt idx="32743">-228</cx:pt>
          <cx:pt idx="32744">-228</cx:pt>
          <cx:pt idx="32745">-227</cx:pt>
          <cx:pt idx="32746">-219</cx:pt>
          <cx:pt idx="32747">-219</cx:pt>
          <cx:pt idx="32748">-218</cx:pt>
          <cx:pt idx="32749">-217</cx:pt>
          <cx:pt idx="32750">-217</cx:pt>
          <cx:pt idx="32751">-216</cx:pt>
          <cx:pt idx="32752">-216</cx:pt>
          <cx:pt idx="32753">-214</cx:pt>
          <cx:pt idx="32754">-214</cx:pt>
          <cx:pt idx="32755">-210</cx:pt>
          <cx:pt idx="32756">-209</cx:pt>
          <cx:pt idx="32757">-209</cx:pt>
          <cx:pt idx="32758">-208</cx:pt>
          <cx:pt idx="32759">-208</cx:pt>
          <cx:pt idx="32760">-208</cx:pt>
          <cx:pt idx="32761">-207</cx:pt>
          <cx:pt idx="32762">-202</cx:pt>
          <cx:pt idx="32763">-200</cx:pt>
          <cx:pt idx="32764">-198</cx:pt>
          <cx:pt idx="32765">-198</cx:pt>
          <cx:pt idx="32766">-198</cx:pt>
          <cx:pt idx="32767">-197</cx:pt>
          <cx:pt idx="32768">-196</cx:pt>
          <cx:pt idx="32769">-193</cx:pt>
          <cx:pt idx="32770">-193</cx:pt>
          <cx:pt idx="32771">-192</cx:pt>
          <cx:pt idx="32772">-191</cx:pt>
          <cx:pt idx="32773">-191</cx:pt>
          <cx:pt idx="32774">-185</cx:pt>
          <cx:pt idx="32775">-185</cx:pt>
          <cx:pt idx="32776">-182</cx:pt>
          <cx:pt idx="32777">-180</cx:pt>
          <cx:pt idx="32778">-179</cx:pt>
          <cx:pt idx="32779">-178</cx:pt>
          <cx:pt idx="32780">-177</cx:pt>
          <cx:pt idx="32781">-174</cx:pt>
          <cx:pt idx="32782">-173</cx:pt>
          <cx:pt idx="32783">-173</cx:pt>
          <cx:pt idx="32784">-173</cx:pt>
          <cx:pt idx="32785">-172</cx:pt>
          <cx:pt idx="32786">-170</cx:pt>
          <cx:pt idx="32787">-166</cx:pt>
          <cx:pt idx="32788">-165</cx:pt>
          <cx:pt idx="32789">-165</cx:pt>
          <cx:pt idx="32790">-165</cx:pt>
          <cx:pt idx="32791">-163</cx:pt>
          <cx:pt idx="32792">-160</cx:pt>
          <cx:pt idx="32793">-159</cx:pt>
          <cx:pt idx="32794">-157</cx:pt>
          <cx:pt idx="32795">-155</cx:pt>
          <cx:pt idx="32796">-155</cx:pt>
          <cx:pt idx="32797">-153</cx:pt>
          <cx:pt idx="32798">-153</cx:pt>
          <cx:pt idx="32799">-153</cx:pt>
          <cx:pt idx="32800">-153</cx:pt>
          <cx:pt idx="32801">-152</cx:pt>
          <cx:pt idx="32802">-150</cx:pt>
          <cx:pt idx="32803">-148</cx:pt>
          <cx:pt idx="32804">-148</cx:pt>
          <cx:pt idx="32805">-147</cx:pt>
          <cx:pt idx="32806">-146</cx:pt>
          <cx:pt idx="32807">-144</cx:pt>
          <cx:pt idx="32808">-143</cx:pt>
          <cx:pt idx="32809">-143</cx:pt>
          <cx:pt idx="32810">-141</cx:pt>
          <cx:pt idx="32811">-141</cx:pt>
          <cx:pt idx="32812">-140</cx:pt>
          <cx:pt idx="32813">-139</cx:pt>
          <cx:pt idx="32814">-138</cx:pt>
          <cx:pt idx="32815">-138</cx:pt>
          <cx:pt idx="32816">-136</cx:pt>
          <cx:pt idx="32817">-136</cx:pt>
          <cx:pt idx="32818">-133</cx:pt>
          <cx:pt idx="32819">-132</cx:pt>
          <cx:pt idx="32820">-131</cx:pt>
          <cx:pt idx="32821">-130</cx:pt>
          <cx:pt idx="32822">-128</cx:pt>
          <cx:pt idx="32823">-127</cx:pt>
          <cx:pt idx="32824">-127</cx:pt>
          <cx:pt idx="32825">-126</cx:pt>
          <cx:pt idx="32826">-123</cx:pt>
          <cx:pt idx="32827">-119</cx:pt>
          <cx:pt idx="32828">-118</cx:pt>
          <cx:pt idx="32829">-117</cx:pt>
          <cx:pt idx="32830">-117</cx:pt>
          <cx:pt idx="32831">-114</cx:pt>
          <cx:pt idx="32832">-112</cx:pt>
          <cx:pt idx="32833">-111</cx:pt>
          <cx:pt idx="32834">-110</cx:pt>
          <cx:pt idx="32835">-110</cx:pt>
          <cx:pt idx="32836">-109</cx:pt>
          <cx:pt idx="32837">-108</cx:pt>
          <cx:pt idx="32838">-107</cx:pt>
          <cx:pt idx="32839">-106</cx:pt>
          <cx:pt idx="32840">-102</cx:pt>
          <cx:pt idx="32841">-100</cx:pt>
          <cx:pt idx="32842">-97</cx:pt>
          <cx:pt idx="32843">-97</cx:pt>
          <cx:pt idx="32844">-96</cx:pt>
          <cx:pt idx="32845">-93</cx:pt>
          <cx:pt idx="32846">-90</cx:pt>
          <cx:pt idx="32847">-83</cx:pt>
          <cx:pt idx="32848">-75</cx:pt>
          <cx:pt idx="32849">-74</cx:pt>
          <cx:pt idx="32850">-73</cx:pt>
          <cx:pt idx="32851">-72</cx:pt>
          <cx:pt idx="32852">-71</cx:pt>
          <cx:pt idx="32853">-70</cx:pt>
          <cx:pt idx="32854">-69</cx:pt>
          <cx:pt idx="32855">-69</cx:pt>
          <cx:pt idx="32856">-66</cx:pt>
          <cx:pt idx="32857">-63</cx:pt>
          <cx:pt idx="32858">-62</cx:pt>
          <cx:pt idx="32859">-61</cx:pt>
          <cx:pt idx="32860">-60</cx:pt>
          <cx:pt idx="32861">-58</cx:pt>
          <cx:pt idx="32862">-57</cx:pt>
          <cx:pt idx="32863">-56</cx:pt>
          <cx:pt idx="32864">-52</cx:pt>
          <cx:pt idx="32865">-52</cx:pt>
          <cx:pt idx="32866">-51</cx:pt>
          <cx:pt idx="32867">-49</cx:pt>
          <cx:pt idx="32868">-48</cx:pt>
          <cx:pt idx="32869">-47</cx:pt>
          <cx:pt idx="32870">-46</cx:pt>
          <cx:pt idx="32871">-45</cx:pt>
          <cx:pt idx="32872">-44</cx:pt>
          <cx:pt idx="32873">-44</cx:pt>
          <cx:pt idx="32874">-44</cx:pt>
          <cx:pt idx="32875">-42</cx:pt>
          <cx:pt idx="32876">-40</cx:pt>
          <cx:pt idx="32877">-40</cx:pt>
          <cx:pt idx="32878">-39</cx:pt>
          <cx:pt idx="32879">-38</cx:pt>
          <cx:pt idx="32880">-38</cx:pt>
          <cx:pt idx="32881">-37</cx:pt>
          <cx:pt idx="32882">-36</cx:pt>
          <cx:pt idx="32883">-36</cx:pt>
          <cx:pt idx="32884">-31</cx:pt>
          <cx:pt idx="32885">-28</cx:pt>
          <cx:pt idx="32886">-28</cx:pt>
          <cx:pt idx="32887">-22</cx:pt>
          <cx:pt idx="32888">-20</cx:pt>
          <cx:pt idx="32889">-19</cx:pt>
          <cx:pt idx="32890">-17</cx:pt>
          <cx:pt idx="32891">-17</cx:pt>
          <cx:pt idx="32892">-16</cx:pt>
          <cx:pt idx="32893">-12</cx:pt>
          <cx:pt idx="32894">-11</cx:pt>
          <cx:pt idx="32895">-10</cx:pt>
          <cx:pt idx="32896">-10</cx:pt>
          <cx:pt idx="32897">-9</cx:pt>
          <cx:pt idx="32898">-8</cx:pt>
          <cx:pt idx="32899">-8</cx:pt>
          <cx:pt idx="32900">-6</cx:pt>
          <cx:pt idx="32901">-5</cx:pt>
          <cx:pt idx="32902">-2</cx:pt>
          <cx:pt idx="32903">-1</cx:pt>
          <cx:pt idx="32904">-16557</cx:pt>
          <cx:pt idx="32905">-15359</cx:pt>
          <cx:pt idx="32906">-14924</cx:pt>
          <cx:pt idx="32907">-13269</cx:pt>
          <cx:pt idx="32908">-11713</cx:pt>
          <cx:pt idx="32909">-10151</cx:pt>
          <cx:pt idx="32910">-8178</cx:pt>
          <cx:pt idx="32911">-7110</cx:pt>
          <cx:pt idx="32912">-6073</cx:pt>
          <cx:pt idx="32913">-5723</cx:pt>
          <cx:pt idx="32914">-5639</cx:pt>
          <cx:pt idx="32915">-5559</cx:pt>
          <cx:pt idx="32916">-5551</cx:pt>
          <cx:pt idx="32917">-4073</cx:pt>
          <cx:pt idx="32918">-3656</cx:pt>
          <cx:pt idx="32919">-3303</cx:pt>
          <cx:pt idx="32920">-3270</cx:pt>
          <cx:pt idx="32921">-2796</cx:pt>
          <cx:pt idx="32922">-2787</cx:pt>
          <cx:pt idx="32923">-2699</cx:pt>
          <cx:pt idx="32924">-2547</cx:pt>
          <cx:pt idx="32925">-2458</cx:pt>
          <cx:pt idx="32926">-2231</cx:pt>
          <cx:pt idx="32927">-2069</cx:pt>
          <cx:pt idx="32928">-2022</cx:pt>
          <cx:pt idx="32929">-1970</cx:pt>
          <cx:pt idx="32930">-1910</cx:pt>
          <cx:pt idx="32931">-1903</cx:pt>
          <cx:pt idx="32932">-1602</cx:pt>
          <cx:pt idx="32933">-1485</cx:pt>
          <cx:pt idx="32934">-1426</cx:pt>
          <cx:pt idx="32935">-1273</cx:pt>
          <cx:pt idx="32936">-1014</cx:pt>
          <cx:pt idx="32937">-960</cx:pt>
          <cx:pt idx="32938">-927</cx:pt>
          <cx:pt idx="32939">-832</cx:pt>
          <cx:pt idx="32940">-725</cx:pt>
          <cx:pt idx="32941">-707</cx:pt>
          <cx:pt idx="32942">-704</cx:pt>
          <cx:pt idx="32943">-679</cx:pt>
          <cx:pt idx="32944">-672</cx:pt>
          <cx:pt idx="32945">-639</cx:pt>
          <cx:pt idx="32946">-627</cx:pt>
          <cx:pt idx="32947">-622</cx:pt>
          <cx:pt idx="32948">-614</cx:pt>
          <cx:pt idx="32949">-613</cx:pt>
          <cx:pt idx="32950">-597</cx:pt>
          <cx:pt idx="32951">-577</cx:pt>
          <cx:pt idx="32952">-561</cx:pt>
          <cx:pt idx="32953">-559</cx:pt>
          <cx:pt idx="32954">-532</cx:pt>
          <cx:pt idx="32955">-521</cx:pt>
          <cx:pt idx="32956">-515</cx:pt>
          <cx:pt idx="32957">-484</cx:pt>
          <cx:pt idx="32958">-467</cx:pt>
          <cx:pt idx="32959">-453</cx:pt>
          <cx:pt idx="32960">-450</cx:pt>
          <cx:pt idx="32961">-449</cx:pt>
          <cx:pt idx="32962">-447</cx:pt>
          <cx:pt idx="32963">-440</cx:pt>
          <cx:pt idx="32964">-439</cx:pt>
          <cx:pt idx="32965">-435</cx:pt>
          <cx:pt idx="32966">-430</cx:pt>
          <cx:pt idx="32967">-427</cx:pt>
          <cx:pt idx="32968">-425</cx:pt>
          <cx:pt idx="32969">-422</cx:pt>
          <cx:pt idx="32970">-417</cx:pt>
          <cx:pt idx="32971">-402</cx:pt>
          <cx:pt idx="32972">-399</cx:pt>
          <cx:pt idx="32973">-392</cx:pt>
          <cx:pt idx="32974">-383</cx:pt>
          <cx:pt idx="32975">-378</cx:pt>
          <cx:pt idx="32976">-374</cx:pt>
          <cx:pt idx="32977">-366</cx:pt>
          <cx:pt idx="32978">-364</cx:pt>
          <cx:pt idx="32979">-345</cx:pt>
          <cx:pt idx="32980">-342</cx:pt>
          <cx:pt idx="32981">-339</cx:pt>
          <cx:pt idx="32982">-333</cx:pt>
          <cx:pt idx="32983">-328</cx:pt>
          <cx:pt idx="32984">-322</cx:pt>
          <cx:pt idx="32985">-305</cx:pt>
          <cx:pt idx="32986">-289</cx:pt>
          <cx:pt idx="32987">-288</cx:pt>
          <cx:pt idx="32988">-287</cx:pt>
          <cx:pt idx="32989">-285</cx:pt>
          <cx:pt idx="32990">-274</cx:pt>
          <cx:pt idx="32991">-268</cx:pt>
          <cx:pt idx="32992">-256</cx:pt>
          <cx:pt idx="32993">-254</cx:pt>
          <cx:pt idx="32994">-246</cx:pt>
          <cx:pt idx="32995">-242</cx:pt>
          <cx:pt idx="32996">-236</cx:pt>
          <cx:pt idx="32997">-222</cx:pt>
          <cx:pt idx="32998">-216</cx:pt>
          <cx:pt idx="32999">-213</cx:pt>
          <cx:pt idx="33000">-211</cx:pt>
          <cx:pt idx="33001">-207</cx:pt>
          <cx:pt idx="33002">-203</cx:pt>
          <cx:pt idx="33003">-183</cx:pt>
          <cx:pt idx="33004">-180</cx:pt>
          <cx:pt idx="33005">-176</cx:pt>
          <cx:pt idx="33006">-167</cx:pt>
          <cx:pt idx="33007">-160</cx:pt>
          <cx:pt idx="33008">-160</cx:pt>
          <cx:pt idx="33009">-157</cx:pt>
          <cx:pt idx="33010">-156</cx:pt>
          <cx:pt idx="33011">-152</cx:pt>
          <cx:pt idx="33012">-150</cx:pt>
          <cx:pt idx="33013">-144</cx:pt>
          <cx:pt idx="33014">-134</cx:pt>
          <cx:pt idx="33015">-134</cx:pt>
          <cx:pt idx="33016">-114</cx:pt>
          <cx:pt idx="33017">-112</cx:pt>
          <cx:pt idx="33018">-111</cx:pt>
          <cx:pt idx="33019">-103</cx:pt>
          <cx:pt idx="33020">-102</cx:pt>
          <cx:pt idx="33021">-99</cx:pt>
          <cx:pt idx="33022">-96</cx:pt>
          <cx:pt idx="33023">-92</cx:pt>
          <cx:pt idx="33024">-90</cx:pt>
          <cx:pt idx="33025">-89</cx:pt>
          <cx:pt idx="33026">-85</cx:pt>
          <cx:pt idx="33027">-85</cx:pt>
          <cx:pt idx="33028">-79</cx:pt>
          <cx:pt idx="33029">-76</cx:pt>
          <cx:pt idx="33030">-75</cx:pt>
          <cx:pt idx="33031">-73</cx:pt>
          <cx:pt idx="33032">-70</cx:pt>
          <cx:pt idx="33033">-68</cx:pt>
          <cx:pt idx="33034">-68</cx:pt>
          <cx:pt idx="33035">-67</cx:pt>
          <cx:pt idx="33036">-66</cx:pt>
          <cx:pt idx="33037">-66</cx:pt>
          <cx:pt idx="33038">-60</cx:pt>
          <cx:pt idx="33039">-58</cx:pt>
          <cx:pt idx="33040">-42</cx:pt>
          <cx:pt idx="33041">-40</cx:pt>
          <cx:pt idx="33042">-34</cx:pt>
          <cx:pt idx="33043">-33</cx:pt>
          <cx:pt idx="33044">-30</cx:pt>
          <cx:pt idx="33045">-29</cx:pt>
          <cx:pt idx="33046">-29</cx:pt>
          <cx:pt idx="33047">-29</cx:pt>
          <cx:pt idx="33048">-26</cx:pt>
          <cx:pt idx="33049">-26</cx:pt>
          <cx:pt idx="33050">-24</cx:pt>
          <cx:pt idx="33051">-23</cx:pt>
          <cx:pt idx="33052">-20</cx:pt>
          <cx:pt idx="33053">-19</cx:pt>
          <cx:pt idx="33054">-18</cx:pt>
          <cx:pt idx="33055">-15</cx:pt>
          <cx:pt idx="33056">-15</cx:pt>
          <cx:pt idx="33057">-14</cx:pt>
          <cx:pt idx="33058">-12</cx:pt>
          <cx:pt idx="33059">-9</cx:pt>
          <cx:pt idx="33060">-4</cx:pt>
          <cx:pt idx="33061">-2</cx:pt>
          <cx:pt idx="33062">-1</cx:pt>
          <cx:pt idx="33063">-1</cx:pt>
          <cx:pt idx="33064">-21124</cx:pt>
          <cx:pt idx="33065">-21067</cx:pt>
          <cx:pt idx="33066">-14760</cx:pt>
          <cx:pt idx="33067">-13843</cx:pt>
          <cx:pt idx="33068">-5932</cx:pt>
          <cx:pt idx="33069">-5374</cx:pt>
          <cx:pt idx="33070">-4426</cx:pt>
          <cx:pt idx="33071">-3596</cx:pt>
          <cx:pt idx="33072">-3501</cx:pt>
          <cx:pt idx="33073">-2828</cx:pt>
          <cx:pt idx="33074">-2827</cx:pt>
          <cx:pt idx="33075">-2800</cx:pt>
          <cx:pt idx="33076">-2402</cx:pt>
          <cx:pt idx="33077">-2365</cx:pt>
          <cx:pt idx="33078">-1884</cx:pt>
          <cx:pt idx="33079">-1867</cx:pt>
          <cx:pt idx="33080">-1768</cx:pt>
          <cx:pt idx="33081">-1616</cx:pt>
          <cx:pt idx="33082">-1355</cx:pt>
          <cx:pt idx="33083">-1307</cx:pt>
          <cx:pt idx="33084">-1231</cx:pt>
          <cx:pt idx="33085">-1230</cx:pt>
          <cx:pt idx="33086">-954</cx:pt>
          <cx:pt idx="33087">-952</cx:pt>
          <cx:pt idx="33088">-929</cx:pt>
          <cx:pt idx="33089">-920</cx:pt>
          <cx:pt idx="33090">-871</cx:pt>
          <cx:pt idx="33091">-839</cx:pt>
          <cx:pt idx="33092">-834</cx:pt>
          <cx:pt idx="33093">-738</cx:pt>
          <cx:pt idx="33094">-680</cx:pt>
          <cx:pt idx="33095">-659</cx:pt>
          <cx:pt idx="33096">-621</cx:pt>
          <cx:pt idx="33097">-603</cx:pt>
          <cx:pt idx="33098">-553</cx:pt>
          <cx:pt idx="33099">-538</cx:pt>
          <cx:pt idx="33100">-509</cx:pt>
          <cx:pt idx="33101">-470</cx:pt>
          <cx:pt idx="33102">-469</cx:pt>
          <cx:pt idx="33103">-467</cx:pt>
          <cx:pt idx="33104">-427</cx:pt>
          <cx:pt idx="33105">-417</cx:pt>
          <cx:pt idx="33106">-416</cx:pt>
          <cx:pt idx="33107">-373</cx:pt>
          <cx:pt idx="33108">-363</cx:pt>
          <cx:pt idx="33109">-362</cx:pt>
          <cx:pt idx="33110">-362</cx:pt>
          <cx:pt idx="33111">-358</cx:pt>
          <cx:pt idx="33112">-346</cx:pt>
          <cx:pt idx="33113">-331</cx:pt>
          <cx:pt idx="33114">-312</cx:pt>
          <cx:pt idx="33115">-301</cx:pt>
          <cx:pt idx="33116">-299</cx:pt>
          <cx:pt idx="33117">-288</cx:pt>
          <cx:pt idx="33118">-287</cx:pt>
          <cx:pt idx="33119">-271</cx:pt>
          <cx:pt idx="33120">-264</cx:pt>
          <cx:pt idx="33121">-264</cx:pt>
          <cx:pt idx="33122">-246</cx:pt>
          <cx:pt idx="33123">-239</cx:pt>
          <cx:pt idx="33124">-222</cx:pt>
          <cx:pt idx="33125">-221</cx:pt>
          <cx:pt idx="33126">-220</cx:pt>
          <cx:pt idx="33127">-219</cx:pt>
          <cx:pt idx="33128">-217</cx:pt>
          <cx:pt idx="33129">-211</cx:pt>
          <cx:pt idx="33130">-204</cx:pt>
          <cx:pt idx="33131">-199</cx:pt>
          <cx:pt idx="33132">-196</cx:pt>
          <cx:pt idx="33133">-189</cx:pt>
          <cx:pt idx="33134">-184</cx:pt>
          <cx:pt idx="33135">-178</cx:pt>
          <cx:pt idx="33136">-163</cx:pt>
          <cx:pt idx="33137">-136</cx:pt>
          <cx:pt idx="33138">-134</cx:pt>
          <cx:pt idx="33139">-133</cx:pt>
          <cx:pt idx="33140">-127</cx:pt>
          <cx:pt idx="33141">-123</cx:pt>
          <cx:pt idx="33142">-119</cx:pt>
          <cx:pt idx="33143">-118</cx:pt>
          <cx:pt idx="33144">-113</cx:pt>
          <cx:pt idx="33145">-102</cx:pt>
          <cx:pt idx="33146">-96</cx:pt>
          <cx:pt idx="33147">-87</cx:pt>
          <cx:pt idx="33148">-83</cx:pt>
          <cx:pt idx="33149">-80</cx:pt>
          <cx:pt idx="33150">-72</cx:pt>
          <cx:pt idx="33151">-70</cx:pt>
          <cx:pt idx="33152">-65</cx:pt>
          <cx:pt idx="33153">-59</cx:pt>
          <cx:pt idx="33154">-55</cx:pt>
          <cx:pt idx="33155">-55</cx:pt>
          <cx:pt idx="33156">-50</cx:pt>
          <cx:pt idx="33157">-49</cx:pt>
          <cx:pt idx="33158">-42</cx:pt>
          <cx:pt idx="33159">-41</cx:pt>
          <cx:pt idx="33160">-38</cx:pt>
          <cx:pt idx="33161">-36</cx:pt>
          <cx:pt idx="33162">-31</cx:pt>
          <cx:pt idx="33163">-31</cx:pt>
          <cx:pt idx="33164">-30</cx:pt>
          <cx:pt idx="33165">-26</cx:pt>
          <cx:pt idx="33166">-19</cx:pt>
          <cx:pt idx="33167">-6</cx:pt>
        </cx:lvl>
      </cx:numDim>
    </cx:data>
  </cx:chartData>
  <cx:chart>
    <cx:title pos="t" align="ctr" overlay="0">
      <cx:tx>
        <cx:txData>
          <cx:v>Distribution of Net metered customers with solar bank, June 2025</cx:v>
        </cx:txData>
      </cx:tx>
      <cx:txPr>
        <a:bodyPr spcFirstLastPara="1" vertOverflow="ellipsis" horzOverflow="overflow" wrap="square" lIns="0" tIns="0" rIns="0" bIns="0" anchor="ctr" anchorCtr="1"/>
        <a:lstStyle/>
        <a:p>
          <a:pPr algn="ctr" rtl="0">
            <a:defRPr/>
          </a:pPr>
          <a:r>
            <a:rPr lang="en-US" sz="1400" b="0" i="0" u="none" strike="noStrike" baseline="0">
              <a:solidFill>
                <a:sysClr val="windowText" lastClr="000000">
                  <a:lumMod val="65000"/>
                  <a:lumOff val="35000"/>
                </a:sysClr>
              </a:solidFill>
              <a:latin typeface="Aptos Narrow" panose="02110004020202020204"/>
            </a:rPr>
            <a:t>Distribution of Net metered customers with solar bank, June 2025</a:t>
          </a:r>
        </a:p>
      </cx:txPr>
    </cx:title>
    <cx:plotArea>
      <cx:plotAreaRegion>
        <cx:series layoutId="clusteredColumn" uniqueId="{577C4F5C-3061-45B0-BF52-5BEBAF070E64}">
          <cx:dataLabels/>
          <cx:dataId val="0"/>
          <cx:layoutPr>
            <cx:binning intervalClosed="r" underflow="-10000">
              <cx:binCount val="20"/>
            </cx:binning>
          </cx:layoutPr>
        </cx:series>
      </cx:plotAreaRegion>
      <cx:axis id="0">
        <cx:catScaling gapWidth="0"/>
        <cx:tickLabels/>
      </cx:axis>
      <cx:axis id="1">
        <cx:valScaling/>
        <cx:majorGridlines/>
        <cx:tickLabels/>
      </cx:axis>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'SolarBank growth chart'!$V$2:$V$30641</cx:f>
        <cx:lvl ptCount="30640" formatCode="#,##0_);[Red]\(#,##0\)">
          <cx:pt idx="0">-227140</cx:pt>
          <cx:pt idx="1">-202619</cx:pt>
          <cx:pt idx="2">-191263</cx:pt>
          <cx:pt idx="3">-116636</cx:pt>
          <cx:pt idx="4">-107667</cx:pt>
          <cx:pt idx="5">-105954</cx:pt>
          <cx:pt idx="6">-105646</cx:pt>
          <cx:pt idx="7">-105492</cx:pt>
          <cx:pt idx="8">-102371</cx:pt>
          <cx:pt idx="9">-100834</cx:pt>
          <cx:pt idx="10">-96600</cx:pt>
          <cx:pt idx="11">-95831</cx:pt>
          <cx:pt idx="12">-91392</cx:pt>
          <cx:pt idx="13">-83349</cx:pt>
          <cx:pt idx="14">-83055</cx:pt>
          <cx:pt idx="15">-82579</cx:pt>
          <cx:pt idx="16">-78759</cx:pt>
          <cx:pt idx="17">-78506</cx:pt>
          <cx:pt idx="18">-77942</cx:pt>
          <cx:pt idx="19">-76737</cx:pt>
          <cx:pt idx="20">-76382</cx:pt>
          <cx:pt idx="21">-75729</cx:pt>
          <cx:pt idx="22">-75445</cx:pt>
          <cx:pt idx="23">-75423</cx:pt>
          <cx:pt idx="24">-73956</cx:pt>
          <cx:pt idx="25">-72697</cx:pt>
          <cx:pt idx="26">-71282</cx:pt>
          <cx:pt idx="27">-68640</cx:pt>
          <cx:pt idx="28">-68519</cx:pt>
          <cx:pt idx="29">-68103</cx:pt>
          <cx:pt idx="30">-66764</cx:pt>
          <cx:pt idx="31">-66459</cx:pt>
          <cx:pt idx="32">-64719</cx:pt>
          <cx:pt idx="33">-64570</cx:pt>
          <cx:pt idx="34">-63957</cx:pt>
          <cx:pt idx="35">-63947</cx:pt>
          <cx:pt idx="36">-63825</cx:pt>
          <cx:pt idx="37">-63330</cx:pt>
          <cx:pt idx="38">-63114</cx:pt>
          <cx:pt idx="39">-62524</cx:pt>
          <cx:pt idx="40">-62245</cx:pt>
          <cx:pt idx="41">-61985</cx:pt>
          <cx:pt idx="42">-60865</cx:pt>
          <cx:pt idx="43">-59367</cx:pt>
          <cx:pt idx="44">-59315</cx:pt>
          <cx:pt idx="45">-58966</cx:pt>
          <cx:pt idx="46">-58963</cx:pt>
          <cx:pt idx="47">-58655</cx:pt>
          <cx:pt idx="48">-58588</cx:pt>
          <cx:pt idx="49">-58328</cx:pt>
          <cx:pt idx="50">-58245</cx:pt>
          <cx:pt idx="51">-58214</cx:pt>
          <cx:pt idx="52">-58177</cx:pt>
          <cx:pt idx="53">-58141</cx:pt>
          <cx:pt idx="54">-58022</cx:pt>
          <cx:pt idx="55">-57988</cx:pt>
          <cx:pt idx="56">-57850</cx:pt>
          <cx:pt idx="57">-57709</cx:pt>
          <cx:pt idx="58">-57642</cx:pt>
          <cx:pt idx="59">-57496</cx:pt>
          <cx:pt idx="60">-57379</cx:pt>
          <cx:pt idx="61">-57374</cx:pt>
          <cx:pt idx="62">-56374</cx:pt>
          <cx:pt idx="63">-55914</cx:pt>
          <cx:pt idx="64">-55288</cx:pt>
          <cx:pt idx="65">-55236</cx:pt>
          <cx:pt idx="66">-55202</cx:pt>
          <cx:pt idx="67">-53761</cx:pt>
          <cx:pt idx="68">-53498</cx:pt>
          <cx:pt idx="69">-53461</cx:pt>
          <cx:pt idx="70">-53340</cx:pt>
          <cx:pt idx="71">-53147</cx:pt>
          <cx:pt idx="72">-52654</cx:pt>
          <cx:pt idx="73">-52487</cx:pt>
          <cx:pt idx="74">-52244</cx:pt>
          <cx:pt idx="75">-52129</cx:pt>
          <cx:pt idx="76">-51118</cx:pt>
          <cx:pt idx="77">-51108</cx:pt>
          <cx:pt idx="78">-50992</cx:pt>
          <cx:pt idx="79">-50970</cx:pt>
          <cx:pt idx="80">-50719</cx:pt>
          <cx:pt idx="81">-50710</cx:pt>
          <cx:pt idx="82">-50663</cx:pt>
          <cx:pt idx="83">-50437</cx:pt>
          <cx:pt idx="84">-50368</cx:pt>
          <cx:pt idx="85">-50339</cx:pt>
          <cx:pt idx="86">-50214</cx:pt>
          <cx:pt idx="87">-49866</cx:pt>
          <cx:pt idx="88">-49802</cx:pt>
          <cx:pt idx="89">-49723</cx:pt>
          <cx:pt idx="90">-49436</cx:pt>
          <cx:pt idx="91">-49094</cx:pt>
          <cx:pt idx="92">-49071</cx:pt>
          <cx:pt idx="93">-48860</cx:pt>
          <cx:pt idx="94">-48822</cx:pt>
          <cx:pt idx="95">-48586</cx:pt>
          <cx:pt idx="96">-48425</cx:pt>
          <cx:pt idx="97">-48323</cx:pt>
          <cx:pt idx="98">-48256</cx:pt>
          <cx:pt idx="99">-48171</cx:pt>
          <cx:pt idx="100">-47918</cx:pt>
          <cx:pt idx="101">-47759</cx:pt>
          <cx:pt idx="102">-47641</cx:pt>
          <cx:pt idx="103">-47612</cx:pt>
          <cx:pt idx="104">-47601</cx:pt>
          <cx:pt idx="105">-47470</cx:pt>
          <cx:pt idx="106">-47432</cx:pt>
          <cx:pt idx="107">-47299</cx:pt>
          <cx:pt idx="108">-47175</cx:pt>
          <cx:pt idx="109">-47171</cx:pt>
          <cx:pt idx="110">-47159</cx:pt>
          <cx:pt idx="111">-47043</cx:pt>
          <cx:pt idx="112">-46721</cx:pt>
          <cx:pt idx="113">-46697</cx:pt>
          <cx:pt idx="114">-46664</cx:pt>
          <cx:pt idx="115">-46311</cx:pt>
          <cx:pt idx="116">-46278</cx:pt>
          <cx:pt idx="117">-45991</cx:pt>
          <cx:pt idx="118">-45616</cx:pt>
          <cx:pt idx="119">-45542</cx:pt>
          <cx:pt idx="120">-45540</cx:pt>
          <cx:pt idx="121">-45461</cx:pt>
          <cx:pt idx="122">-45389</cx:pt>
          <cx:pt idx="123">-45199</cx:pt>
          <cx:pt idx="124">-45182</cx:pt>
          <cx:pt idx="125">-45065</cx:pt>
          <cx:pt idx="126">-44897</cx:pt>
          <cx:pt idx="127">-44806</cx:pt>
          <cx:pt idx="128">-44774</cx:pt>
          <cx:pt idx="129">-44420</cx:pt>
          <cx:pt idx="130">-44392</cx:pt>
          <cx:pt idx="131">-44155</cx:pt>
          <cx:pt idx="132">-44142</cx:pt>
          <cx:pt idx="133">-43599</cx:pt>
          <cx:pt idx="134">-43503</cx:pt>
          <cx:pt idx="135">-43489</cx:pt>
          <cx:pt idx="136">-43350</cx:pt>
          <cx:pt idx="137">-43162</cx:pt>
          <cx:pt idx="138">-43050</cx:pt>
          <cx:pt idx="139">-43022</cx:pt>
          <cx:pt idx="140">-42729</cx:pt>
          <cx:pt idx="141">-42650</cx:pt>
          <cx:pt idx="142">-42552</cx:pt>
          <cx:pt idx="143">-42546</cx:pt>
          <cx:pt idx="144">-42483</cx:pt>
          <cx:pt idx="145">-42202</cx:pt>
          <cx:pt idx="146">-41860</cx:pt>
          <cx:pt idx="147">-41838</cx:pt>
          <cx:pt idx="148">-41661</cx:pt>
          <cx:pt idx="149">-41658</cx:pt>
          <cx:pt idx="150">-41517</cx:pt>
          <cx:pt idx="151">-41349</cx:pt>
          <cx:pt idx="152">-41163</cx:pt>
          <cx:pt idx="153">-41073</cx:pt>
          <cx:pt idx="154">-41018</cx:pt>
          <cx:pt idx="155">-41015</cx:pt>
          <cx:pt idx="156">-40928</cx:pt>
          <cx:pt idx="157">-40901</cx:pt>
          <cx:pt idx="158">-40736</cx:pt>
          <cx:pt idx="159">-40727</cx:pt>
          <cx:pt idx="160">-40691</cx:pt>
          <cx:pt idx="161">-40633</cx:pt>
          <cx:pt idx="162">-40555</cx:pt>
          <cx:pt idx="163">-40546</cx:pt>
          <cx:pt idx="164">-40352</cx:pt>
          <cx:pt idx="165">-40347</cx:pt>
          <cx:pt idx="166">-40311</cx:pt>
          <cx:pt idx="167">-40198</cx:pt>
          <cx:pt idx="168">-40179</cx:pt>
          <cx:pt idx="169">-40163</cx:pt>
          <cx:pt idx="170">-40161</cx:pt>
          <cx:pt idx="171">-40080</cx:pt>
          <cx:pt idx="172">-40055</cx:pt>
          <cx:pt idx="173">-39851</cx:pt>
          <cx:pt idx="174">-39792</cx:pt>
          <cx:pt idx="175">-39727</cx:pt>
          <cx:pt idx="176">-39675</cx:pt>
          <cx:pt idx="177">-39660</cx:pt>
          <cx:pt idx="178">-39599</cx:pt>
          <cx:pt idx="179">-39590</cx:pt>
          <cx:pt idx="180">-39534</cx:pt>
          <cx:pt idx="181">-39513</cx:pt>
          <cx:pt idx="182">-39454</cx:pt>
          <cx:pt idx="183">-39434</cx:pt>
          <cx:pt idx="184">-39428</cx:pt>
          <cx:pt idx="185">-39420</cx:pt>
          <cx:pt idx="186">-39259</cx:pt>
          <cx:pt idx="187">-39252</cx:pt>
          <cx:pt idx="188">-39145</cx:pt>
          <cx:pt idx="189">-39077</cx:pt>
          <cx:pt idx="190">-39070</cx:pt>
          <cx:pt idx="191">-38961</cx:pt>
          <cx:pt idx="192">-38948</cx:pt>
          <cx:pt idx="193">-38914</cx:pt>
          <cx:pt idx="194">-38896</cx:pt>
          <cx:pt idx="195">-38872</cx:pt>
          <cx:pt idx="196">-38814</cx:pt>
          <cx:pt idx="197">-38703</cx:pt>
          <cx:pt idx="198">-38400</cx:pt>
          <cx:pt idx="199">-38387</cx:pt>
          <cx:pt idx="200">-38336</cx:pt>
          <cx:pt idx="201">-38318</cx:pt>
          <cx:pt idx="202">-38196</cx:pt>
          <cx:pt idx="203">-38190</cx:pt>
          <cx:pt idx="204">-38143</cx:pt>
          <cx:pt idx="205">-37989</cx:pt>
          <cx:pt idx="206">-37889</cx:pt>
          <cx:pt idx="207">-37735</cx:pt>
          <cx:pt idx="208">-37731</cx:pt>
          <cx:pt idx="209">-37711</cx:pt>
          <cx:pt idx="210">-37560</cx:pt>
          <cx:pt idx="211">-37471</cx:pt>
          <cx:pt idx="212">-37122</cx:pt>
          <cx:pt idx="213">-37113</cx:pt>
          <cx:pt idx="214">-37077</cx:pt>
          <cx:pt idx="215">-37047</cx:pt>
          <cx:pt idx="216">-36954</cx:pt>
          <cx:pt idx="217">-36899</cx:pt>
          <cx:pt idx="218">-36825</cx:pt>
          <cx:pt idx="219">-36797</cx:pt>
          <cx:pt idx="220">-36714</cx:pt>
          <cx:pt idx="221">-36621</cx:pt>
          <cx:pt idx="222">-36569</cx:pt>
          <cx:pt idx="223">-36557</cx:pt>
          <cx:pt idx="224">-36522</cx:pt>
          <cx:pt idx="225">-36452</cx:pt>
          <cx:pt idx="226">-36355</cx:pt>
          <cx:pt idx="227">-36196</cx:pt>
          <cx:pt idx="228">-36174</cx:pt>
          <cx:pt idx="229">-36130</cx:pt>
          <cx:pt idx="230">-36066</cx:pt>
          <cx:pt idx="231">-36006</cx:pt>
          <cx:pt idx="232">-35998</cx:pt>
          <cx:pt idx="233">-35916</cx:pt>
          <cx:pt idx="234">-35865</cx:pt>
          <cx:pt idx="235">-35808</cx:pt>
          <cx:pt idx="236">-35801</cx:pt>
          <cx:pt idx="237">-35726</cx:pt>
          <cx:pt idx="238">-35679</cx:pt>
          <cx:pt idx="239">-35658</cx:pt>
          <cx:pt idx="240">-35616</cx:pt>
          <cx:pt idx="241">-35519</cx:pt>
          <cx:pt idx="242">-35481</cx:pt>
          <cx:pt idx="243">-35418</cx:pt>
          <cx:pt idx="244">-35367</cx:pt>
          <cx:pt idx="245">-35221</cx:pt>
          <cx:pt idx="246">-35130</cx:pt>
          <cx:pt idx="247">-35116</cx:pt>
          <cx:pt idx="248">-35111</cx:pt>
          <cx:pt idx="249">-35107</cx:pt>
          <cx:pt idx="250">-35010</cx:pt>
          <cx:pt idx="251">-34900</cx:pt>
          <cx:pt idx="252">-34858</cx:pt>
          <cx:pt idx="253">-34792</cx:pt>
          <cx:pt idx="254">-34762</cx:pt>
          <cx:pt idx="255">-34752</cx:pt>
          <cx:pt idx="256">-34748</cx:pt>
          <cx:pt idx="257">-34742</cx:pt>
          <cx:pt idx="258">-34684</cx:pt>
          <cx:pt idx="259">-34662</cx:pt>
          <cx:pt idx="260">-34646</cx:pt>
          <cx:pt idx="261">-34601</cx:pt>
          <cx:pt idx="262">-34589</cx:pt>
          <cx:pt idx="263">-34540</cx:pt>
          <cx:pt idx="264">-34527</cx:pt>
          <cx:pt idx="265">-34469</cx:pt>
          <cx:pt idx="266">-34412</cx:pt>
          <cx:pt idx="267">-34400</cx:pt>
          <cx:pt idx="268">-34382</cx:pt>
          <cx:pt idx="269">-34371</cx:pt>
          <cx:pt idx="270">-34364</cx:pt>
          <cx:pt idx="271">-34337</cx:pt>
          <cx:pt idx="272">-34258</cx:pt>
          <cx:pt idx="273">-34256</cx:pt>
          <cx:pt idx="274">-34255</cx:pt>
          <cx:pt idx="275">-34214</cx:pt>
          <cx:pt idx="276">-34186</cx:pt>
          <cx:pt idx="277">-34109</cx:pt>
          <cx:pt idx="278">-34074</cx:pt>
          <cx:pt idx="279">-34050</cx:pt>
          <cx:pt idx="280">-33994</cx:pt>
          <cx:pt idx="281">-33812</cx:pt>
          <cx:pt idx="282">-33650</cx:pt>
          <cx:pt idx="283">-33619</cx:pt>
          <cx:pt idx="284">-33610</cx:pt>
          <cx:pt idx="285">-33570</cx:pt>
          <cx:pt idx="286">-33506</cx:pt>
          <cx:pt idx="287">-33478</cx:pt>
          <cx:pt idx="288">-33370</cx:pt>
          <cx:pt idx="289">-33345</cx:pt>
          <cx:pt idx="290">-33302</cx:pt>
          <cx:pt idx="291">-33209</cx:pt>
          <cx:pt idx="292">-33206</cx:pt>
          <cx:pt idx="293">-33166</cx:pt>
          <cx:pt idx="294">-33163</cx:pt>
          <cx:pt idx="295">-33024</cx:pt>
          <cx:pt idx="296">-33012</cx:pt>
          <cx:pt idx="297">-32967</cx:pt>
          <cx:pt idx="298">-32960</cx:pt>
          <cx:pt idx="299">-32945</cx:pt>
          <cx:pt idx="300">-32906</cx:pt>
          <cx:pt idx="301">-32847</cx:pt>
          <cx:pt idx="302">-32770</cx:pt>
          <cx:pt idx="303">-32747</cx:pt>
          <cx:pt idx="304">-32691</cx:pt>
          <cx:pt idx="305">-32671</cx:pt>
          <cx:pt idx="306">-32623</cx:pt>
          <cx:pt idx="307">-32623</cx:pt>
          <cx:pt idx="308">-32602</cx:pt>
          <cx:pt idx="309">-32586</cx:pt>
          <cx:pt idx="310">-32544</cx:pt>
          <cx:pt idx="311">-32523</cx:pt>
          <cx:pt idx="312">-32509</cx:pt>
          <cx:pt idx="313">-32493</cx:pt>
          <cx:pt idx="314">-32475</cx:pt>
          <cx:pt idx="315">-32427</cx:pt>
          <cx:pt idx="316">-32349</cx:pt>
          <cx:pt idx="317">-32320</cx:pt>
          <cx:pt idx="318">-32317</cx:pt>
          <cx:pt idx="319">-32223</cx:pt>
          <cx:pt idx="320">-32141</cx:pt>
          <cx:pt idx="321">-32070</cx:pt>
          <cx:pt idx="322">-32069</cx:pt>
          <cx:pt idx="323">-32061</cx:pt>
          <cx:pt idx="324">-31982</cx:pt>
          <cx:pt idx="325">-31971</cx:pt>
          <cx:pt idx="326">-31962</cx:pt>
          <cx:pt idx="327">-31928</cx:pt>
          <cx:pt idx="328">-31909</cx:pt>
          <cx:pt idx="329">-31882</cx:pt>
          <cx:pt idx="330">-31862</cx:pt>
          <cx:pt idx="331">-31862</cx:pt>
          <cx:pt idx="332">-31851</cx:pt>
          <cx:pt idx="333">-31840</cx:pt>
          <cx:pt idx="334">-31831</cx:pt>
          <cx:pt idx="335">-31814</cx:pt>
          <cx:pt idx="336">-31762</cx:pt>
          <cx:pt idx="337">-31663</cx:pt>
          <cx:pt idx="338">-31648</cx:pt>
          <cx:pt idx="339">-31585</cx:pt>
          <cx:pt idx="340">-31571</cx:pt>
          <cx:pt idx="341">-31562</cx:pt>
          <cx:pt idx="342">-31516</cx:pt>
          <cx:pt idx="343">-31490</cx:pt>
          <cx:pt idx="344">-31428</cx:pt>
          <cx:pt idx="345">-31376</cx:pt>
          <cx:pt idx="346">-31368</cx:pt>
          <cx:pt idx="347">-31359</cx:pt>
          <cx:pt idx="348">-31352</cx:pt>
          <cx:pt idx="349">-31322</cx:pt>
          <cx:pt idx="350">-31318</cx:pt>
          <cx:pt idx="351">-31293</cx:pt>
          <cx:pt idx="352">-31293</cx:pt>
          <cx:pt idx="353">-31225</cx:pt>
          <cx:pt idx="354">-31211</cx:pt>
          <cx:pt idx="355">-31169</cx:pt>
          <cx:pt idx="356">-31146</cx:pt>
          <cx:pt idx="357">-31076</cx:pt>
          <cx:pt idx="358">-30994</cx:pt>
          <cx:pt idx="359">-30977</cx:pt>
          <cx:pt idx="360">-30828</cx:pt>
          <cx:pt idx="361">-30743</cx:pt>
          <cx:pt idx="362">-30731</cx:pt>
          <cx:pt idx="363">-30708</cx:pt>
          <cx:pt idx="364">-30705</cx:pt>
          <cx:pt idx="365">-30684</cx:pt>
          <cx:pt idx="366">-30683</cx:pt>
          <cx:pt idx="367">-30631</cx:pt>
          <cx:pt idx="368">-30625</cx:pt>
          <cx:pt idx="369">-30609</cx:pt>
          <cx:pt idx="370">-30579</cx:pt>
          <cx:pt idx="371">-30561</cx:pt>
          <cx:pt idx="372">-30506</cx:pt>
          <cx:pt idx="373">-30478</cx:pt>
          <cx:pt idx="374">-30477</cx:pt>
          <cx:pt idx="375">-30473</cx:pt>
          <cx:pt idx="376">-30445</cx:pt>
          <cx:pt idx="377">-30431</cx:pt>
          <cx:pt idx="378">-30376</cx:pt>
          <cx:pt idx="379">-30373</cx:pt>
          <cx:pt idx="380">-30308</cx:pt>
          <cx:pt idx="381">-30222</cx:pt>
          <cx:pt idx="382">-30201</cx:pt>
          <cx:pt idx="383">-30168</cx:pt>
          <cx:pt idx="384">-30120</cx:pt>
          <cx:pt idx="385">-30107</cx:pt>
          <cx:pt idx="386">-30061</cx:pt>
          <cx:pt idx="387">-30034</cx:pt>
          <cx:pt idx="388">-30004</cx:pt>
          <cx:pt idx="389">-29997</cx:pt>
          <cx:pt idx="390">-29996</cx:pt>
          <cx:pt idx="391">-29978</cx:pt>
          <cx:pt idx="392">-29921</cx:pt>
          <cx:pt idx="393">-29917</cx:pt>
          <cx:pt idx="394">-29894</cx:pt>
          <cx:pt idx="395">-29864</cx:pt>
          <cx:pt idx="396">-29847</cx:pt>
          <cx:pt idx="397">-29746</cx:pt>
          <cx:pt idx="398">-29732</cx:pt>
          <cx:pt idx="399">-29698</cx:pt>
          <cx:pt idx="400">-29644</cx:pt>
          <cx:pt idx="401">-29625</cx:pt>
          <cx:pt idx="402">-29615</cx:pt>
          <cx:pt idx="403">-29597</cx:pt>
          <cx:pt idx="404">-29552</cx:pt>
          <cx:pt idx="405">-29534</cx:pt>
          <cx:pt idx="406">-29531</cx:pt>
          <cx:pt idx="407">-29515</cx:pt>
          <cx:pt idx="408">-29512</cx:pt>
          <cx:pt idx="409">-29426</cx:pt>
          <cx:pt idx="410">-29410</cx:pt>
          <cx:pt idx="411">-29409</cx:pt>
          <cx:pt idx="412">-29402</cx:pt>
          <cx:pt idx="413">-29380</cx:pt>
          <cx:pt idx="414">-29370</cx:pt>
          <cx:pt idx="415">-29338</cx:pt>
          <cx:pt idx="416">-29299</cx:pt>
          <cx:pt idx="417">-29281</cx:pt>
          <cx:pt idx="418">-29262</cx:pt>
          <cx:pt idx="419">-29232</cx:pt>
          <cx:pt idx="420">-29195</cx:pt>
          <cx:pt idx="421">-29187</cx:pt>
          <cx:pt idx="422">-29156</cx:pt>
          <cx:pt idx="423">-29153</cx:pt>
          <cx:pt idx="424">-29092</cx:pt>
          <cx:pt idx="425">-29068</cx:pt>
          <cx:pt idx="426">-29039</cx:pt>
          <cx:pt idx="427">-28990</cx:pt>
          <cx:pt idx="428">-28907</cx:pt>
          <cx:pt idx="429">-28893</cx:pt>
          <cx:pt idx="430">-28868</cx:pt>
          <cx:pt idx="431">-28861</cx:pt>
          <cx:pt idx="432">-28850</cx:pt>
          <cx:pt idx="433">-28843</cx:pt>
          <cx:pt idx="434">-28820</cx:pt>
          <cx:pt idx="435">-28789</cx:pt>
          <cx:pt idx="436">-28772</cx:pt>
          <cx:pt idx="437">-28767</cx:pt>
          <cx:pt idx="438">-28738</cx:pt>
          <cx:pt idx="439">-28724</cx:pt>
          <cx:pt idx="440">-28713</cx:pt>
          <cx:pt idx="441">-28689</cx:pt>
          <cx:pt idx="442">-28685</cx:pt>
          <cx:pt idx="443">-28661</cx:pt>
          <cx:pt idx="444">-28637</cx:pt>
          <cx:pt idx="445">-28573</cx:pt>
          <cx:pt idx="446">-28562</cx:pt>
          <cx:pt idx="447">-28520</cx:pt>
          <cx:pt idx="448">-28505</cx:pt>
          <cx:pt idx="449">-28499</cx:pt>
          <cx:pt idx="450">-28485</cx:pt>
          <cx:pt idx="451">-28466</cx:pt>
          <cx:pt idx="452">-28421</cx:pt>
          <cx:pt idx="453">-28392</cx:pt>
          <cx:pt idx="454">-28333</cx:pt>
          <cx:pt idx="455">-28323</cx:pt>
          <cx:pt idx="456">-28269</cx:pt>
          <cx:pt idx="457">-28263</cx:pt>
          <cx:pt idx="458">-28249</cx:pt>
          <cx:pt idx="459">-28248</cx:pt>
          <cx:pt idx="460">-28247</cx:pt>
          <cx:pt idx="461">-28208</cx:pt>
          <cx:pt idx="462">-28200</cx:pt>
          <cx:pt idx="463">-28183</cx:pt>
          <cx:pt idx="464">-28165</cx:pt>
          <cx:pt idx="465">-28148</cx:pt>
          <cx:pt idx="466">-28128</cx:pt>
          <cx:pt idx="467">-28081</cx:pt>
          <cx:pt idx="468">-28036</cx:pt>
          <cx:pt idx="469">-28024</cx:pt>
          <cx:pt idx="470">-28020</cx:pt>
          <cx:pt idx="471">-28008</cx:pt>
          <cx:pt idx="472">-27996</cx:pt>
          <cx:pt idx="473">-27988</cx:pt>
          <cx:pt idx="474">-27959</cx:pt>
          <cx:pt idx="475">-27951</cx:pt>
          <cx:pt idx="476">-27941</cx:pt>
          <cx:pt idx="477">-27939</cx:pt>
          <cx:pt idx="478">-27926</cx:pt>
          <cx:pt idx="479">-27920</cx:pt>
          <cx:pt idx="480">-27887</cx:pt>
          <cx:pt idx="481">-27860</cx:pt>
          <cx:pt idx="482">-27852</cx:pt>
          <cx:pt idx="483">-27840</cx:pt>
          <cx:pt idx="484">-27833</cx:pt>
          <cx:pt idx="485">-27794</cx:pt>
          <cx:pt idx="486">-27745</cx:pt>
          <cx:pt idx="487">-27744</cx:pt>
          <cx:pt idx="488">-27704</cx:pt>
          <cx:pt idx="489">-27697</cx:pt>
          <cx:pt idx="490">-27682</cx:pt>
          <cx:pt idx="491">-27667</cx:pt>
          <cx:pt idx="492">-27613</cx:pt>
          <cx:pt idx="493">-27612</cx:pt>
          <cx:pt idx="494">-27611</cx:pt>
          <cx:pt idx="495">-27597</cx:pt>
          <cx:pt idx="496">-27560</cx:pt>
          <cx:pt idx="497">-27544</cx:pt>
          <cx:pt idx="498">-27502</cx:pt>
          <cx:pt idx="499">-27486</cx:pt>
          <cx:pt idx="500">-27465</cx:pt>
          <cx:pt idx="501">-27442</cx:pt>
          <cx:pt idx="502">-27441</cx:pt>
          <cx:pt idx="503">-27433</cx:pt>
          <cx:pt idx="504">-27421</cx:pt>
          <cx:pt idx="505">-27392</cx:pt>
          <cx:pt idx="506">-27384</cx:pt>
          <cx:pt idx="507">-27321</cx:pt>
          <cx:pt idx="508">-27310</cx:pt>
          <cx:pt idx="509">-27258</cx:pt>
          <cx:pt idx="510">-27254</cx:pt>
          <cx:pt idx="511">-27249</cx:pt>
          <cx:pt idx="512">-27248</cx:pt>
          <cx:pt idx="513">-27227</cx:pt>
          <cx:pt idx="514">-27221</cx:pt>
          <cx:pt idx="515">-27170</cx:pt>
          <cx:pt idx="516">-27163</cx:pt>
          <cx:pt idx="517">-27117</cx:pt>
          <cx:pt idx="518">-27070</cx:pt>
          <cx:pt idx="519">-27046</cx:pt>
          <cx:pt idx="520">-27030</cx:pt>
          <cx:pt idx="521">-27007</cx:pt>
          <cx:pt idx="522">-26978</cx:pt>
          <cx:pt idx="523">-26934</cx:pt>
          <cx:pt idx="524">-26917</cx:pt>
          <cx:pt idx="525">-26909</cx:pt>
          <cx:pt idx="526">-26897</cx:pt>
          <cx:pt idx="527">-26840</cx:pt>
          <cx:pt idx="528">-26827</cx:pt>
          <cx:pt idx="529">-26820</cx:pt>
          <cx:pt idx="530">-26817</cx:pt>
          <cx:pt idx="531">-26767</cx:pt>
          <cx:pt idx="532">-26759</cx:pt>
          <cx:pt idx="533">-26757</cx:pt>
          <cx:pt idx="534">-26756</cx:pt>
          <cx:pt idx="535">-26713</cx:pt>
          <cx:pt idx="536">-26638</cx:pt>
          <cx:pt idx="537">-26626</cx:pt>
          <cx:pt idx="538">-26611</cx:pt>
          <cx:pt idx="539">-26611</cx:pt>
          <cx:pt idx="540">-26576</cx:pt>
          <cx:pt idx="541">-26547</cx:pt>
          <cx:pt idx="542">-26470</cx:pt>
          <cx:pt idx="543">-26466</cx:pt>
          <cx:pt idx="544">-26423</cx:pt>
          <cx:pt idx="545">-26415</cx:pt>
          <cx:pt idx="546">-26348</cx:pt>
          <cx:pt idx="547">-26333</cx:pt>
          <cx:pt idx="548">-26328</cx:pt>
          <cx:pt idx="549">-26321</cx:pt>
          <cx:pt idx="550">-26317</cx:pt>
          <cx:pt idx="551">-26276</cx:pt>
          <cx:pt idx="552">-26268</cx:pt>
          <cx:pt idx="553">-26248</cx:pt>
          <cx:pt idx="554">-26235</cx:pt>
          <cx:pt idx="555">-26210</cx:pt>
          <cx:pt idx="556">-26197</cx:pt>
          <cx:pt idx="557">-26193</cx:pt>
          <cx:pt idx="558">-26143</cx:pt>
          <cx:pt idx="559">-26140</cx:pt>
          <cx:pt idx="560">-26089</cx:pt>
          <cx:pt idx="561">-26079</cx:pt>
          <cx:pt idx="562">-26039</cx:pt>
          <cx:pt idx="563">-26028</cx:pt>
          <cx:pt idx="564">-26020</cx:pt>
          <cx:pt idx="565">-26017</cx:pt>
          <cx:pt idx="566">-25985</cx:pt>
          <cx:pt idx="567">-25981</cx:pt>
          <cx:pt idx="568">-25967</cx:pt>
          <cx:pt idx="569">-25944</cx:pt>
          <cx:pt idx="570">-25929</cx:pt>
          <cx:pt idx="571">-25903</cx:pt>
          <cx:pt idx="572">-25887</cx:pt>
          <cx:pt idx="573">-25885</cx:pt>
          <cx:pt idx="574">-25883</cx:pt>
          <cx:pt idx="575">-25876</cx:pt>
          <cx:pt idx="576">-25856</cx:pt>
          <cx:pt idx="577">-25834</cx:pt>
          <cx:pt idx="578">-25807</cx:pt>
          <cx:pt idx="579">-25798</cx:pt>
          <cx:pt idx="580">-25762</cx:pt>
          <cx:pt idx="581">-25734</cx:pt>
          <cx:pt idx="582">-25731</cx:pt>
          <cx:pt idx="583">-25730</cx:pt>
          <cx:pt idx="584">-25692</cx:pt>
          <cx:pt idx="585">-25679</cx:pt>
          <cx:pt idx="586">-25644</cx:pt>
          <cx:pt idx="587">-25602</cx:pt>
          <cx:pt idx="588">-25584</cx:pt>
          <cx:pt idx="589">-25550</cx:pt>
          <cx:pt idx="590">-25515</cx:pt>
          <cx:pt idx="591">-25498</cx:pt>
          <cx:pt idx="592">-25495</cx:pt>
          <cx:pt idx="593">-25483</cx:pt>
          <cx:pt idx="594">-25425</cx:pt>
          <cx:pt idx="595">-25419</cx:pt>
          <cx:pt idx="596">-25377</cx:pt>
          <cx:pt idx="597">-25366</cx:pt>
          <cx:pt idx="598">-25342</cx:pt>
          <cx:pt idx="599">-25336</cx:pt>
          <cx:pt idx="600">-25332</cx:pt>
          <cx:pt idx="601">-25331</cx:pt>
          <cx:pt idx="602">-25310</cx:pt>
          <cx:pt idx="603">-25292</cx:pt>
          <cx:pt idx="604">-25286</cx:pt>
          <cx:pt idx="605">-25285</cx:pt>
          <cx:pt idx="606">-25217</cx:pt>
          <cx:pt idx="607">-25213</cx:pt>
          <cx:pt idx="608">-25174</cx:pt>
          <cx:pt idx="609">-25141</cx:pt>
          <cx:pt idx="610">-25136</cx:pt>
          <cx:pt idx="611">-25095</cx:pt>
          <cx:pt idx="612">-25091</cx:pt>
          <cx:pt idx="613">-25046</cx:pt>
          <cx:pt idx="614">-25039</cx:pt>
          <cx:pt idx="615">-25012</cx:pt>
          <cx:pt idx="616">-24998</cx:pt>
          <cx:pt idx="617">-24969</cx:pt>
          <cx:pt idx="618">-24969</cx:pt>
          <cx:pt idx="619">-24944</cx:pt>
          <cx:pt idx="620">-24943</cx:pt>
          <cx:pt idx="621">-24926</cx:pt>
          <cx:pt idx="622">-24912</cx:pt>
          <cx:pt idx="623">-24837</cx:pt>
          <cx:pt idx="624">-24821</cx:pt>
          <cx:pt idx="625">-24819</cx:pt>
          <cx:pt idx="626">-24807</cx:pt>
          <cx:pt idx="627">-24755</cx:pt>
          <cx:pt idx="628">-24747</cx:pt>
          <cx:pt idx="629">-24715</cx:pt>
          <cx:pt idx="630">-24711</cx:pt>
          <cx:pt idx="631">-24705</cx:pt>
          <cx:pt idx="632">-24695</cx:pt>
          <cx:pt idx="633">-24683</cx:pt>
          <cx:pt idx="634">-24667</cx:pt>
          <cx:pt idx="635">-24657</cx:pt>
          <cx:pt idx="636">-24657</cx:pt>
          <cx:pt idx="637">-24654</cx:pt>
          <cx:pt idx="638">-24650</cx:pt>
          <cx:pt idx="639">-24622</cx:pt>
          <cx:pt idx="640">-24616</cx:pt>
          <cx:pt idx="641">-24607</cx:pt>
          <cx:pt idx="642">-24597</cx:pt>
          <cx:pt idx="643">-24595</cx:pt>
          <cx:pt idx="644">-24588</cx:pt>
          <cx:pt idx="645">-24584</cx:pt>
          <cx:pt idx="646">-24567</cx:pt>
          <cx:pt idx="647">-24565</cx:pt>
          <cx:pt idx="648">-24539</cx:pt>
          <cx:pt idx="649">-24522</cx:pt>
          <cx:pt idx="650">-24514</cx:pt>
          <cx:pt idx="651">-24505</cx:pt>
          <cx:pt idx="652">-24503</cx:pt>
          <cx:pt idx="653">-24501</cx:pt>
          <cx:pt idx="654">-24451</cx:pt>
          <cx:pt idx="655">-24418</cx:pt>
          <cx:pt idx="656">-24408</cx:pt>
          <cx:pt idx="657">-24392</cx:pt>
          <cx:pt idx="658">-24366</cx:pt>
          <cx:pt idx="659">-24358</cx:pt>
          <cx:pt idx="660">-24356</cx:pt>
          <cx:pt idx="661">-24345</cx:pt>
          <cx:pt idx="662">-24338</cx:pt>
          <cx:pt idx="663">-24335</cx:pt>
          <cx:pt idx="664">-24328</cx:pt>
          <cx:pt idx="665">-24327</cx:pt>
          <cx:pt idx="666">-24323</cx:pt>
          <cx:pt idx="667">-24307</cx:pt>
          <cx:pt idx="668">-24299</cx:pt>
          <cx:pt idx="669">-24261</cx:pt>
          <cx:pt idx="670">-24260</cx:pt>
          <cx:pt idx="671">-24257</cx:pt>
          <cx:pt idx="672">-24232</cx:pt>
          <cx:pt idx="673">-24197</cx:pt>
          <cx:pt idx="674">-24190</cx:pt>
          <cx:pt idx="675">-24163</cx:pt>
          <cx:pt idx="676">-24162</cx:pt>
          <cx:pt idx="677">-24160</cx:pt>
          <cx:pt idx="678">-24151</cx:pt>
          <cx:pt idx="679">-24130</cx:pt>
          <cx:pt idx="680">-24128</cx:pt>
          <cx:pt idx="681">-24098</cx:pt>
          <cx:pt idx="682">-24041</cx:pt>
          <cx:pt idx="683">-24036</cx:pt>
          <cx:pt idx="684">-24027</cx:pt>
          <cx:pt idx="685">-24026</cx:pt>
          <cx:pt idx="686">-23999</cx:pt>
          <cx:pt idx="687">-23996</cx:pt>
          <cx:pt idx="688">-23996</cx:pt>
          <cx:pt idx="689">-23987</cx:pt>
          <cx:pt idx="690">-23986</cx:pt>
          <cx:pt idx="691">-23974</cx:pt>
          <cx:pt idx="692">-23973</cx:pt>
          <cx:pt idx="693">-23964</cx:pt>
          <cx:pt idx="694">-23915</cx:pt>
          <cx:pt idx="695">-23915</cx:pt>
          <cx:pt idx="696">-23899</cx:pt>
          <cx:pt idx="697">-23891</cx:pt>
          <cx:pt idx="698">-23833</cx:pt>
          <cx:pt idx="699">-23819</cx:pt>
          <cx:pt idx="700">-23730</cx:pt>
          <cx:pt idx="701">-23713</cx:pt>
          <cx:pt idx="702">-23690</cx:pt>
          <cx:pt idx="703">-23650</cx:pt>
          <cx:pt idx="704">-23627</cx:pt>
          <cx:pt idx="705">-23624</cx:pt>
          <cx:pt idx="706">-23619</cx:pt>
          <cx:pt idx="707">-23614</cx:pt>
          <cx:pt idx="708">-23603</cx:pt>
          <cx:pt idx="709">-23564</cx:pt>
          <cx:pt idx="710">-23563</cx:pt>
          <cx:pt idx="711">-23554</cx:pt>
          <cx:pt idx="712">-23540</cx:pt>
          <cx:pt idx="713">-23539</cx:pt>
          <cx:pt idx="714">-23537</cx:pt>
          <cx:pt idx="715">-23535</cx:pt>
          <cx:pt idx="716">-23533</cx:pt>
          <cx:pt idx="717">-23531</cx:pt>
          <cx:pt idx="718">-23502</cx:pt>
          <cx:pt idx="719">-23495</cx:pt>
          <cx:pt idx="720">-23465</cx:pt>
          <cx:pt idx="721">-23460</cx:pt>
          <cx:pt idx="722">-23454</cx:pt>
          <cx:pt idx="723">-23453</cx:pt>
          <cx:pt idx="724">-23433</cx:pt>
          <cx:pt idx="725">-23427</cx:pt>
          <cx:pt idx="726">-23423</cx:pt>
          <cx:pt idx="727">-23421</cx:pt>
          <cx:pt idx="728">-23411</cx:pt>
          <cx:pt idx="729">-23404</cx:pt>
          <cx:pt idx="730">-23376</cx:pt>
          <cx:pt idx="731">-23365</cx:pt>
          <cx:pt idx="732">-23359</cx:pt>
          <cx:pt idx="733">-23356</cx:pt>
          <cx:pt idx="734">-23345</cx:pt>
          <cx:pt idx="735">-23338</cx:pt>
          <cx:pt idx="736">-23337</cx:pt>
          <cx:pt idx="737">-23288</cx:pt>
          <cx:pt idx="738">-23272</cx:pt>
          <cx:pt idx="739">-23269</cx:pt>
          <cx:pt idx="740">-23266</cx:pt>
          <cx:pt idx="741">-23259</cx:pt>
          <cx:pt idx="742">-23231</cx:pt>
          <cx:pt idx="743">-23230</cx:pt>
          <cx:pt idx="744">-23214</cx:pt>
          <cx:pt idx="745">-23205</cx:pt>
          <cx:pt idx="746">-23192</cx:pt>
          <cx:pt idx="747">-23173</cx:pt>
          <cx:pt idx="748">-23167</cx:pt>
          <cx:pt idx="749">-23163</cx:pt>
          <cx:pt idx="750">-23151</cx:pt>
          <cx:pt idx="751">-23147</cx:pt>
          <cx:pt idx="752">-23114</cx:pt>
          <cx:pt idx="753">-23107</cx:pt>
          <cx:pt idx="754">-23099</cx:pt>
          <cx:pt idx="755">-23093</cx:pt>
          <cx:pt idx="756">-23089</cx:pt>
          <cx:pt idx="757">-23088</cx:pt>
          <cx:pt idx="758">-23077</cx:pt>
          <cx:pt idx="759">-23074</cx:pt>
          <cx:pt idx="760">-23068</cx:pt>
          <cx:pt idx="761">-23052</cx:pt>
          <cx:pt idx="762">-23044</cx:pt>
          <cx:pt idx="763">-23014</cx:pt>
          <cx:pt idx="764">-23008</cx:pt>
          <cx:pt idx="765">-22993</cx:pt>
          <cx:pt idx="766">-22971</cx:pt>
          <cx:pt idx="767">-22954</cx:pt>
          <cx:pt idx="768">-22945</cx:pt>
          <cx:pt idx="769">-22928</cx:pt>
          <cx:pt idx="770">-22928</cx:pt>
          <cx:pt idx="771">-22912</cx:pt>
          <cx:pt idx="772">-22910</cx:pt>
          <cx:pt idx="773">-22903</cx:pt>
          <cx:pt idx="774">-22902</cx:pt>
          <cx:pt idx="775">-22897</cx:pt>
          <cx:pt idx="776">-22896</cx:pt>
          <cx:pt idx="777">-22881</cx:pt>
          <cx:pt idx="778">-22846</cx:pt>
          <cx:pt idx="779">-22834</cx:pt>
          <cx:pt idx="780">-22833</cx:pt>
          <cx:pt idx="781">-22821</cx:pt>
          <cx:pt idx="782">-22815</cx:pt>
          <cx:pt idx="783">-22800</cx:pt>
          <cx:pt idx="784">-22784</cx:pt>
          <cx:pt idx="785">-22773</cx:pt>
          <cx:pt idx="786">-22722</cx:pt>
          <cx:pt idx="787">-22695</cx:pt>
          <cx:pt idx="788">-22683</cx:pt>
          <cx:pt idx="789">-22654</cx:pt>
          <cx:pt idx="790">-22649</cx:pt>
          <cx:pt idx="791">-22648</cx:pt>
          <cx:pt idx="792">-22622</cx:pt>
          <cx:pt idx="793">-22620</cx:pt>
          <cx:pt idx="794">-22591</cx:pt>
          <cx:pt idx="795">-22558</cx:pt>
          <cx:pt idx="796">-22524</cx:pt>
          <cx:pt idx="797">-22522</cx:pt>
          <cx:pt idx="798">-22507</cx:pt>
          <cx:pt idx="799">-22493</cx:pt>
          <cx:pt idx="800">-22480</cx:pt>
          <cx:pt idx="801">-22473</cx:pt>
          <cx:pt idx="802">-22466</cx:pt>
          <cx:pt idx="803">-22466</cx:pt>
          <cx:pt idx="804">-22446</cx:pt>
          <cx:pt idx="805">-22407</cx:pt>
          <cx:pt idx="806">-22403</cx:pt>
          <cx:pt idx="807">-22395</cx:pt>
          <cx:pt idx="808">-22372</cx:pt>
          <cx:pt idx="809">-22349</cx:pt>
          <cx:pt idx="810">-22341</cx:pt>
          <cx:pt idx="811">-22328</cx:pt>
          <cx:pt idx="812">-22318</cx:pt>
          <cx:pt idx="813">-22301</cx:pt>
          <cx:pt idx="814">-22290</cx:pt>
          <cx:pt idx="815">-22288</cx:pt>
          <cx:pt idx="816">-22281</cx:pt>
          <cx:pt idx="817">-22263</cx:pt>
          <cx:pt idx="818">-22235</cx:pt>
          <cx:pt idx="819">-22228</cx:pt>
          <cx:pt idx="820">-22218</cx:pt>
          <cx:pt idx="821">-22217</cx:pt>
          <cx:pt idx="822">-22206</cx:pt>
          <cx:pt idx="823">-22203</cx:pt>
          <cx:pt idx="824">-22202</cx:pt>
          <cx:pt idx="825">-22194</cx:pt>
          <cx:pt idx="826">-22176</cx:pt>
          <cx:pt idx="827">-22152</cx:pt>
          <cx:pt idx="828">-22150</cx:pt>
          <cx:pt idx="829">-22130</cx:pt>
          <cx:pt idx="830">-22128</cx:pt>
          <cx:pt idx="831">-22126</cx:pt>
          <cx:pt idx="832">-22124</cx:pt>
          <cx:pt idx="833">-22121</cx:pt>
          <cx:pt idx="834">-22109</cx:pt>
          <cx:pt idx="835">-22087</cx:pt>
          <cx:pt idx="836">-22085</cx:pt>
          <cx:pt idx="837">-22080</cx:pt>
          <cx:pt idx="838">-22076</cx:pt>
          <cx:pt idx="839">-22056</cx:pt>
          <cx:pt idx="840">-22056</cx:pt>
          <cx:pt idx="841">-22042</cx:pt>
          <cx:pt idx="842">-22039</cx:pt>
          <cx:pt idx="843">-22025</cx:pt>
          <cx:pt idx="844">-22017</cx:pt>
          <cx:pt idx="845">-22002</cx:pt>
          <cx:pt idx="846">-21963</cx:pt>
          <cx:pt idx="847">-21957</cx:pt>
          <cx:pt idx="848">-21945</cx:pt>
          <cx:pt idx="849">-21927</cx:pt>
          <cx:pt idx="850">-21922</cx:pt>
          <cx:pt idx="851">-21918</cx:pt>
          <cx:pt idx="852">-21901</cx:pt>
          <cx:pt idx="853">-21885</cx:pt>
          <cx:pt idx="854">-21868</cx:pt>
          <cx:pt idx="855">-21868</cx:pt>
          <cx:pt idx="856">-21865</cx:pt>
          <cx:pt idx="857">-21863</cx:pt>
          <cx:pt idx="858">-21854</cx:pt>
          <cx:pt idx="859">-21851</cx:pt>
          <cx:pt idx="860">-21844</cx:pt>
          <cx:pt idx="861">-21833</cx:pt>
          <cx:pt idx="862">-21819</cx:pt>
          <cx:pt idx="863">-21819</cx:pt>
          <cx:pt idx="864">-21812</cx:pt>
          <cx:pt idx="865">-21801</cx:pt>
          <cx:pt idx="866">-21791</cx:pt>
          <cx:pt idx="867">-21787</cx:pt>
          <cx:pt idx="868">-21785</cx:pt>
          <cx:pt idx="869">-21760</cx:pt>
          <cx:pt idx="870">-21731</cx:pt>
          <cx:pt idx="871">-21716</cx:pt>
          <cx:pt idx="872">-21709</cx:pt>
          <cx:pt idx="873">-21706</cx:pt>
          <cx:pt idx="874">-21699</cx:pt>
          <cx:pt idx="875">-21694</cx:pt>
          <cx:pt idx="876">-21687</cx:pt>
          <cx:pt idx="877">-21664</cx:pt>
          <cx:pt idx="878">-21645</cx:pt>
          <cx:pt idx="879">-21644</cx:pt>
          <cx:pt idx="880">-21639</cx:pt>
          <cx:pt idx="881">-21639</cx:pt>
          <cx:pt idx="882">-21611</cx:pt>
          <cx:pt idx="883">-21603</cx:pt>
          <cx:pt idx="884">-21587</cx:pt>
          <cx:pt idx="885">-21585</cx:pt>
          <cx:pt idx="886">-21578</cx:pt>
          <cx:pt idx="887">-21562</cx:pt>
          <cx:pt idx="888">-21560</cx:pt>
          <cx:pt idx="889">-21515</cx:pt>
          <cx:pt idx="890">-21513</cx:pt>
          <cx:pt idx="891">-21503</cx:pt>
          <cx:pt idx="892">-21503</cx:pt>
          <cx:pt idx="893">-21501</cx:pt>
          <cx:pt idx="894">-21501</cx:pt>
          <cx:pt idx="895">-21487</cx:pt>
          <cx:pt idx="896">-21451</cx:pt>
          <cx:pt idx="897">-21448</cx:pt>
          <cx:pt idx="898">-21445</cx:pt>
          <cx:pt idx="899">-21442</cx:pt>
          <cx:pt idx="900">-21411</cx:pt>
          <cx:pt idx="901">-21405</cx:pt>
          <cx:pt idx="902">-21379</cx:pt>
          <cx:pt idx="903">-21378</cx:pt>
          <cx:pt idx="904">-21376</cx:pt>
          <cx:pt idx="905">-21375</cx:pt>
          <cx:pt idx="906">-21367</cx:pt>
          <cx:pt idx="907">-21367</cx:pt>
          <cx:pt idx="908">-21357</cx:pt>
          <cx:pt idx="909">-21355</cx:pt>
          <cx:pt idx="910">-21340</cx:pt>
          <cx:pt idx="911">-21303</cx:pt>
          <cx:pt idx="912">-21290</cx:pt>
          <cx:pt idx="913">-21279</cx:pt>
          <cx:pt idx="914">-21272</cx:pt>
          <cx:pt idx="915">-21269</cx:pt>
          <cx:pt idx="916">-21268</cx:pt>
          <cx:pt idx="917">-21246</cx:pt>
          <cx:pt idx="918">-21244</cx:pt>
          <cx:pt idx="919">-21242</cx:pt>
          <cx:pt idx="920">-21233</cx:pt>
          <cx:pt idx="921">-21232</cx:pt>
          <cx:pt idx="922">-21232</cx:pt>
          <cx:pt idx="923">-21225</cx:pt>
          <cx:pt idx="924">-21215</cx:pt>
          <cx:pt idx="925">-21206</cx:pt>
          <cx:pt idx="926">-21192</cx:pt>
          <cx:pt idx="927">-21190</cx:pt>
          <cx:pt idx="928">-21188</cx:pt>
          <cx:pt idx="929">-21165</cx:pt>
          <cx:pt idx="930">-21164</cx:pt>
          <cx:pt idx="931">-21157</cx:pt>
          <cx:pt idx="932">-21117</cx:pt>
          <cx:pt idx="933">-21116</cx:pt>
          <cx:pt idx="934">-21114</cx:pt>
          <cx:pt idx="935">-21113</cx:pt>
          <cx:pt idx="936">-21098</cx:pt>
          <cx:pt idx="937">-21096</cx:pt>
          <cx:pt idx="938">-21089</cx:pt>
          <cx:pt idx="939">-21084</cx:pt>
          <cx:pt idx="940">-21076</cx:pt>
          <cx:pt idx="941">-21073</cx:pt>
          <cx:pt idx="942">-21071</cx:pt>
          <cx:pt idx="943">-21065</cx:pt>
          <cx:pt idx="944">-21062</cx:pt>
          <cx:pt idx="945">-21056</cx:pt>
          <cx:pt idx="946">-21051</cx:pt>
          <cx:pt idx="947">-21045</cx:pt>
          <cx:pt idx="948">-21041</cx:pt>
          <cx:pt idx="949">-21037</cx:pt>
          <cx:pt idx="950">-21037</cx:pt>
          <cx:pt idx="951">-21028</cx:pt>
          <cx:pt idx="952">-21023</cx:pt>
          <cx:pt idx="953">-21019</cx:pt>
          <cx:pt idx="954">-21004</cx:pt>
          <cx:pt idx="955">-20971</cx:pt>
          <cx:pt idx="956">-20958</cx:pt>
          <cx:pt idx="957">-20952</cx:pt>
          <cx:pt idx="958">-20947</cx:pt>
          <cx:pt idx="959">-20940</cx:pt>
          <cx:pt idx="960">-20934</cx:pt>
          <cx:pt idx="961">-20933</cx:pt>
          <cx:pt idx="962">-20916</cx:pt>
          <cx:pt idx="963">-20911</cx:pt>
          <cx:pt idx="964">-20910</cx:pt>
          <cx:pt idx="965">-20907</cx:pt>
          <cx:pt idx="966">-20905</cx:pt>
          <cx:pt idx="967">-20900</cx:pt>
          <cx:pt idx="968">-20892</cx:pt>
          <cx:pt idx="969">-20884</cx:pt>
          <cx:pt idx="970">-20874</cx:pt>
          <cx:pt idx="971">-20866</cx:pt>
          <cx:pt idx="972">-20840</cx:pt>
          <cx:pt idx="973">-20827</cx:pt>
          <cx:pt idx="974">-20792</cx:pt>
          <cx:pt idx="975">-20790</cx:pt>
          <cx:pt idx="976">-20778</cx:pt>
          <cx:pt idx="977">-20773</cx:pt>
          <cx:pt idx="978">-20756</cx:pt>
          <cx:pt idx="979">-20751</cx:pt>
          <cx:pt idx="980">-20747</cx:pt>
          <cx:pt idx="981">-20747</cx:pt>
          <cx:pt idx="982">-20735</cx:pt>
          <cx:pt idx="983">-20708</cx:pt>
          <cx:pt idx="984">-20704</cx:pt>
          <cx:pt idx="985">-20684</cx:pt>
          <cx:pt idx="986">-20679</cx:pt>
          <cx:pt idx="987">-20670</cx:pt>
          <cx:pt idx="988">-20667</cx:pt>
          <cx:pt idx="989">-20655</cx:pt>
          <cx:pt idx="990">-20642</cx:pt>
          <cx:pt idx="991">-20636</cx:pt>
          <cx:pt idx="992">-20632</cx:pt>
          <cx:pt idx="993">-20629</cx:pt>
          <cx:pt idx="994">-20622</cx:pt>
          <cx:pt idx="995">-20621</cx:pt>
          <cx:pt idx="996">-20620</cx:pt>
          <cx:pt idx="997">-20596</cx:pt>
          <cx:pt idx="998">-20554</cx:pt>
          <cx:pt idx="999">-20553</cx:pt>
          <cx:pt idx="1000">-20536</cx:pt>
          <cx:pt idx="1001">-20520</cx:pt>
          <cx:pt idx="1002">-20515</cx:pt>
          <cx:pt idx="1003">-20479</cx:pt>
          <cx:pt idx="1004">-20475</cx:pt>
          <cx:pt idx="1005">-20475</cx:pt>
          <cx:pt idx="1006">-20471</cx:pt>
          <cx:pt idx="1007">-20456</cx:pt>
          <cx:pt idx="1008">-20446</cx:pt>
          <cx:pt idx="1009">-20441</cx:pt>
          <cx:pt idx="1010">-20429</cx:pt>
          <cx:pt idx="1011">-20419</cx:pt>
          <cx:pt idx="1012">-20407</cx:pt>
          <cx:pt idx="1013">-20404</cx:pt>
          <cx:pt idx="1014">-20388</cx:pt>
          <cx:pt idx="1015">-20387</cx:pt>
          <cx:pt idx="1016">-20373</cx:pt>
          <cx:pt idx="1017">-20355</cx:pt>
          <cx:pt idx="1018">-20348</cx:pt>
          <cx:pt idx="1019">-20343</cx:pt>
          <cx:pt idx="1020">-20335</cx:pt>
          <cx:pt idx="1021">-20330</cx:pt>
          <cx:pt idx="1022">-20326</cx:pt>
          <cx:pt idx="1023">-20316</cx:pt>
          <cx:pt idx="1024">-20311</cx:pt>
          <cx:pt idx="1025">-20292</cx:pt>
          <cx:pt idx="1026">-20284</cx:pt>
          <cx:pt idx="1027">-20279</cx:pt>
          <cx:pt idx="1028">-20262</cx:pt>
          <cx:pt idx="1029">-20261</cx:pt>
          <cx:pt idx="1030">-20251</cx:pt>
          <cx:pt idx="1031">-20238</cx:pt>
          <cx:pt idx="1032">-20203</cx:pt>
          <cx:pt idx="1033">-20180</cx:pt>
          <cx:pt idx="1034">-20164</cx:pt>
          <cx:pt idx="1035">-20148</cx:pt>
          <cx:pt idx="1036">-20140</cx:pt>
          <cx:pt idx="1037">-20139</cx:pt>
          <cx:pt idx="1038">-20138</cx:pt>
          <cx:pt idx="1039">-20117</cx:pt>
          <cx:pt idx="1040">-20117</cx:pt>
          <cx:pt idx="1041">-20107</cx:pt>
          <cx:pt idx="1042">-20102</cx:pt>
          <cx:pt idx="1043">-20091</cx:pt>
          <cx:pt idx="1044">-20080</cx:pt>
          <cx:pt idx="1045">-20070</cx:pt>
          <cx:pt idx="1046">-20068</cx:pt>
          <cx:pt idx="1047">-20068</cx:pt>
          <cx:pt idx="1048">-20066</cx:pt>
          <cx:pt idx="1049">-20065</cx:pt>
          <cx:pt idx="1050">-20064</cx:pt>
          <cx:pt idx="1051">-20057</cx:pt>
          <cx:pt idx="1052">-20044</cx:pt>
          <cx:pt idx="1053">-20036</cx:pt>
          <cx:pt idx="1054">-20021</cx:pt>
          <cx:pt idx="1055">-20013</cx:pt>
          <cx:pt idx="1056">-20001</cx:pt>
          <cx:pt idx="1057">-19998</cx:pt>
          <cx:pt idx="1058">-19991</cx:pt>
          <cx:pt idx="1059">-19979</cx:pt>
          <cx:pt idx="1060">-19964</cx:pt>
          <cx:pt idx="1061">-19960</cx:pt>
          <cx:pt idx="1062">-19958</cx:pt>
          <cx:pt idx="1063">-19925</cx:pt>
          <cx:pt idx="1064">-19920</cx:pt>
          <cx:pt idx="1065">-19917</cx:pt>
          <cx:pt idx="1066">-19893</cx:pt>
          <cx:pt idx="1067">-19890</cx:pt>
          <cx:pt idx="1068">-19882</cx:pt>
          <cx:pt idx="1069">-19877</cx:pt>
          <cx:pt idx="1070">-19869</cx:pt>
          <cx:pt idx="1071">-19865</cx:pt>
          <cx:pt idx="1072">-19864</cx:pt>
          <cx:pt idx="1073">-19856</cx:pt>
          <cx:pt idx="1074">-19848</cx:pt>
          <cx:pt idx="1075">-19846</cx:pt>
          <cx:pt idx="1076">-19844</cx:pt>
          <cx:pt idx="1077">-19805</cx:pt>
          <cx:pt idx="1078">-19792</cx:pt>
          <cx:pt idx="1079">-19785</cx:pt>
          <cx:pt idx="1080">-19781</cx:pt>
          <cx:pt idx="1081">-19769</cx:pt>
          <cx:pt idx="1082">-19751</cx:pt>
          <cx:pt idx="1083">-19739</cx:pt>
          <cx:pt idx="1084">-19722</cx:pt>
          <cx:pt idx="1085">-19715</cx:pt>
          <cx:pt idx="1086">-19707</cx:pt>
          <cx:pt idx="1087">-19675</cx:pt>
          <cx:pt idx="1088">-19669</cx:pt>
          <cx:pt idx="1089">-19666</cx:pt>
          <cx:pt idx="1090">-19666</cx:pt>
          <cx:pt idx="1091">-19656</cx:pt>
          <cx:pt idx="1092">-19652</cx:pt>
          <cx:pt idx="1093">-19637</cx:pt>
          <cx:pt idx="1094">-19637</cx:pt>
          <cx:pt idx="1095">-19619</cx:pt>
          <cx:pt idx="1096">-19615</cx:pt>
          <cx:pt idx="1097">-19614</cx:pt>
          <cx:pt idx="1098">-19608</cx:pt>
          <cx:pt idx="1099">-19600</cx:pt>
          <cx:pt idx="1100">-19583</cx:pt>
          <cx:pt idx="1101">-19583</cx:pt>
          <cx:pt idx="1102">-19573</cx:pt>
          <cx:pt idx="1103">-19561</cx:pt>
          <cx:pt idx="1104">-19556</cx:pt>
          <cx:pt idx="1105">-19547</cx:pt>
          <cx:pt idx="1106">-19539</cx:pt>
          <cx:pt idx="1107">-19538</cx:pt>
          <cx:pt idx="1108">-19518</cx:pt>
          <cx:pt idx="1109">-19502</cx:pt>
          <cx:pt idx="1110">-19489</cx:pt>
          <cx:pt idx="1111">-19480</cx:pt>
          <cx:pt idx="1112">-19478</cx:pt>
          <cx:pt idx="1113">-19471</cx:pt>
          <cx:pt idx="1114">-19435</cx:pt>
          <cx:pt idx="1115">-19425</cx:pt>
          <cx:pt idx="1116">-19425</cx:pt>
          <cx:pt idx="1117">-19421</cx:pt>
          <cx:pt idx="1118">-19382</cx:pt>
          <cx:pt idx="1119">-19368</cx:pt>
          <cx:pt idx="1120">-19363</cx:pt>
          <cx:pt idx="1121">-19361</cx:pt>
          <cx:pt idx="1122">-19354</cx:pt>
          <cx:pt idx="1123">-19353</cx:pt>
          <cx:pt idx="1124">-19329</cx:pt>
          <cx:pt idx="1125">-19322</cx:pt>
          <cx:pt idx="1126">-19307</cx:pt>
          <cx:pt idx="1127">-19305</cx:pt>
          <cx:pt idx="1128">-19269</cx:pt>
          <cx:pt idx="1129">-19248</cx:pt>
          <cx:pt idx="1130">-19240</cx:pt>
          <cx:pt idx="1131">-19240</cx:pt>
          <cx:pt idx="1132">-19234</cx:pt>
          <cx:pt idx="1133">-19231</cx:pt>
          <cx:pt idx="1134">-19220</cx:pt>
          <cx:pt idx="1135">-19200</cx:pt>
          <cx:pt idx="1136">-19197</cx:pt>
          <cx:pt idx="1137">-19197</cx:pt>
          <cx:pt idx="1138">-19195</cx:pt>
          <cx:pt idx="1139">-19189</cx:pt>
          <cx:pt idx="1140">-19182</cx:pt>
          <cx:pt idx="1141">-19179</cx:pt>
          <cx:pt idx="1142">-19174</cx:pt>
          <cx:pt idx="1143">-19147</cx:pt>
          <cx:pt idx="1144">-19137</cx:pt>
          <cx:pt idx="1145">-19126</cx:pt>
          <cx:pt idx="1146">-19120</cx:pt>
          <cx:pt idx="1147">-19107</cx:pt>
          <cx:pt idx="1148">-19087</cx:pt>
          <cx:pt idx="1149">-19084</cx:pt>
          <cx:pt idx="1150">-19083</cx:pt>
          <cx:pt idx="1151">-19076</cx:pt>
          <cx:pt idx="1152">-19075</cx:pt>
          <cx:pt idx="1153">-19074</cx:pt>
          <cx:pt idx="1154">-19067</cx:pt>
          <cx:pt idx="1155">-19065</cx:pt>
          <cx:pt idx="1156">-19056</cx:pt>
          <cx:pt idx="1157">-19048</cx:pt>
          <cx:pt idx="1158">-19045</cx:pt>
          <cx:pt idx="1159">-19035</cx:pt>
          <cx:pt idx="1160">-19014</cx:pt>
          <cx:pt idx="1161">-19013</cx:pt>
          <cx:pt idx="1162">-19006</cx:pt>
          <cx:pt idx="1163">-19005</cx:pt>
          <cx:pt idx="1164">-19000</cx:pt>
          <cx:pt idx="1165">-18992</cx:pt>
          <cx:pt idx="1166">-18986</cx:pt>
          <cx:pt idx="1167">-18986</cx:pt>
          <cx:pt idx="1168">-18975</cx:pt>
          <cx:pt idx="1169">-18964</cx:pt>
          <cx:pt idx="1170">-18959</cx:pt>
          <cx:pt idx="1171">-18959</cx:pt>
          <cx:pt idx="1172">-18958</cx:pt>
          <cx:pt idx="1173">-18942</cx:pt>
          <cx:pt idx="1174">-18933</cx:pt>
          <cx:pt idx="1175">-18929</cx:pt>
          <cx:pt idx="1176">-18927</cx:pt>
          <cx:pt idx="1177">-18904</cx:pt>
          <cx:pt idx="1178">-18902</cx:pt>
          <cx:pt idx="1179">-18885</cx:pt>
          <cx:pt idx="1180">-18876</cx:pt>
          <cx:pt idx="1181">-18864</cx:pt>
          <cx:pt idx="1182">-18862</cx:pt>
          <cx:pt idx="1183">-18860</cx:pt>
          <cx:pt idx="1184">-18859</cx:pt>
          <cx:pt idx="1185">-18846</cx:pt>
          <cx:pt idx="1186">-18843</cx:pt>
          <cx:pt idx="1187">-18841</cx:pt>
          <cx:pt idx="1188">-18839</cx:pt>
          <cx:pt idx="1189">-18835</cx:pt>
          <cx:pt idx="1190">-18834</cx:pt>
          <cx:pt idx="1191">-18834</cx:pt>
          <cx:pt idx="1192">-18824</cx:pt>
          <cx:pt idx="1193">-18821</cx:pt>
          <cx:pt idx="1194">-18820</cx:pt>
          <cx:pt idx="1195">-18816</cx:pt>
          <cx:pt idx="1196">-18802</cx:pt>
          <cx:pt idx="1197">-18794</cx:pt>
          <cx:pt idx="1198">-18792</cx:pt>
          <cx:pt idx="1199">-18790</cx:pt>
          <cx:pt idx="1200">-18778</cx:pt>
          <cx:pt idx="1201">-18772</cx:pt>
          <cx:pt idx="1202">-18770</cx:pt>
          <cx:pt idx="1203">-18762</cx:pt>
          <cx:pt idx="1204">-18762</cx:pt>
          <cx:pt idx="1205">-18741</cx:pt>
          <cx:pt idx="1206">-18732</cx:pt>
          <cx:pt idx="1207">-18731</cx:pt>
          <cx:pt idx="1208">-18724</cx:pt>
          <cx:pt idx="1209">-18705</cx:pt>
          <cx:pt idx="1210">-18695</cx:pt>
          <cx:pt idx="1211">-18677</cx:pt>
          <cx:pt idx="1212">-18658</cx:pt>
          <cx:pt idx="1213">-18645</cx:pt>
          <cx:pt idx="1214">-18643</cx:pt>
          <cx:pt idx="1215">-18637</cx:pt>
          <cx:pt idx="1216">-18634</cx:pt>
          <cx:pt idx="1217">-18629</cx:pt>
          <cx:pt idx="1218">-18601</cx:pt>
          <cx:pt idx="1219">-18599</cx:pt>
          <cx:pt idx="1220">-18581</cx:pt>
          <cx:pt idx="1221">-18577</cx:pt>
          <cx:pt idx="1222">-18574</cx:pt>
          <cx:pt idx="1223">-18559</cx:pt>
          <cx:pt idx="1224">-18544</cx:pt>
          <cx:pt idx="1225">-18544</cx:pt>
          <cx:pt idx="1226">-18528</cx:pt>
          <cx:pt idx="1227">-18527</cx:pt>
          <cx:pt idx="1228">-18506</cx:pt>
          <cx:pt idx="1229">-18501</cx:pt>
          <cx:pt idx="1230">-18490</cx:pt>
          <cx:pt idx="1231">-18480</cx:pt>
          <cx:pt idx="1232">-18477</cx:pt>
          <cx:pt idx="1233">-18472</cx:pt>
          <cx:pt idx="1234">-18458</cx:pt>
          <cx:pt idx="1235">-18446</cx:pt>
          <cx:pt idx="1236">-18438</cx:pt>
          <cx:pt idx="1237">-18431</cx:pt>
          <cx:pt idx="1238">-18431</cx:pt>
          <cx:pt idx="1239">-18429</cx:pt>
          <cx:pt idx="1240">-18422</cx:pt>
          <cx:pt idx="1241">-18415</cx:pt>
          <cx:pt idx="1242">-18408</cx:pt>
          <cx:pt idx="1243">-18403</cx:pt>
          <cx:pt idx="1244">-18390</cx:pt>
          <cx:pt idx="1245">-18379</cx:pt>
          <cx:pt idx="1246">-18376</cx:pt>
          <cx:pt idx="1247">-18373</cx:pt>
          <cx:pt idx="1248">-18372</cx:pt>
          <cx:pt idx="1249">-18360</cx:pt>
          <cx:pt idx="1250">-18359</cx:pt>
          <cx:pt idx="1251">-18345</cx:pt>
          <cx:pt idx="1252">-18342</cx:pt>
          <cx:pt idx="1253">-18340</cx:pt>
          <cx:pt idx="1254">-18335</cx:pt>
          <cx:pt idx="1255">-18331</cx:pt>
          <cx:pt idx="1256">-18321</cx:pt>
          <cx:pt idx="1257">-18313</cx:pt>
          <cx:pt idx="1258">-18312</cx:pt>
          <cx:pt idx="1259">-18300</cx:pt>
          <cx:pt idx="1260">-18299</cx:pt>
          <cx:pt idx="1261">-18294</cx:pt>
          <cx:pt idx="1262">-18292</cx:pt>
          <cx:pt idx="1263">-18291</cx:pt>
          <cx:pt idx="1264">-18289</cx:pt>
          <cx:pt idx="1265">-18286</cx:pt>
          <cx:pt idx="1266">-18285</cx:pt>
          <cx:pt idx="1267">-18280</cx:pt>
          <cx:pt idx="1268">-18277</cx:pt>
          <cx:pt idx="1269">-18265</cx:pt>
          <cx:pt idx="1270">-18262</cx:pt>
          <cx:pt idx="1271">-18254</cx:pt>
          <cx:pt idx="1272">-18248</cx:pt>
          <cx:pt idx="1273">-18241</cx:pt>
          <cx:pt idx="1274">-18239</cx:pt>
          <cx:pt idx="1275">-18219</cx:pt>
          <cx:pt idx="1276">-18215</cx:pt>
          <cx:pt idx="1277">-18213</cx:pt>
          <cx:pt idx="1278">-18203</cx:pt>
          <cx:pt idx="1279">-18194</cx:pt>
          <cx:pt idx="1280">-18184</cx:pt>
          <cx:pt idx="1281">-18174</cx:pt>
          <cx:pt idx="1282">-18167</cx:pt>
          <cx:pt idx="1283">-18163</cx:pt>
          <cx:pt idx="1284">-18155</cx:pt>
          <cx:pt idx="1285">-18154</cx:pt>
          <cx:pt idx="1286">-18139</cx:pt>
          <cx:pt idx="1287">-18136</cx:pt>
          <cx:pt idx="1288">-18120</cx:pt>
          <cx:pt idx="1289">-18109</cx:pt>
          <cx:pt idx="1290">-18107</cx:pt>
          <cx:pt idx="1291">-18105</cx:pt>
          <cx:pt idx="1292">-18100</cx:pt>
          <cx:pt idx="1293">-18099</cx:pt>
          <cx:pt idx="1294">-18093</cx:pt>
          <cx:pt idx="1295">-18087</cx:pt>
          <cx:pt idx="1296">-18087</cx:pt>
          <cx:pt idx="1297">-18079</cx:pt>
          <cx:pt idx="1298">-18066</cx:pt>
          <cx:pt idx="1299">-18054</cx:pt>
          <cx:pt idx="1300">-18051</cx:pt>
          <cx:pt idx="1301">-18042</cx:pt>
          <cx:pt idx="1302">-18039</cx:pt>
          <cx:pt idx="1303">-18036</cx:pt>
          <cx:pt idx="1304">-18032</cx:pt>
          <cx:pt idx="1305">-18030</cx:pt>
          <cx:pt idx="1306">-18029</cx:pt>
          <cx:pt idx="1307">-18027</cx:pt>
          <cx:pt idx="1308">-18022</cx:pt>
          <cx:pt idx="1309">-18015</cx:pt>
          <cx:pt idx="1310">-18014</cx:pt>
          <cx:pt idx="1311">-18008</cx:pt>
          <cx:pt idx="1312">-18004</cx:pt>
          <cx:pt idx="1313">-17995</cx:pt>
          <cx:pt idx="1314">-17986</cx:pt>
          <cx:pt idx="1315">-17985</cx:pt>
          <cx:pt idx="1316">-17982</cx:pt>
          <cx:pt idx="1317">-17978</cx:pt>
          <cx:pt idx="1318">-17976</cx:pt>
          <cx:pt idx="1319">-17968</cx:pt>
          <cx:pt idx="1320">-17958</cx:pt>
          <cx:pt idx="1321">-17957</cx:pt>
          <cx:pt idx="1322">-17949</cx:pt>
          <cx:pt idx="1323">-17948</cx:pt>
          <cx:pt idx="1324">-17932</cx:pt>
          <cx:pt idx="1325">-17931</cx:pt>
          <cx:pt idx="1326">-17925</cx:pt>
          <cx:pt idx="1327">-17924</cx:pt>
          <cx:pt idx="1328">-17924</cx:pt>
          <cx:pt idx="1329">-17907</cx:pt>
          <cx:pt idx="1330">-17897</cx:pt>
          <cx:pt idx="1331">-17894</cx:pt>
          <cx:pt idx="1332">-17885</cx:pt>
          <cx:pt idx="1333">-17877</cx:pt>
          <cx:pt idx="1334">-17870</cx:pt>
          <cx:pt idx="1335">-17861</cx:pt>
          <cx:pt idx="1336">-17860</cx:pt>
          <cx:pt idx="1337">-17859</cx:pt>
          <cx:pt idx="1338">-17855</cx:pt>
          <cx:pt idx="1339">-17853</cx:pt>
          <cx:pt idx="1340">-17848</cx:pt>
          <cx:pt idx="1341">-17842</cx:pt>
          <cx:pt idx="1342">-17835</cx:pt>
          <cx:pt idx="1343">-17834</cx:pt>
          <cx:pt idx="1344">-17829</cx:pt>
          <cx:pt idx="1345">-17824</cx:pt>
          <cx:pt idx="1346">-17821</cx:pt>
          <cx:pt idx="1347">-17820</cx:pt>
          <cx:pt idx="1348">-17817</cx:pt>
          <cx:pt idx="1349">-17814</cx:pt>
          <cx:pt idx="1350">-17803</cx:pt>
          <cx:pt idx="1351">-17794</cx:pt>
          <cx:pt idx="1352">-17785</cx:pt>
          <cx:pt idx="1353">-17769</cx:pt>
          <cx:pt idx="1354">-17769</cx:pt>
          <cx:pt idx="1355">-17769</cx:pt>
          <cx:pt idx="1356">-17767</cx:pt>
          <cx:pt idx="1357">-17767</cx:pt>
          <cx:pt idx="1358">-17737</cx:pt>
          <cx:pt idx="1359">-17734</cx:pt>
          <cx:pt idx="1360">-17721</cx:pt>
          <cx:pt idx="1361">-17720</cx:pt>
          <cx:pt idx="1362">-17708</cx:pt>
          <cx:pt idx="1363">-17707</cx:pt>
          <cx:pt idx="1364">-17703</cx:pt>
          <cx:pt idx="1365">-17690</cx:pt>
          <cx:pt idx="1366">-17683</cx:pt>
          <cx:pt idx="1367">-17682</cx:pt>
          <cx:pt idx="1368">-17680</cx:pt>
          <cx:pt idx="1369">-17677</cx:pt>
          <cx:pt idx="1370">-17676</cx:pt>
          <cx:pt idx="1371">-17672</cx:pt>
          <cx:pt idx="1372">-17659</cx:pt>
          <cx:pt idx="1373">-17651</cx:pt>
          <cx:pt idx="1374">-17649</cx:pt>
          <cx:pt idx="1375">-17643</cx:pt>
          <cx:pt idx="1376">-17635</cx:pt>
          <cx:pt idx="1377">-17631</cx:pt>
          <cx:pt idx="1378">-17614</cx:pt>
          <cx:pt idx="1379">-17599</cx:pt>
          <cx:pt idx="1380">-17598</cx:pt>
          <cx:pt idx="1381">-17598</cx:pt>
          <cx:pt idx="1382">-17597</cx:pt>
          <cx:pt idx="1383">-17593</cx:pt>
          <cx:pt idx="1384">-17592</cx:pt>
          <cx:pt idx="1385">-17591</cx:pt>
          <cx:pt idx="1386">-17588</cx:pt>
          <cx:pt idx="1387">-17582</cx:pt>
          <cx:pt idx="1388">-17581</cx:pt>
          <cx:pt idx="1389">-17577</cx:pt>
          <cx:pt idx="1390">-17568</cx:pt>
          <cx:pt idx="1391">-17560</cx:pt>
          <cx:pt idx="1392">-17557</cx:pt>
          <cx:pt idx="1393">-17553</cx:pt>
          <cx:pt idx="1394">-17530</cx:pt>
          <cx:pt idx="1395">-17524</cx:pt>
          <cx:pt idx="1396">-17493</cx:pt>
          <cx:pt idx="1397">-17488</cx:pt>
          <cx:pt idx="1398">-17484</cx:pt>
          <cx:pt idx="1399">-17476</cx:pt>
          <cx:pt idx="1400">-17472</cx:pt>
          <cx:pt idx="1401">-17470</cx:pt>
          <cx:pt idx="1402">-17469</cx:pt>
          <cx:pt idx="1403">-17460</cx:pt>
          <cx:pt idx="1404">-17447</cx:pt>
          <cx:pt idx="1405">-17445</cx:pt>
          <cx:pt idx="1406">-17432</cx:pt>
          <cx:pt idx="1407">-17425</cx:pt>
          <cx:pt idx="1408">-17424</cx:pt>
          <cx:pt idx="1409">-17423</cx:pt>
          <cx:pt idx="1410">-17405</cx:pt>
          <cx:pt idx="1411">-17403</cx:pt>
          <cx:pt idx="1412">-17396</cx:pt>
          <cx:pt idx="1413">-17392</cx:pt>
          <cx:pt idx="1414">-17372</cx:pt>
          <cx:pt idx="1415">-17363</cx:pt>
          <cx:pt idx="1416">-17356</cx:pt>
          <cx:pt idx="1417">-17354</cx:pt>
          <cx:pt idx="1418">-17344</cx:pt>
          <cx:pt idx="1419">-17330</cx:pt>
          <cx:pt idx="1420">-17327</cx:pt>
          <cx:pt idx="1421">-17322</cx:pt>
          <cx:pt idx="1422">-17322</cx:pt>
          <cx:pt idx="1423">-17316</cx:pt>
          <cx:pt idx="1424">-17304</cx:pt>
          <cx:pt idx="1425">-17303</cx:pt>
          <cx:pt idx="1426">-17292</cx:pt>
          <cx:pt idx="1427">-17288</cx:pt>
          <cx:pt idx="1428">-17280</cx:pt>
          <cx:pt idx="1429">-17274</cx:pt>
          <cx:pt idx="1430">-17266</cx:pt>
          <cx:pt idx="1431">-17263</cx:pt>
          <cx:pt idx="1432">-17263</cx:pt>
          <cx:pt idx="1433">-17258</cx:pt>
          <cx:pt idx="1434">-17257</cx:pt>
          <cx:pt idx="1435">-17250</cx:pt>
          <cx:pt idx="1436">-17243</cx:pt>
          <cx:pt idx="1437">-17231</cx:pt>
          <cx:pt idx="1438">-17230</cx:pt>
          <cx:pt idx="1439">-17227</cx:pt>
          <cx:pt idx="1440">-17223</cx:pt>
          <cx:pt idx="1441">-17221</cx:pt>
          <cx:pt idx="1442">-17220</cx:pt>
          <cx:pt idx="1443">-17215</cx:pt>
          <cx:pt idx="1444">-17213</cx:pt>
          <cx:pt idx="1445">-17211</cx:pt>
          <cx:pt idx="1446">-17208</cx:pt>
          <cx:pt idx="1447">-17195</cx:pt>
          <cx:pt idx="1448">-17191</cx:pt>
          <cx:pt idx="1449">-17190</cx:pt>
          <cx:pt idx="1450">-17182</cx:pt>
          <cx:pt idx="1451">-17175</cx:pt>
          <cx:pt idx="1452">-17172</cx:pt>
          <cx:pt idx="1453">-17163</cx:pt>
          <cx:pt idx="1454">-17161</cx:pt>
          <cx:pt idx="1455">-17160</cx:pt>
          <cx:pt idx="1456">-17158</cx:pt>
          <cx:pt idx="1457">-17152</cx:pt>
          <cx:pt idx="1458">-17148</cx:pt>
          <cx:pt idx="1459">-17146</cx:pt>
          <cx:pt idx="1460">-17142</cx:pt>
          <cx:pt idx="1461">-17139</cx:pt>
          <cx:pt idx="1462">-17103</cx:pt>
          <cx:pt idx="1463">-17091</cx:pt>
          <cx:pt idx="1464">-17089</cx:pt>
          <cx:pt idx="1465">-17086</cx:pt>
          <cx:pt idx="1466">-17084</cx:pt>
          <cx:pt idx="1467">-17068</cx:pt>
          <cx:pt idx="1468">-17066</cx:pt>
          <cx:pt idx="1469">-17062</cx:pt>
          <cx:pt idx="1470">-17062</cx:pt>
          <cx:pt idx="1471">-17061</cx:pt>
          <cx:pt idx="1472">-17060</cx:pt>
          <cx:pt idx="1473">-17051</cx:pt>
          <cx:pt idx="1474">-17049</cx:pt>
          <cx:pt idx="1475">-17040</cx:pt>
          <cx:pt idx="1476">-17037</cx:pt>
          <cx:pt idx="1477">-17031</cx:pt>
          <cx:pt idx="1478">-17017</cx:pt>
          <cx:pt idx="1479">-17015</cx:pt>
          <cx:pt idx="1480">-16998</cx:pt>
          <cx:pt idx="1481">-16998</cx:pt>
          <cx:pt idx="1482">-16997</cx:pt>
          <cx:pt idx="1483">-16995</cx:pt>
          <cx:pt idx="1484">-16990</cx:pt>
          <cx:pt idx="1485">-16988</cx:pt>
          <cx:pt idx="1486">-16985</cx:pt>
          <cx:pt idx="1487">-16983</cx:pt>
          <cx:pt idx="1488">-16975</cx:pt>
          <cx:pt idx="1489">-16964</cx:pt>
          <cx:pt idx="1490">-16959</cx:pt>
          <cx:pt idx="1491">-16946</cx:pt>
          <cx:pt idx="1492">-16937</cx:pt>
          <cx:pt idx="1493">-16937</cx:pt>
          <cx:pt idx="1494">-16920</cx:pt>
          <cx:pt idx="1495">-16919</cx:pt>
          <cx:pt idx="1496">-16907</cx:pt>
          <cx:pt idx="1497">-16902</cx:pt>
          <cx:pt idx="1498">-16894</cx:pt>
          <cx:pt idx="1499">-16893</cx:pt>
          <cx:pt idx="1500">-16888</cx:pt>
          <cx:pt idx="1501">-16885</cx:pt>
          <cx:pt idx="1502">-16884</cx:pt>
          <cx:pt idx="1503">-16880</cx:pt>
          <cx:pt idx="1504">-16868</cx:pt>
          <cx:pt idx="1505">-16860</cx:pt>
          <cx:pt idx="1506">-16859</cx:pt>
          <cx:pt idx="1507">-16859</cx:pt>
          <cx:pt idx="1508">-16857</cx:pt>
          <cx:pt idx="1509">-16847</cx:pt>
          <cx:pt idx="1510">-16843</cx:pt>
          <cx:pt idx="1511">-16837</cx:pt>
          <cx:pt idx="1512">-16833</cx:pt>
          <cx:pt idx="1513">-16830</cx:pt>
          <cx:pt idx="1514">-16830</cx:pt>
          <cx:pt idx="1515">-16829</cx:pt>
          <cx:pt idx="1516">-16825</cx:pt>
          <cx:pt idx="1517">-16824</cx:pt>
          <cx:pt idx="1518">-16824</cx:pt>
          <cx:pt idx="1519">-16823</cx:pt>
          <cx:pt idx="1520">-16823</cx:pt>
          <cx:pt idx="1521">-16819</cx:pt>
          <cx:pt idx="1522">-16797</cx:pt>
          <cx:pt idx="1523">-16789</cx:pt>
          <cx:pt idx="1524">-16784</cx:pt>
          <cx:pt idx="1525">-16779</cx:pt>
          <cx:pt idx="1526">-16773</cx:pt>
          <cx:pt idx="1527">-16766</cx:pt>
          <cx:pt idx="1528">-16760</cx:pt>
          <cx:pt idx="1529">-16759</cx:pt>
          <cx:pt idx="1530">-16756</cx:pt>
          <cx:pt idx="1531">-16743</cx:pt>
          <cx:pt idx="1532">-16743</cx:pt>
          <cx:pt idx="1533">-16734</cx:pt>
          <cx:pt idx="1534">-16733</cx:pt>
          <cx:pt idx="1535">-16726</cx:pt>
          <cx:pt idx="1536">-16717</cx:pt>
          <cx:pt idx="1537">-16714</cx:pt>
          <cx:pt idx="1538">-16707</cx:pt>
          <cx:pt idx="1539">-16697</cx:pt>
          <cx:pt idx="1540">-16694</cx:pt>
          <cx:pt idx="1541">-16680</cx:pt>
          <cx:pt idx="1542">-16674</cx:pt>
          <cx:pt idx="1543">-16668</cx:pt>
          <cx:pt idx="1544">-16662</cx:pt>
          <cx:pt idx="1545">-16661</cx:pt>
          <cx:pt idx="1546">-16659</cx:pt>
          <cx:pt idx="1547">-16652</cx:pt>
          <cx:pt idx="1548">-16647</cx:pt>
          <cx:pt idx="1549">-16636</cx:pt>
          <cx:pt idx="1550">-16630</cx:pt>
          <cx:pt idx="1551">-16628</cx:pt>
          <cx:pt idx="1552">-16628</cx:pt>
          <cx:pt idx="1553">-16616</cx:pt>
          <cx:pt idx="1554">-16616</cx:pt>
          <cx:pt idx="1555">-16608</cx:pt>
          <cx:pt idx="1556">-16602</cx:pt>
          <cx:pt idx="1557">-16601</cx:pt>
          <cx:pt idx="1558">-16600</cx:pt>
          <cx:pt idx="1559">-16596</cx:pt>
          <cx:pt idx="1560">-16594</cx:pt>
          <cx:pt idx="1561">-16593</cx:pt>
          <cx:pt idx="1562">-16589</cx:pt>
          <cx:pt idx="1563">-16587</cx:pt>
          <cx:pt idx="1564">-16575</cx:pt>
          <cx:pt idx="1565">-16552</cx:pt>
          <cx:pt idx="1566">-16546</cx:pt>
          <cx:pt idx="1567">-16538</cx:pt>
          <cx:pt idx="1568">-16535</cx:pt>
          <cx:pt idx="1569">-16526</cx:pt>
          <cx:pt idx="1570">-16522</cx:pt>
          <cx:pt idx="1571">-16521</cx:pt>
          <cx:pt idx="1572">-16514</cx:pt>
          <cx:pt idx="1573">-16504</cx:pt>
          <cx:pt idx="1574">-16502</cx:pt>
          <cx:pt idx="1575">-16495</cx:pt>
          <cx:pt idx="1576">-16489</cx:pt>
          <cx:pt idx="1577">-16480</cx:pt>
          <cx:pt idx="1578">-16477</cx:pt>
          <cx:pt idx="1579">-16477</cx:pt>
          <cx:pt idx="1580">-16475</cx:pt>
          <cx:pt idx="1581">-16475</cx:pt>
          <cx:pt idx="1582">-16471</cx:pt>
          <cx:pt idx="1583">-16466</cx:pt>
          <cx:pt idx="1584">-16465</cx:pt>
          <cx:pt idx="1585">-16456</cx:pt>
          <cx:pt idx="1586">-16453</cx:pt>
          <cx:pt idx="1587">-16452</cx:pt>
          <cx:pt idx="1588">-16451</cx:pt>
          <cx:pt idx="1589">-16442</cx:pt>
          <cx:pt idx="1590">-16440</cx:pt>
          <cx:pt idx="1591">-16431</cx:pt>
          <cx:pt idx="1592">-16428</cx:pt>
          <cx:pt idx="1593">-16426</cx:pt>
          <cx:pt idx="1594">-16425</cx:pt>
          <cx:pt idx="1595">-16415</cx:pt>
          <cx:pt idx="1596">-16413</cx:pt>
          <cx:pt idx="1597">-16405</cx:pt>
          <cx:pt idx="1598">-16397</cx:pt>
          <cx:pt idx="1599">-16396</cx:pt>
          <cx:pt idx="1600">-16396</cx:pt>
          <cx:pt idx="1601">-16390</cx:pt>
          <cx:pt idx="1602">-16388</cx:pt>
          <cx:pt idx="1603">-16373</cx:pt>
          <cx:pt idx="1604">-16346</cx:pt>
          <cx:pt idx="1605">-16342</cx:pt>
          <cx:pt idx="1606">-16341</cx:pt>
          <cx:pt idx="1607">-16334</cx:pt>
          <cx:pt idx="1608">-16334</cx:pt>
          <cx:pt idx="1609">-16332</cx:pt>
          <cx:pt idx="1610">-16329</cx:pt>
          <cx:pt idx="1611">-16321</cx:pt>
          <cx:pt idx="1612">-16317</cx:pt>
          <cx:pt idx="1613">-16310</cx:pt>
          <cx:pt idx="1614">-16305</cx:pt>
          <cx:pt idx="1615">-16289</cx:pt>
          <cx:pt idx="1616">-16284</cx:pt>
          <cx:pt idx="1617">-16283</cx:pt>
          <cx:pt idx="1618">-16275</cx:pt>
          <cx:pt idx="1619">-16266</cx:pt>
          <cx:pt idx="1620">-16263</cx:pt>
          <cx:pt idx="1621">-16258</cx:pt>
          <cx:pt idx="1622">-16249</cx:pt>
          <cx:pt idx="1623">-16248</cx:pt>
          <cx:pt idx="1624">-16233</cx:pt>
          <cx:pt idx="1625">-16227</cx:pt>
          <cx:pt idx="1626">-16225</cx:pt>
          <cx:pt idx="1627">-16220</cx:pt>
          <cx:pt idx="1628">-16219</cx:pt>
          <cx:pt idx="1629">-16218</cx:pt>
          <cx:pt idx="1630">-16216</cx:pt>
          <cx:pt idx="1631">-16202</cx:pt>
          <cx:pt idx="1632">-16200</cx:pt>
          <cx:pt idx="1633">-16199</cx:pt>
          <cx:pt idx="1634">-16198</cx:pt>
          <cx:pt idx="1635">-16192</cx:pt>
          <cx:pt idx="1636">-16188</cx:pt>
          <cx:pt idx="1637">-16187</cx:pt>
          <cx:pt idx="1638">-16168</cx:pt>
          <cx:pt idx="1639">-16163</cx:pt>
          <cx:pt idx="1640">-16153</cx:pt>
          <cx:pt idx="1641">-16149</cx:pt>
          <cx:pt idx="1642">-16147</cx:pt>
          <cx:pt idx="1643">-16143</cx:pt>
          <cx:pt idx="1644">-16140</cx:pt>
          <cx:pt idx="1645">-16134</cx:pt>
          <cx:pt idx="1646">-16131</cx:pt>
          <cx:pt idx="1647">-16129</cx:pt>
          <cx:pt idx="1648">-16125</cx:pt>
          <cx:pt idx="1649">-16124</cx:pt>
          <cx:pt idx="1650">-16121</cx:pt>
          <cx:pt idx="1651">-16119</cx:pt>
          <cx:pt idx="1652">-16118</cx:pt>
          <cx:pt idx="1653">-16110</cx:pt>
          <cx:pt idx="1654">-16096</cx:pt>
          <cx:pt idx="1655">-16092</cx:pt>
          <cx:pt idx="1656">-16079</cx:pt>
          <cx:pt idx="1657">-16061</cx:pt>
          <cx:pt idx="1658">-16057</cx:pt>
          <cx:pt idx="1659">-16051</cx:pt>
          <cx:pt idx="1660">-16044</cx:pt>
          <cx:pt idx="1661">-16042</cx:pt>
          <cx:pt idx="1662">-16041</cx:pt>
          <cx:pt idx="1663">-16040</cx:pt>
          <cx:pt idx="1664">-16040</cx:pt>
          <cx:pt idx="1665">-16039</cx:pt>
          <cx:pt idx="1666">-16028</cx:pt>
          <cx:pt idx="1667">-16014</cx:pt>
          <cx:pt idx="1668">-16011</cx:pt>
          <cx:pt idx="1669">-16011</cx:pt>
          <cx:pt idx="1670">-16007</cx:pt>
          <cx:pt idx="1671">-15999</cx:pt>
          <cx:pt idx="1672">-15987</cx:pt>
          <cx:pt idx="1673">-15985</cx:pt>
          <cx:pt idx="1674">-15981</cx:pt>
          <cx:pt idx="1675">-15980</cx:pt>
          <cx:pt idx="1676">-15978</cx:pt>
          <cx:pt idx="1677">-15969</cx:pt>
          <cx:pt idx="1678">-15968</cx:pt>
          <cx:pt idx="1679">-15963</cx:pt>
          <cx:pt idx="1680">-15960</cx:pt>
          <cx:pt idx="1681">-15951</cx:pt>
          <cx:pt idx="1682">-15943</cx:pt>
          <cx:pt idx="1683">-15943</cx:pt>
          <cx:pt idx="1684">-15929</cx:pt>
          <cx:pt idx="1685">-15926</cx:pt>
          <cx:pt idx="1686">-15919</cx:pt>
          <cx:pt idx="1687">-15916</cx:pt>
          <cx:pt idx="1688">-15914</cx:pt>
          <cx:pt idx="1689">-15914</cx:pt>
          <cx:pt idx="1690">-15908</cx:pt>
          <cx:pt idx="1691">-15903</cx:pt>
          <cx:pt idx="1692">-15893</cx:pt>
          <cx:pt idx="1693">-15891</cx:pt>
          <cx:pt idx="1694">-15876</cx:pt>
          <cx:pt idx="1695">-15874</cx:pt>
          <cx:pt idx="1696">-15859</cx:pt>
          <cx:pt idx="1697">-15857</cx:pt>
          <cx:pt idx="1698">-15856</cx:pt>
          <cx:pt idx="1699">-15856</cx:pt>
          <cx:pt idx="1700">-15852</cx:pt>
          <cx:pt idx="1701">-15840</cx:pt>
          <cx:pt idx="1702">-15839</cx:pt>
          <cx:pt idx="1703">-15838</cx:pt>
          <cx:pt idx="1704">-15831</cx:pt>
          <cx:pt idx="1705">-15829</cx:pt>
          <cx:pt idx="1706">-15828</cx:pt>
          <cx:pt idx="1707">-15827</cx:pt>
          <cx:pt idx="1708">-15824</cx:pt>
          <cx:pt idx="1709">-15807</cx:pt>
          <cx:pt idx="1710">-15807</cx:pt>
          <cx:pt idx="1711">-15804</cx:pt>
          <cx:pt idx="1712">-15804</cx:pt>
          <cx:pt idx="1713">-15799</cx:pt>
          <cx:pt idx="1714">-15798</cx:pt>
          <cx:pt idx="1715">-15798</cx:pt>
          <cx:pt idx="1716">-15794</cx:pt>
          <cx:pt idx="1717">-15790</cx:pt>
          <cx:pt idx="1718">-15787</cx:pt>
          <cx:pt idx="1719">-15786</cx:pt>
          <cx:pt idx="1720">-15776</cx:pt>
          <cx:pt idx="1721">-15776</cx:pt>
          <cx:pt idx="1722">-15774</cx:pt>
          <cx:pt idx="1723">-15766</cx:pt>
          <cx:pt idx="1724">-15763</cx:pt>
          <cx:pt idx="1725">-15762</cx:pt>
          <cx:pt idx="1726">-15759</cx:pt>
          <cx:pt idx="1727">-15755</cx:pt>
          <cx:pt idx="1728">-15753</cx:pt>
          <cx:pt idx="1729">-15751</cx:pt>
          <cx:pt idx="1730">-15750</cx:pt>
          <cx:pt idx="1731">-15740</cx:pt>
          <cx:pt idx="1732">-15739</cx:pt>
          <cx:pt idx="1733">-15734</cx:pt>
          <cx:pt idx="1734">-15716</cx:pt>
          <cx:pt idx="1735">-15715</cx:pt>
          <cx:pt idx="1736">-15714</cx:pt>
          <cx:pt idx="1737">-15709</cx:pt>
          <cx:pt idx="1738">-15708</cx:pt>
          <cx:pt idx="1739">-15708</cx:pt>
          <cx:pt idx="1740">-15699</cx:pt>
          <cx:pt idx="1741">-15698</cx:pt>
          <cx:pt idx="1742">-15695</cx:pt>
          <cx:pt idx="1743">-15693</cx:pt>
          <cx:pt idx="1744">-15685</cx:pt>
          <cx:pt idx="1745">-15678</cx:pt>
          <cx:pt idx="1746">-15672</cx:pt>
          <cx:pt idx="1747">-15664</cx:pt>
          <cx:pt idx="1748">-15664</cx:pt>
          <cx:pt idx="1749">-15663</cx:pt>
          <cx:pt idx="1750">-15662</cx:pt>
          <cx:pt idx="1751">-15661</cx:pt>
          <cx:pt idx="1752">-15660</cx:pt>
          <cx:pt idx="1753">-15655</cx:pt>
          <cx:pt idx="1754">-15655</cx:pt>
          <cx:pt idx="1755">-15653</cx:pt>
          <cx:pt idx="1756">-15653</cx:pt>
          <cx:pt idx="1757">-15648</cx:pt>
          <cx:pt idx="1758">-15645</cx:pt>
          <cx:pt idx="1759">-15642</cx:pt>
          <cx:pt idx="1760">-15631</cx:pt>
          <cx:pt idx="1761">-15625</cx:pt>
          <cx:pt idx="1762">-15619</cx:pt>
          <cx:pt idx="1763">-15618</cx:pt>
          <cx:pt idx="1764">-15618</cx:pt>
          <cx:pt idx="1765">-15616</cx:pt>
          <cx:pt idx="1766">-15605</cx:pt>
          <cx:pt idx="1767">-15603</cx:pt>
          <cx:pt idx="1768">-15601</cx:pt>
          <cx:pt idx="1769">-15599</cx:pt>
          <cx:pt idx="1770">-15595</cx:pt>
          <cx:pt idx="1771">-15594</cx:pt>
          <cx:pt idx="1772">-15594</cx:pt>
          <cx:pt idx="1773">-15588</cx:pt>
          <cx:pt idx="1774">-15588</cx:pt>
          <cx:pt idx="1775">-15580</cx:pt>
          <cx:pt idx="1776">-15573</cx:pt>
          <cx:pt idx="1777">-15571</cx:pt>
          <cx:pt idx="1778">-15562</cx:pt>
          <cx:pt idx="1779">-15562</cx:pt>
          <cx:pt idx="1780">-15560</cx:pt>
          <cx:pt idx="1781">-15547</cx:pt>
          <cx:pt idx="1782">-15545</cx:pt>
          <cx:pt idx="1783">-15532</cx:pt>
          <cx:pt idx="1784">-15528</cx:pt>
          <cx:pt idx="1785">-15527</cx:pt>
          <cx:pt idx="1786">-15524</cx:pt>
          <cx:pt idx="1787">-15523</cx:pt>
          <cx:pt idx="1788">-15514</cx:pt>
          <cx:pt idx="1789">-15510</cx:pt>
          <cx:pt idx="1790">-15501</cx:pt>
          <cx:pt idx="1791">-15488</cx:pt>
          <cx:pt idx="1792">-15487</cx:pt>
          <cx:pt idx="1793">-15474</cx:pt>
          <cx:pt idx="1794">-15463</cx:pt>
          <cx:pt idx="1795">-15461</cx:pt>
          <cx:pt idx="1796">-15459</cx:pt>
          <cx:pt idx="1797">-15459</cx:pt>
          <cx:pt idx="1798">-15457</cx:pt>
          <cx:pt idx="1799">-15453</cx:pt>
          <cx:pt idx="1800">-15441</cx:pt>
          <cx:pt idx="1801">-15433</cx:pt>
          <cx:pt idx="1802">-15427</cx:pt>
          <cx:pt idx="1803">-15422</cx:pt>
          <cx:pt idx="1804">-15417</cx:pt>
          <cx:pt idx="1805">-15417</cx:pt>
          <cx:pt idx="1806">-15415</cx:pt>
          <cx:pt idx="1807">-15413</cx:pt>
          <cx:pt idx="1808">-15408</cx:pt>
          <cx:pt idx="1809">-15407</cx:pt>
          <cx:pt idx="1810">-15403</cx:pt>
          <cx:pt idx="1811">-15401</cx:pt>
          <cx:pt idx="1812">-15397</cx:pt>
          <cx:pt idx="1813">-15394</cx:pt>
          <cx:pt idx="1814">-15386</cx:pt>
          <cx:pt idx="1815">-15380</cx:pt>
          <cx:pt idx="1816">-15378</cx:pt>
          <cx:pt idx="1817">-15378</cx:pt>
          <cx:pt idx="1818">-15377</cx:pt>
          <cx:pt idx="1819">-15366</cx:pt>
          <cx:pt idx="1820">-15359</cx:pt>
          <cx:pt idx="1821">-15353</cx:pt>
          <cx:pt idx="1822">-15351</cx:pt>
          <cx:pt idx="1823">-15349</cx:pt>
          <cx:pt idx="1824">-15345</cx:pt>
          <cx:pt idx="1825">-15345</cx:pt>
          <cx:pt idx="1826">-15340</cx:pt>
          <cx:pt idx="1827">-15336</cx:pt>
          <cx:pt idx="1828">-15331</cx:pt>
          <cx:pt idx="1829">-15327</cx:pt>
          <cx:pt idx="1830">-15315</cx:pt>
          <cx:pt idx="1831">-15314</cx:pt>
          <cx:pt idx="1832">-15307</cx:pt>
          <cx:pt idx="1833">-15306</cx:pt>
          <cx:pt idx="1834">-15305</cx:pt>
          <cx:pt idx="1835">-15302</cx:pt>
          <cx:pt idx="1836">-15302</cx:pt>
          <cx:pt idx="1837">-15296</cx:pt>
          <cx:pt idx="1838">-15294</cx:pt>
          <cx:pt idx="1839">-15291</cx:pt>
          <cx:pt idx="1840">-15289</cx:pt>
          <cx:pt idx="1841">-15287</cx:pt>
          <cx:pt idx="1842">-15276</cx:pt>
          <cx:pt idx="1843">-15276</cx:pt>
          <cx:pt idx="1844">-15275</cx:pt>
          <cx:pt idx="1845">-15271</cx:pt>
          <cx:pt idx="1846">-15265</cx:pt>
          <cx:pt idx="1847">-15262</cx:pt>
          <cx:pt idx="1848">-15255</cx:pt>
          <cx:pt idx="1849">-15254</cx:pt>
          <cx:pt idx="1850">-15246</cx:pt>
          <cx:pt idx="1851">-15244</cx:pt>
          <cx:pt idx="1852">-15243</cx:pt>
          <cx:pt idx="1853">-15240</cx:pt>
          <cx:pt idx="1854">-15239</cx:pt>
          <cx:pt idx="1855">-15237</cx:pt>
          <cx:pt idx="1856">-15236</cx:pt>
          <cx:pt idx="1857">-15234</cx:pt>
          <cx:pt idx="1858">-15224</cx:pt>
          <cx:pt idx="1859">-15213</cx:pt>
          <cx:pt idx="1860">-15211</cx:pt>
          <cx:pt idx="1861">-15197</cx:pt>
          <cx:pt idx="1862">-15193</cx:pt>
          <cx:pt idx="1863">-15189</cx:pt>
          <cx:pt idx="1864">-15183</cx:pt>
          <cx:pt idx="1865">-15179</cx:pt>
          <cx:pt idx="1866">-15178</cx:pt>
          <cx:pt idx="1867">-15171</cx:pt>
          <cx:pt idx="1868">-15166</cx:pt>
          <cx:pt idx="1869">-15162</cx:pt>
          <cx:pt idx="1870">-15150</cx:pt>
          <cx:pt idx="1871">-15146</cx:pt>
          <cx:pt idx="1872">-15145</cx:pt>
          <cx:pt idx="1873">-15144</cx:pt>
          <cx:pt idx="1874">-15142</cx:pt>
          <cx:pt idx="1875">-15139</cx:pt>
          <cx:pt idx="1876">-15134</cx:pt>
          <cx:pt idx="1877">-15132</cx:pt>
          <cx:pt idx="1878">-15131</cx:pt>
          <cx:pt idx="1879">-15128</cx:pt>
          <cx:pt idx="1880">-15126</cx:pt>
          <cx:pt idx="1881">-15125</cx:pt>
          <cx:pt idx="1882">-15123</cx:pt>
          <cx:pt idx="1883">-15123</cx:pt>
          <cx:pt idx="1884">-15119</cx:pt>
          <cx:pt idx="1885">-15119</cx:pt>
          <cx:pt idx="1886">-15114</cx:pt>
          <cx:pt idx="1887">-15112</cx:pt>
          <cx:pt idx="1888">-15112</cx:pt>
          <cx:pt idx="1889">-15111</cx:pt>
          <cx:pt idx="1890">-15099</cx:pt>
          <cx:pt idx="1891">-15095</cx:pt>
          <cx:pt idx="1892">-15094</cx:pt>
          <cx:pt idx="1893">-15087</cx:pt>
          <cx:pt idx="1894">-15084</cx:pt>
          <cx:pt idx="1895">-15083</cx:pt>
          <cx:pt idx="1896">-15082</cx:pt>
          <cx:pt idx="1897">-15079</cx:pt>
          <cx:pt idx="1898">-15077</cx:pt>
          <cx:pt idx="1899">-15070</cx:pt>
          <cx:pt idx="1900">-15065</cx:pt>
          <cx:pt idx="1901">-15063</cx:pt>
          <cx:pt idx="1902">-15059</cx:pt>
          <cx:pt idx="1903">-15059</cx:pt>
          <cx:pt idx="1904">-15056</cx:pt>
          <cx:pt idx="1905">-15055</cx:pt>
          <cx:pt idx="1906">-15053</cx:pt>
          <cx:pt idx="1907">-15052</cx:pt>
          <cx:pt idx="1908">-15046</cx:pt>
          <cx:pt idx="1909">-15039</cx:pt>
          <cx:pt idx="1910">-15038</cx:pt>
          <cx:pt idx="1911">-15027</cx:pt>
          <cx:pt idx="1912">-15025</cx:pt>
          <cx:pt idx="1913">-15021</cx:pt>
          <cx:pt idx="1914">-15018</cx:pt>
          <cx:pt idx="1915">-15015</cx:pt>
          <cx:pt idx="1916">-15014</cx:pt>
          <cx:pt idx="1917">-15012</cx:pt>
          <cx:pt idx="1918">-14994</cx:pt>
          <cx:pt idx="1919">-14994</cx:pt>
          <cx:pt idx="1920">-14992</cx:pt>
          <cx:pt idx="1921">-14989</cx:pt>
          <cx:pt idx="1922">-14979</cx:pt>
          <cx:pt idx="1923">-14979</cx:pt>
          <cx:pt idx="1924">-14965</cx:pt>
          <cx:pt idx="1925">-14958</cx:pt>
          <cx:pt idx="1926">-14956</cx:pt>
          <cx:pt idx="1927">-14956</cx:pt>
          <cx:pt idx="1928">-14953</cx:pt>
          <cx:pt idx="1929">-14949</cx:pt>
          <cx:pt idx="1930">-14947</cx:pt>
          <cx:pt idx="1931">-14943</cx:pt>
          <cx:pt idx="1932">-14942</cx:pt>
          <cx:pt idx="1933">-14933</cx:pt>
          <cx:pt idx="1934">-14932</cx:pt>
          <cx:pt idx="1935">-14925</cx:pt>
          <cx:pt idx="1936">-14920</cx:pt>
          <cx:pt idx="1937">-14914</cx:pt>
          <cx:pt idx="1938">-14910</cx:pt>
          <cx:pt idx="1939">-14909</cx:pt>
          <cx:pt idx="1940">-14908</cx:pt>
          <cx:pt idx="1941">-14899</cx:pt>
          <cx:pt idx="1942">-14890</cx:pt>
          <cx:pt idx="1943">-14882</cx:pt>
          <cx:pt idx="1944">-14881</cx:pt>
          <cx:pt idx="1945">-14878</cx:pt>
          <cx:pt idx="1946">-14876</cx:pt>
          <cx:pt idx="1947">-14868</cx:pt>
          <cx:pt idx="1948">-14860</cx:pt>
          <cx:pt idx="1949">-14859</cx:pt>
          <cx:pt idx="1950">-14853</cx:pt>
          <cx:pt idx="1951">-14847</cx:pt>
          <cx:pt idx="1952">-14839</cx:pt>
          <cx:pt idx="1953">-14837</cx:pt>
          <cx:pt idx="1954">-14835</cx:pt>
          <cx:pt idx="1955">-14834</cx:pt>
          <cx:pt idx="1956">-14834</cx:pt>
          <cx:pt idx="1957">-14833</cx:pt>
          <cx:pt idx="1958">-14828</cx:pt>
          <cx:pt idx="1959">-14820</cx:pt>
          <cx:pt idx="1960">-14813</cx:pt>
          <cx:pt idx="1961">-14810</cx:pt>
          <cx:pt idx="1962">-14801</cx:pt>
          <cx:pt idx="1963">-14798</cx:pt>
          <cx:pt idx="1964">-14797</cx:pt>
          <cx:pt idx="1965">-14792</cx:pt>
          <cx:pt idx="1966">-14788</cx:pt>
          <cx:pt idx="1967">-14786</cx:pt>
          <cx:pt idx="1968">-14786</cx:pt>
          <cx:pt idx="1969">-14785</cx:pt>
          <cx:pt idx="1970">-14782</cx:pt>
          <cx:pt idx="1971">-14780</cx:pt>
          <cx:pt idx="1972">-14779</cx:pt>
          <cx:pt idx="1973">-14777</cx:pt>
          <cx:pt idx="1974">-14771</cx:pt>
          <cx:pt idx="1975">-14771</cx:pt>
          <cx:pt idx="1976">-14762</cx:pt>
          <cx:pt idx="1977">-14757</cx:pt>
          <cx:pt idx="1978">-14757</cx:pt>
          <cx:pt idx="1979">-14756</cx:pt>
          <cx:pt idx="1980">-14746</cx:pt>
          <cx:pt idx="1981">-14745</cx:pt>
          <cx:pt idx="1982">-14743</cx:pt>
          <cx:pt idx="1983">-14739</cx:pt>
          <cx:pt idx="1984">-14735</cx:pt>
          <cx:pt idx="1985">-14734</cx:pt>
          <cx:pt idx="1986">-14726</cx:pt>
          <cx:pt idx="1987">-14726</cx:pt>
          <cx:pt idx="1988">-14720</cx:pt>
          <cx:pt idx="1989">-14716</cx:pt>
          <cx:pt idx="1990">-14715</cx:pt>
          <cx:pt idx="1991">-14708</cx:pt>
          <cx:pt idx="1992">-14697</cx:pt>
          <cx:pt idx="1993">-14686</cx:pt>
          <cx:pt idx="1994">-14685</cx:pt>
          <cx:pt idx="1995">-14684</cx:pt>
          <cx:pt idx="1996">-14681</cx:pt>
          <cx:pt idx="1997">-14678</cx:pt>
          <cx:pt idx="1998">-14678</cx:pt>
          <cx:pt idx="1999">-14675</cx:pt>
          <cx:pt idx="2000">-14669</cx:pt>
          <cx:pt idx="2001">-14669</cx:pt>
          <cx:pt idx="2002">-14665</cx:pt>
          <cx:pt idx="2003">-14656</cx:pt>
          <cx:pt idx="2004">-14645</cx:pt>
          <cx:pt idx="2005">-14642</cx:pt>
          <cx:pt idx="2006">-14637</cx:pt>
          <cx:pt idx="2007">-14627</cx:pt>
          <cx:pt idx="2008">-14624</cx:pt>
          <cx:pt idx="2009">-14624</cx:pt>
          <cx:pt idx="2010">-14620</cx:pt>
          <cx:pt idx="2011">-14618</cx:pt>
          <cx:pt idx="2012">-14616</cx:pt>
          <cx:pt idx="2013">-14614</cx:pt>
          <cx:pt idx="2014">-14604</cx:pt>
          <cx:pt idx="2015">-14595</cx:pt>
          <cx:pt idx="2016">-14592</cx:pt>
          <cx:pt idx="2017">-14591</cx:pt>
          <cx:pt idx="2018">-14590</cx:pt>
          <cx:pt idx="2019">-14587</cx:pt>
          <cx:pt idx="2020">-14587</cx:pt>
          <cx:pt idx="2021">-14587</cx:pt>
          <cx:pt idx="2022">-14573</cx:pt>
          <cx:pt idx="2023">-14557</cx:pt>
          <cx:pt idx="2024">-14552</cx:pt>
          <cx:pt idx="2025">-14551</cx:pt>
          <cx:pt idx="2026">-14550</cx:pt>
          <cx:pt idx="2027">-14549</cx:pt>
          <cx:pt idx="2028">-14548</cx:pt>
          <cx:pt idx="2029">-14545</cx:pt>
          <cx:pt idx="2030">-14537</cx:pt>
          <cx:pt idx="2031">-14535</cx:pt>
          <cx:pt idx="2032">-14535</cx:pt>
          <cx:pt idx="2033">-14530</cx:pt>
          <cx:pt idx="2034">-14527</cx:pt>
          <cx:pt idx="2035">-14518</cx:pt>
          <cx:pt idx="2036">-14517</cx:pt>
          <cx:pt idx="2037">-14511</cx:pt>
          <cx:pt idx="2038">-14494</cx:pt>
          <cx:pt idx="2039">-14492</cx:pt>
          <cx:pt idx="2040">-14487</cx:pt>
          <cx:pt idx="2041">-14486</cx:pt>
          <cx:pt idx="2042">-14478</cx:pt>
          <cx:pt idx="2043">-14475</cx:pt>
          <cx:pt idx="2044">-14470</cx:pt>
          <cx:pt idx="2045">-14470</cx:pt>
          <cx:pt idx="2046">-14468</cx:pt>
          <cx:pt idx="2047">-14464</cx:pt>
          <cx:pt idx="2048">-14464</cx:pt>
          <cx:pt idx="2049">-14461</cx:pt>
          <cx:pt idx="2050">-14460</cx:pt>
          <cx:pt idx="2051">-14455</cx:pt>
          <cx:pt idx="2052">-14451</cx:pt>
          <cx:pt idx="2053">-14449</cx:pt>
          <cx:pt idx="2054">-14446</cx:pt>
          <cx:pt idx="2055">-14440</cx:pt>
          <cx:pt idx="2056">-14436</cx:pt>
          <cx:pt idx="2057">-14428</cx:pt>
          <cx:pt idx="2058">-14425</cx:pt>
          <cx:pt idx="2059">-14423</cx:pt>
          <cx:pt idx="2060">-14415</cx:pt>
          <cx:pt idx="2061">-14402</cx:pt>
          <cx:pt idx="2062">-14402</cx:pt>
          <cx:pt idx="2063">-14402</cx:pt>
          <cx:pt idx="2064">-14401</cx:pt>
          <cx:pt idx="2065">-14400</cx:pt>
          <cx:pt idx="2066">-14394</cx:pt>
          <cx:pt idx="2067">-14393</cx:pt>
          <cx:pt idx="2068">-14391</cx:pt>
          <cx:pt idx="2069">-14391</cx:pt>
          <cx:pt idx="2070">-14388</cx:pt>
          <cx:pt idx="2071">-14382</cx:pt>
          <cx:pt idx="2072">-14379</cx:pt>
          <cx:pt idx="2073">-14377</cx:pt>
          <cx:pt idx="2074">-14371</cx:pt>
          <cx:pt idx="2075">-14367</cx:pt>
          <cx:pt idx="2076">-14363</cx:pt>
          <cx:pt idx="2077">-14362</cx:pt>
          <cx:pt idx="2078">-14361</cx:pt>
          <cx:pt idx="2079">-14360</cx:pt>
          <cx:pt idx="2080">-14358</cx:pt>
          <cx:pt idx="2081">-14346</cx:pt>
          <cx:pt idx="2082">-14345</cx:pt>
          <cx:pt idx="2083">-14341</cx:pt>
          <cx:pt idx="2084">-14338</cx:pt>
          <cx:pt idx="2085">-14338</cx:pt>
          <cx:pt idx="2086">-14332</cx:pt>
          <cx:pt idx="2087">-14330</cx:pt>
          <cx:pt idx="2088">-14329</cx:pt>
          <cx:pt idx="2089">-14328</cx:pt>
          <cx:pt idx="2090">-14322</cx:pt>
          <cx:pt idx="2091">-14310</cx:pt>
          <cx:pt idx="2092">-14309</cx:pt>
          <cx:pt idx="2093">-14306</cx:pt>
          <cx:pt idx="2094">-14306</cx:pt>
          <cx:pt idx="2095">-14305</cx:pt>
          <cx:pt idx="2096">-14302</cx:pt>
          <cx:pt idx="2097">-14302</cx:pt>
          <cx:pt idx="2098">-14296</cx:pt>
          <cx:pt idx="2099">-14295</cx:pt>
          <cx:pt idx="2100">-14284</cx:pt>
          <cx:pt idx="2101">-14282</cx:pt>
          <cx:pt idx="2102">-14278</cx:pt>
          <cx:pt idx="2103">-14274</cx:pt>
          <cx:pt idx="2104">-14263</cx:pt>
          <cx:pt idx="2105">-14259</cx:pt>
          <cx:pt idx="2106">-14257</cx:pt>
          <cx:pt idx="2107">-14252</cx:pt>
          <cx:pt idx="2108">-14249</cx:pt>
          <cx:pt idx="2109">-14246</cx:pt>
          <cx:pt idx="2110">-14243</cx:pt>
          <cx:pt idx="2111">-14239</cx:pt>
          <cx:pt idx="2112">-14239</cx:pt>
          <cx:pt idx="2113">-14232</cx:pt>
          <cx:pt idx="2114">-14228</cx:pt>
          <cx:pt idx="2115">-14216</cx:pt>
          <cx:pt idx="2116">-14212</cx:pt>
          <cx:pt idx="2117">-14204</cx:pt>
          <cx:pt idx="2118">-14201</cx:pt>
          <cx:pt idx="2119">-14200</cx:pt>
          <cx:pt idx="2120">-14197</cx:pt>
          <cx:pt idx="2121">-14195</cx:pt>
          <cx:pt idx="2122">-14194</cx:pt>
          <cx:pt idx="2123">-14193</cx:pt>
          <cx:pt idx="2124">-14192</cx:pt>
          <cx:pt idx="2125">-14191</cx:pt>
          <cx:pt idx="2126">-14190</cx:pt>
          <cx:pt idx="2127">-14186</cx:pt>
          <cx:pt idx="2128">-14179</cx:pt>
          <cx:pt idx="2129">-14178</cx:pt>
          <cx:pt idx="2130">-14178</cx:pt>
          <cx:pt idx="2131">-14175</cx:pt>
          <cx:pt idx="2132">-14162</cx:pt>
          <cx:pt idx="2133">-14155</cx:pt>
          <cx:pt idx="2134">-14149</cx:pt>
          <cx:pt idx="2135">-14146</cx:pt>
          <cx:pt idx="2136">-14146</cx:pt>
          <cx:pt idx="2137">-14134</cx:pt>
          <cx:pt idx="2138">-14132</cx:pt>
          <cx:pt idx="2139">-14127</cx:pt>
          <cx:pt idx="2140">-14122</cx:pt>
          <cx:pt idx="2141">-14122</cx:pt>
          <cx:pt idx="2142">-14119</cx:pt>
          <cx:pt idx="2143">-14118</cx:pt>
          <cx:pt idx="2144">-14112</cx:pt>
          <cx:pt idx="2145">-14111</cx:pt>
          <cx:pt idx="2146">-14107</cx:pt>
          <cx:pt idx="2147">-14107</cx:pt>
          <cx:pt idx="2148">-14103</cx:pt>
          <cx:pt idx="2149">-14098</cx:pt>
          <cx:pt idx="2150">-14098</cx:pt>
          <cx:pt idx="2151">-14094</cx:pt>
          <cx:pt idx="2152">-14093</cx:pt>
          <cx:pt idx="2153">-14092</cx:pt>
          <cx:pt idx="2154">-14089</cx:pt>
          <cx:pt idx="2155">-14088</cx:pt>
          <cx:pt idx="2156">-14083</cx:pt>
          <cx:pt idx="2157">-14082</cx:pt>
          <cx:pt idx="2158">-14082</cx:pt>
          <cx:pt idx="2159">-14073</cx:pt>
          <cx:pt idx="2160">-14072</cx:pt>
          <cx:pt idx="2161">-14072</cx:pt>
          <cx:pt idx="2162">-14071</cx:pt>
          <cx:pt idx="2163">-14064</cx:pt>
          <cx:pt idx="2164">-14063</cx:pt>
          <cx:pt idx="2165">-14063</cx:pt>
          <cx:pt idx="2166">-14048</cx:pt>
          <cx:pt idx="2167">-14041</cx:pt>
          <cx:pt idx="2168">-14035</cx:pt>
          <cx:pt idx="2169">-14027</cx:pt>
          <cx:pt idx="2170">-14026</cx:pt>
          <cx:pt idx="2171">-14024</cx:pt>
          <cx:pt idx="2172">-14014</cx:pt>
          <cx:pt idx="2173">-14013</cx:pt>
          <cx:pt idx="2174">-14003</cx:pt>
          <cx:pt idx="2175">-14002</cx:pt>
          <cx:pt idx="2176">-14001</cx:pt>
          <cx:pt idx="2177">-13997</cx:pt>
          <cx:pt idx="2178">-13996</cx:pt>
          <cx:pt idx="2179">-13986</cx:pt>
          <cx:pt idx="2180">-13983</cx:pt>
          <cx:pt idx="2181">-13977</cx:pt>
          <cx:pt idx="2182">-13973</cx:pt>
          <cx:pt idx="2183">-13972</cx:pt>
          <cx:pt idx="2184">-13965</cx:pt>
          <cx:pt idx="2185">-13963</cx:pt>
          <cx:pt idx="2186">-13960</cx:pt>
          <cx:pt idx="2187">-13960</cx:pt>
          <cx:pt idx="2188">-13956</cx:pt>
          <cx:pt idx="2189">-13948</cx:pt>
          <cx:pt idx="2190">-13947</cx:pt>
          <cx:pt idx="2191">-13941</cx:pt>
          <cx:pt idx="2192">-13929</cx:pt>
          <cx:pt idx="2193">-13922</cx:pt>
          <cx:pt idx="2194">-13919</cx:pt>
          <cx:pt idx="2195">-13917</cx:pt>
          <cx:pt idx="2196">-13916</cx:pt>
          <cx:pt idx="2197">-13911</cx:pt>
          <cx:pt idx="2198">-13904</cx:pt>
          <cx:pt idx="2199">-13901</cx:pt>
          <cx:pt idx="2200">-13898</cx:pt>
          <cx:pt idx="2201">-13898</cx:pt>
          <cx:pt idx="2202">-13895</cx:pt>
          <cx:pt idx="2203">-13892</cx:pt>
          <cx:pt idx="2204">-13891</cx:pt>
          <cx:pt idx="2205">-13890</cx:pt>
          <cx:pt idx="2206">-13889</cx:pt>
          <cx:pt idx="2207">-13886</cx:pt>
          <cx:pt idx="2208">-13884</cx:pt>
          <cx:pt idx="2209">-13880</cx:pt>
          <cx:pt idx="2210">-13879</cx:pt>
          <cx:pt idx="2211">-13878</cx:pt>
          <cx:pt idx="2212">-13876</cx:pt>
          <cx:pt idx="2213">-13874</cx:pt>
          <cx:pt idx="2214">-13867</cx:pt>
          <cx:pt idx="2215">-13856</cx:pt>
          <cx:pt idx="2216">-13854</cx:pt>
          <cx:pt idx="2217">-13847</cx:pt>
          <cx:pt idx="2218">-13845</cx:pt>
          <cx:pt idx="2219">-13843</cx:pt>
          <cx:pt idx="2220">-13837</cx:pt>
          <cx:pt idx="2221">-13835</cx:pt>
          <cx:pt idx="2222">-13828</cx:pt>
          <cx:pt idx="2223">-13814</cx:pt>
          <cx:pt idx="2224">-13813</cx:pt>
          <cx:pt idx="2225">-13813</cx:pt>
          <cx:pt idx="2226">-13808</cx:pt>
          <cx:pt idx="2227">-13808</cx:pt>
          <cx:pt idx="2228">-13803</cx:pt>
          <cx:pt idx="2229">-13802</cx:pt>
          <cx:pt idx="2230">-13800</cx:pt>
          <cx:pt idx="2231">-13800</cx:pt>
          <cx:pt idx="2232">-13799</cx:pt>
          <cx:pt idx="2233">-13795</cx:pt>
          <cx:pt idx="2234">-13793</cx:pt>
          <cx:pt idx="2235">-13792</cx:pt>
          <cx:pt idx="2236">-13787</cx:pt>
          <cx:pt idx="2237">-13787</cx:pt>
          <cx:pt idx="2238">-13784</cx:pt>
          <cx:pt idx="2239">-13784</cx:pt>
          <cx:pt idx="2240">-13782</cx:pt>
          <cx:pt idx="2241">-13778</cx:pt>
          <cx:pt idx="2242">-13771</cx:pt>
          <cx:pt idx="2243">-13767</cx:pt>
          <cx:pt idx="2244">-13766</cx:pt>
          <cx:pt idx="2245">-13764</cx:pt>
          <cx:pt idx="2246">-13760</cx:pt>
          <cx:pt idx="2247">-13753</cx:pt>
          <cx:pt idx="2248">-13746</cx:pt>
          <cx:pt idx="2249">-13736</cx:pt>
          <cx:pt idx="2250">-13736</cx:pt>
          <cx:pt idx="2251">-13736</cx:pt>
          <cx:pt idx="2252">-13730</cx:pt>
          <cx:pt idx="2253">-13728</cx:pt>
          <cx:pt idx="2254">-13726</cx:pt>
          <cx:pt idx="2255">-13721</cx:pt>
          <cx:pt idx="2256">-13721</cx:pt>
          <cx:pt idx="2257">-13720</cx:pt>
          <cx:pt idx="2258">-13709</cx:pt>
          <cx:pt idx="2259">-13695</cx:pt>
          <cx:pt idx="2260">-13693</cx:pt>
          <cx:pt idx="2261">-13689</cx:pt>
          <cx:pt idx="2262">-13688</cx:pt>
          <cx:pt idx="2263">-13686</cx:pt>
          <cx:pt idx="2264">-13678</cx:pt>
          <cx:pt idx="2265">-13677</cx:pt>
          <cx:pt idx="2266">-13675</cx:pt>
          <cx:pt idx="2267">-13668</cx:pt>
          <cx:pt idx="2268">-13667</cx:pt>
          <cx:pt idx="2269">-13664</cx:pt>
          <cx:pt idx="2270">-13663</cx:pt>
          <cx:pt idx="2271">-13662</cx:pt>
          <cx:pt idx="2272">-13651</cx:pt>
          <cx:pt idx="2273">-13651</cx:pt>
          <cx:pt idx="2274">-13649</cx:pt>
          <cx:pt idx="2275">-13649</cx:pt>
          <cx:pt idx="2276">-13639</cx:pt>
          <cx:pt idx="2277">-13632</cx:pt>
          <cx:pt idx="2278">-13631</cx:pt>
          <cx:pt idx="2279">-13629</cx:pt>
          <cx:pt idx="2280">-13629</cx:pt>
          <cx:pt idx="2281">-13624</cx:pt>
          <cx:pt idx="2282">-13621</cx:pt>
          <cx:pt idx="2283">-13615</cx:pt>
          <cx:pt idx="2284">-13613</cx:pt>
          <cx:pt idx="2285">-13612</cx:pt>
          <cx:pt idx="2286">-13607</cx:pt>
          <cx:pt idx="2287">-13607</cx:pt>
          <cx:pt idx="2288">-13600</cx:pt>
          <cx:pt idx="2289">-13595</cx:pt>
          <cx:pt idx="2290">-13589</cx:pt>
          <cx:pt idx="2291">-13585</cx:pt>
          <cx:pt idx="2292">-13583</cx:pt>
          <cx:pt idx="2293">-13580</cx:pt>
          <cx:pt idx="2294">-13579</cx:pt>
          <cx:pt idx="2295">-13566</cx:pt>
          <cx:pt idx="2296">-13562</cx:pt>
          <cx:pt idx="2297">-13558</cx:pt>
          <cx:pt idx="2298">-13551</cx:pt>
          <cx:pt idx="2299">-13548</cx:pt>
          <cx:pt idx="2300">-13546</cx:pt>
          <cx:pt idx="2301">-13545</cx:pt>
          <cx:pt idx="2302">-13545</cx:pt>
          <cx:pt idx="2303">-13539</cx:pt>
          <cx:pt idx="2304">-13529</cx:pt>
          <cx:pt idx="2305">-13523</cx:pt>
          <cx:pt idx="2306">-13523</cx:pt>
          <cx:pt idx="2307">-13522</cx:pt>
          <cx:pt idx="2308">-13522</cx:pt>
          <cx:pt idx="2309">-13520</cx:pt>
          <cx:pt idx="2310">-13515</cx:pt>
          <cx:pt idx="2311">-13512</cx:pt>
          <cx:pt idx="2312">-13510</cx:pt>
          <cx:pt idx="2313">-13510</cx:pt>
          <cx:pt idx="2314">-13509</cx:pt>
          <cx:pt idx="2315">-13501</cx:pt>
          <cx:pt idx="2316">-13498</cx:pt>
          <cx:pt idx="2317">-13494</cx:pt>
          <cx:pt idx="2318">-13492</cx:pt>
          <cx:pt idx="2319">-13490</cx:pt>
          <cx:pt idx="2320">-13484</cx:pt>
          <cx:pt idx="2321">-13484</cx:pt>
          <cx:pt idx="2322">-13484</cx:pt>
          <cx:pt idx="2323">-13484</cx:pt>
          <cx:pt idx="2324">-13477</cx:pt>
          <cx:pt idx="2325">-13473</cx:pt>
          <cx:pt idx="2326">-13471</cx:pt>
          <cx:pt idx="2327">-13469</cx:pt>
          <cx:pt idx="2328">-13468</cx:pt>
          <cx:pt idx="2329">-13468</cx:pt>
          <cx:pt idx="2330">-13466</cx:pt>
          <cx:pt idx="2331">-13466</cx:pt>
          <cx:pt idx="2332">-13464</cx:pt>
          <cx:pt idx="2333">-13464</cx:pt>
          <cx:pt idx="2334">-13463</cx:pt>
          <cx:pt idx="2335">-13456</cx:pt>
          <cx:pt idx="2336">-13453</cx:pt>
          <cx:pt idx="2337">-13452</cx:pt>
          <cx:pt idx="2338">-13450</cx:pt>
          <cx:pt idx="2339">-13447</cx:pt>
          <cx:pt idx="2340">-13444</cx:pt>
          <cx:pt idx="2341">-13443</cx:pt>
          <cx:pt idx="2342">-13443</cx:pt>
          <cx:pt idx="2343">-13437</cx:pt>
          <cx:pt idx="2344">-13435</cx:pt>
          <cx:pt idx="2345">-13431</cx:pt>
          <cx:pt idx="2346">-13425</cx:pt>
          <cx:pt idx="2347">-13421</cx:pt>
          <cx:pt idx="2348">-13417</cx:pt>
          <cx:pt idx="2349">-13416</cx:pt>
          <cx:pt idx="2350">-13415</cx:pt>
          <cx:pt idx="2351">-13414</cx:pt>
          <cx:pt idx="2352">-13412</cx:pt>
          <cx:pt idx="2353">-13412</cx:pt>
          <cx:pt idx="2354">-13411</cx:pt>
          <cx:pt idx="2355">-13411</cx:pt>
          <cx:pt idx="2356">-13411</cx:pt>
          <cx:pt idx="2357">-13410</cx:pt>
          <cx:pt idx="2358">-13408</cx:pt>
          <cx:pt idx="2359">-13407</cx:pt>
          <cx:pt idx="2360">-13406</cx:pt>
          <cx:pt idx="2361">-13401</cx:pt>
          <cx:pt idx="2362">-13397</cx:pt>
          <cx:pt idx="2363">-13391</cx:pt>
          <cx:pt idx="2364">-13386</cx:pt>
          <cx:pt idx="2365">-13385</cx:pt>
          <cx:pt idx="2366">-13384</cx:pt>
          <cx:pt idx="2367">-13375</cx:pt>
          <cx:pt idx="2368">-13373</cx:pt>
          <cx:pt idx="2369">-13371</cx:pt>
          <cx:pt idx="2370">-13365</cx:pt>
          <cx:pt idx="2371">-13365</cx:pt>
          <cx:pt idx="2372">-13353</cx:pt>
          <cx:pt idx="2373">-13352</cx:pt>
          <cx:pt idx="2374">-13352</cx:pt>
          <cx:pt idx="2375">-13351</cx:pt>
          <cx:pt idx="2376">-13349</cx:pt>
          <cx:pt idx="2377">-13343</cx:pt>
          <cx:pt idx="2378">-13340</cx:pt>
          <cx:pt idx="2379">-13340</cx:pt>
          <cx:pt idx="2380">-13334</cx:pt>
          <cx:pt idx="2381">-13330</cx:pt>
          <cx:pt idx="2382">-13328</cx:pt>
          <cx:pt idx="2383">-13327</cx:pt>
          <cx:pt idx="2384">-13327</cx:pt>
          <cx:pt idx="2385">-13326</cx:pt>
          <cx:pt idx="2386">-13323</cx:pt>
          <cx:pt idx="2387">-13323</cx:pt>
          <cx:pt idx="2388">-13320</cx:pt>
          <cx:pt idx="2389">-13319</cx:pt>
          <cx:pt idx="2390">-13308</cx:pt>
          <cx:pt idx="2391">-13308</cx:pt>
          <cx:pt idx="2392">-13307</cx:pt>
          <cx:pt idx="2393">-13293</cx:pt>
          <cx:pt idx="2394">-13293</cx:pt>
          <cx:pt idx="2395">-13289</cx:pt>
          <cx:pt idx="2396">-13286</cx:pt>
          <cx:pt idx="2397">-13283</cx:pt>
          <cx:pt idx="2398">-13278</cx:pt>
          <cx:pt idx="2399">-13276</cx:pt>
          <cx:pt idx="2400">-13274</cx:pt>
          <cx:pt idx="2401">-13270</cx:pt>
          <cx:pt idx="2402">-13269</cx:pt>
          <cx:pt idx="2403">-13266</cx:pt>
          <cx:pt idx="2404">-13263</cx:pt>
          <cx:pt idx="2405">-13263</cx:pt>
          <cx:pt idx="2406">-13261</cx:pt>
          <cx:pt idx="2407">-13257</cx:pt>
          <cx:pt idx="2408">-13252</cx:pt>
          <cx:pt idx="2409">-13252</cx:pt>
          <cx:pt idx="2410">-13251</cx:pt>
          <cx:pt idx="2411">-13243</cx:pt>
          <cx:pt idx="2412">-13235</cx:pt>
          <cx:pt idx="2413">-13234</cx:pt>
          <cx:pt idx="2414">-13233</cx:pt>
          <cx:pt idx="2415">-13233</cx:pt>
          <cx:pt idx="2416">-13231</cx:pt>
          <cx:pt idx="2417">-13231</cx:pt>
          <cx:pt idx="2418">-13231</cx:pt>
          <cx:pt idx="2419">-13228</cx:pt>
          <cx:pt idx="2420">-13226</cx:pt>
          <cx:pt idx="2421">-13224</cx:pt>
          <cx:pt idx="2422">-13223</cx:pt>
          <cx:pt idx="2423">-13222</cx:pt>
          <cx:pt idx="2424">-13215</cx:pt>
          <cx:pt idx="2425">-13214</cx:pt>
          <cx:pt idx="2426">-13210</cx:pt>
          <cx:pt idx="2427">-13205</cx:pt>
          <cx:pt idx="2428">-13205</cx:pt>
          <cx:pt idx="2429">-13194</cx:pt>
          <cx:pt idx="2430">-13194</cx:pt>
          <cx:pt idx="2431">-13187</cx:pt>
          <cx:pt idx="2432">-13187</cx:pt>
          <cx:pt idx="2433">-13182</cx:pt>
          <cx:pt idx="2434">-13182</cx:pt>
          <cx:pt idx="2435">-13175</cx:pt>
          <cx:pt idx="2436">-13165</cx:pt>
          <cx:pt idx="2437">-13161</cx:pt>
          <cx:pt idx="2438">-13157</cx:pt>
          <cx:pt idx="2439">-13152</cx:pt>
          <cx:pt idx="2440">-13151</cx:pt>
          <cx:pt idx="2441">-13150</cx:pt>
          <cx:pt idx="2442">-13144</cx:pt>
          <cx:pt idx="2443">-13143</cx:pt>
          <cx:pt idx="2444">-13142</cx:pt>
          <cx:pt idx="2445">-13139</cx:pt>
          <cx:pt idx="2446">-13132</cx:pt>
          <cx:pt idx="2447">-13131</cx:pt>
          <cx:pt idx="2448">-13129</cx:pt>
          <cx:pt idx="2449">-13126</cx:pt>
          <cx:pt idx="2450">-13124</cx:pt>
          <cx:pt idx="2451">-13120</cx:pt>
          <cx:pt idx="2452">-13116</cx:pt>
          <cx:pt idx="2453">-13116</cx:pt>
          <cx:pt idx="2454">-13115</cx:pt>
          <cx:pt idx="2455">-13114</cx:pt>
          <cx:pt idx="2456">-13113</cx:pt>
          <cx:pt idx="2457">-13109</cx:pt>
          <cx:pt idx="2458">-13106</cx:pt>
          <cx:pt idx="2459">-13102</cx:pt>
          <cx:pt idx="2460">-13101</cx:pt>
          <cx:pt idx="2461">-13100</cx:pt>
          <cx:pt idx="2462">-13095</cx:pt>
          <cx:pt idx="2463">-13093</cx:pt>
          <cx:pt idx="2464">-13092</cx:pt>
          <cx:pt idx="2465">-13092</cx:pt>
          <cx:pt idx="2466">-13089</cx:pt>
          <cx:pt idx="2467">-13086</cx:pt>
          <cx:pt idx="2468">-13085</cx:pt>
          <cx:pt idx="2469">-13083</cx:pt>
          <cx:pt idx="2470">-13081</cx:pt>
          <cx:pt idx="2471">-13077</cx:pt>
          <cx:pt idx="2472">-13074</cx:pt>
          <cx:pt idx="2473">-13068</cx:pt>
          <cx:pt idx="2474">-13067</cx:pt>
          <cx:pt idx="2475">-13063</cx:pt>
          <cx:pt idx="2476">-13062</cx:pt>
          <cx:pt idx="2477">-13059</cx:pt>
          <cx:pt idx="2478">-13057</cx:pt>
          <cx:pt idx="2479">-13053</cx:pt>
          <cx:pt idx="2480">-13052</cx:pt>
          <cx:pt idx="2481">-13052</cx:pt>
          <cx:pt idx="2482">-13048</cx:pt>
          <cx:pt idx="2483">-13048</cx:pt>
          <cx:pt idx="2484">-13048</cx:pt>
          <cx:pt idx="2485">-13047</cx:pt>
          <cx:pt idx="2486">-13043</cx:pt>
          <cx:pt idx="2487">-13042</cx:pt>
          <cx:pt idx="2488">-13041</cx:pt>
          <cx:pt idx="2489">-13039</cx:pt>
          <cx:pt idx="2490">-13028</cx:pt>
          <cx:pt idx="2491">-13028</cx:pt>
          <cx:pt idx="2492">-13024</cx:pt>
          <cx:pt idx="2493">-13019</cx:pt>
          <cx:pt idx="2494">-13016</cx:pt>
          <cx:pt idx="2495">-13013</cx:pt>
          <cx:pt idx="2496">-13012</cx:pt>
          <cx:pt idx="2497">-13011</cx:pt>
          <cx:pt idx="2498">-13001</cx:pt>
          <cx:pt idx="2499">-13000</cx:pt>
          <cx:pt idx="2500">-12998</cx:pt>
          <cx:pt idx="2501">-12995</cx:pt>
          <cx:pt idx="2502">-12989</cx:pt>
          <cx:pt idx="2503">-12984</cx:pt>
          <cx:pt idx="2504">-12979</cx:pt>
          <cx:pt idx="2505">-12978</cx:pt>
          <cx:pt idx="2506">-12976</cx:pt>
          <cx:pt idx="2507">-12972</cx:pt>
          <cx:pt idx="2508">-12971</cx:pt>
          <cx:pt idx="2509">-12970</cx:pt>
          <cx:pt idx="2510">-12966</cx:pt>
          <cx:pt idx="2511">-12964</cx:pt>
          <cx:pt idx="2512">-12955</cx:pt>
          <cx:pt idx="2513">-12954</cx:pt>
          <cx:pt idx="2514">-12954</cx:pt>
          <cx:pt idx="2515">-12953</cx:pt>
          <cx:pt idx="2516">-12948</cx:pt>
          <cx:pt idx="2517">-12942</cx:pt>
          <cx:pt idx="2518">-12940</cx:pt>
          <cx:pt idx="2519">-12935</cx:pt>
          <cx:pt idx="2520">-12933</cx:pt>
          <cx:pt idx="2521">-12933</cx:pt>
          <cx:pt idx="2522">-12932</cx:pt>
          <cx:pt idx="2523">-12931</cx:pt>
          <cx:pt idx="2524">-12930</cx:pt>
          <cx:pt idx="2525">-12930</cx:pt>
          <cx:pt idx="2526">-12929</cx:pt>
          <cx:pt idx="2527">-12928</cx:pt>
          <cx:pt idx="2528">-12928</cx:pt>
          <cx:pt idx="2529">-12926</cx:pt>
          <cx:pt idx="2530">-12917</cx:pt>
          <cx:pt idx="2531">-12907</cx:pt>
          <cx:pt idx="2532">-12906</cx:pt>
          <cx:pt idx="2533">-12904</cx:pt>
          <cx:pt idx="2534">-12899</cx:pt>
          <cx:pt idx="2535">-12899</cx:pt>
          <cx:pt idx="2536">-12894</cx:pt>
          <cx:pt idx="2537">-12891</cx:pt>
          <cx:pt idx="2538">-12891</cx:pt>
          <cx:pt idx="2539">-12886</cx:pt>
          <cx:pt idx="2540">-12884</cx:pt>
          <cx:pt idx="2541">-12882</cx:pt>
          <cx:pt idx="2542">-12879</cx:pt>
          <cx:pt idx="2543">-12878</cx:pt>
          <cx:pt idx="2544">-12876</cx:pt>
          <cx:pt idx="2545">-12875</cx:pt>
          <cx:pt idx="2546">-12865</cx:pt>
          <cx:pt idx="2547">-12864</cx:pt>
          <cx:pt idx="2548">-12863</cx:pt>
          <cx:pt idx="2549">-12860</cx:pt>
          <cx:pt idx="2550">-12859</cx:pt>
          <cx:pt idx="2551">-12854</cx:pt>
          <cx:pt idx="2552">-12851</cx:pt>
          <cx:pt idx="2553">-12848</cx:pt>
          <cx:pt idx="2554">-12847</cx:pt>
          <cx:pt idx="2555">-12845</cx:pt>
          <cx:pt idx="2556">-12844</cx:pt>
          <cx:pt idx="2557">-12841</cx:pt>
          <cx:pt idx="2558">-12841</cx:pt>
          <cx:pt idx="2559">-12839</cx:pt>
          <cx:pt idx="2560">-12833</cx:pt>
          <cx:pt idx="2561">-12827</cx:pt>
          <cx:pt idx="2562">-12824</cx:pt>
          <cx:pt idx="2563">-12823</cx:pt>
          <cx:pt idx="2564">-12818</cx:pt>
          <cx:pt idx="2565">-12818</cx:pt>
          <cx:pt idx="2566">-12817</cx:pt>
          <cx:pt idx="2567">-12806</cx:pt>
          <cx:pt idx="2568">-12806</cx:pt>
          <cx:pt idx="2569">-12803</cx:pt>
          <cx:pt idx="2570">-12803</cx:pt>
          <cx:pt idx="2571">-12802</cx:pt>
          <cx:pt idx="2572">-12798</cx:pt>
          <cx:pt idx="2573">-12795</cx:pt>
          <cx:pt idx="2574">-12791</cx:pt>
          <cx:pt idx="2575">-12790</cx:pt>
          <cx:pt idx="2576">-12786</cx:pt>
          <cx:pt idx="2577">-12780</cx:pt>
          <cx:pt idx="2578">-12778</cx:pt>
          <cx:pt idx="2579">-12772</cx:pt>
          <cx:pt idx="2580">-12771</cx:pt>
          <cx:pt idx="2581">-12767</cx:pt>
          <cx:pt idx="2582">-12765</cx:pt>
          <cx:pt idx="2583">-12764</cx:pt>
          <cx:pt idx="2584">-12764</cx:pt>
          <cx:pt idx="2585">-12763</cx:pt>
          <cx:pt idx="2586">-12760</cx:pt>
          <cx:pt idx="2587">-12759</cx:pt>
          <cx:pt idx="2588">-12756</cx:pt>
          <cx:pt idx="2589">-12750</cx:pt>
          <cx:pt idx="2590">-12745</cx:pt>
          <cx:pt idx="2591">-12739</cx:pt>
          <cx:pt idx="2592">-12738</cx:pt>
          <cx:pt idx="2593">-12735</cx:pt>
          <cx:pt idx="2594">-12735</cx:pt>
          <cx:pt idx="2595">-12734</cx:pt>
          <cx:pt idx="2596">-12733</cx:pt>
          <cx:pt idx="2597">-12732</cx:pt>
          <cx:pt idx="2598">-12732</cx:pt>
          <cx:pt idx="2599">-12730</cx:pt>
          <cx:pt idx="2600">-12730</cx:pt>
          <cx:pt idx="2601">-12727</cx:pt>
          <cx:pt idx="2602">-12719</cx:pt>
          <cx:pt idx="2603">-12718</cx:pt>
          <cx:pt idx="2604">-12712</cx:pt>
          <cx:pt idx="2605">-12706</cx:pt>
          <cx:pt idx="2606">-12706</cx:pt>
          <cx:pt idx="2607">-12702</cx:pt>
          <cx:pt idx="2608">-12692</cx:pt>
          <cx:pt idx="2609">-12691</cx:pt>
          <cx:pt idx="2610">-12688</cx:pt>
          <cx:pt idx="2611">-12687</cx:pt>
          <cx:pt idx="2612">-12686</cx:pt>
          <cx:pt idx="2613">-12684</cx:pt>
          <cx:pt idx="2614">-12683</cx:pt>
          <cx:pt idx="2615">-12668</cx:pt>
          <cx:pt idx="2616">-12667</cx:pt>
          <cx:pt idx="2617">-12661</cx:pt>
          <cx:pt idx="2618">-12657</cx:pt>
          <cx:pt idx="2619">-12657</cx:pt>
          <cx:pt idx="2620">-12656</cx:pt>
          <cx:pt idx="2621">-12656</cx:pt>
          <cx:pt idx="2622">-12654</cx:pt>
          <cx:pt idx="2623">-12653</cx:pt>
          <cx:pt idx="2624">-12648</cx:pt>
          <cx:pt idx="2625">-12648</cx:pt>
          <cx:pt idx="2626">-12647</cx:pt>
          <cx:pt idx="2627">-12644</cx:pt>
          <cx:pt idx="2628">-12643</cx:pt>
          <cx:pt idx="2629">-12640</cx:pt>
          <cx:pt idx="2630">-12637</cx:pt>
          <cx:pt idx="2631">-12636</cx:pt>
          <cx:pt idx="2632">-12632</cx:pt>
          <cx:pt idx="2633">-12629</cx:pt>
          <cx:pt idx="2634">-12627</cx:pt>
          <cx:pt idx="2635">-12627</cx:pt>
          <cx:pt idx="2636">-12626</cx:pt>
          <cx:pt idx="2637">-12626</cx:pt>
          <cx:pt idx="2638">-12625</cx:pt>
          <cx:pt idx="2639">-12618</cx:pt>
          <cx:pt idx="2640">-12616</cx:pt>
          <cx:pt idx="2641">-12612</cx:pt>
          <cx:pt idx="2642">-12611</cx:pt>
          <cx:pt idx="2643">-12607</cx:pt>
          <cx:pt idx="2644">-12603</cx:pt>
          <cx:pt idx="2645">-12602</cx:pt>
          <cx:pt idx="2646">-12595</cx:pt>
          <cx:pt idx="2647">-12592</cx:pt>
          <cx:pt idx="2648">-12592</cx:pt>
          <cx:pt idx="2649">-12586</cx:pt>
          <cx:pt idx="2650">-12583</cx:pt>
          <cx:pt idx="2651">-12582</cx:pt>
          <cx:pt idx="2652">-12582</cx:pt>
          <cx:pt idx="2653">-12579</cx:pt>
          <cx:pt idx="2654">-12577</cx:pt>
          <cx:pt idx="2655">-12576</cx:pt>
          <cx:pt idx="2656">-12575</cx:pt>
          <cx:pt idx="2657">-12571</cx:pt>
          <cx:pt idx="2658">-12570</cx:pt>
          <cx:pt idx="2659">-12564</cx:pt>
          <cx:pt idx="2660">-12560</cx:pt>
          <cx:pt idx="2661">-12560</cx:pt>
          <cx:pt idx="2662">-12559</cx:pt>
          <cx:pt idx="2663">-12556</cx:pt>
          <cx:pt idx="2664">-12553</cx:pt>
          <cx:pt idx="2665">-12551</cx:pt>
          <cx:pt idx="2666">-12545</cx:pt>
          <cx:pt idx="2667">-12545</cx:pt>
          <cx:pt idx="2668">-12543</cx:pt>
          <cx:pt idx="2669">-12538</cx:pt>
          <cx:pt idx="2670">-12536</cx:pt>
          <cx:pt idx="2671">-12535</cx:pt>
          <cx:pt idx="2672">-12535</cx:pt>
          <cx:pt idx="2673">-12534</cx:pt>
          <cx:pt idx="2674">-12533</cx:pt>
          <cx:pt idx="2675">-12533</cx:pt>
          <cx:pt idx="2676">-12529</cx:pt>
          <cx:pt idx="2677">-12527</cx:pt>
          <cx:pt idx="2678">-12523</cx:pt>
          <cx:pt idx="2679">-12511</cx:pt>
          <cx:pt idx="2680">-12510</cx:pt>
          <cx:pt idx="2681">-12507</cx:pt>
          <cx:pt idx="2682">-12505</cx:pt>
          <cx:pt idx="2683">-12501</cx:pt>
          <cx:pt idx="2684">-12501</cx:pt>
          <cx:pt idx="2685">-12500</cx:pt>
          <cx:pt idx="2686">-12499</cx:pt>
          <cx:pt idx="2687">-12499</cx:pt>
          <cx:pt idx="2688">-12498</cx:pt>
          <cx:pt idx="2689">-12496</cx:pt>
          <cx:pt idx="2690">-12496</cx:pt>
          <cx:pt idx="2691">-12491</cx:pt>
          <cx:pt idx="2692">-12483</cx:pt>
          <cx:pt idx="2693">-12481</cx:pt>
          <cx:pt idx="2694">-12480</cx:pt>
          <cx:pt idx="2695">-12478</cx:pt>
          <cx:pt idx="2696">-12473</cx:pt>
          <cx:pt idx="2697">-12470</cx:pt>
          <cx:pt idx="2698">-12469</cx:pt>
          <cx:pt idx="2699">-12468</cx:pt>
          <cx:pt idx="2700">-12461</cx:pt>
          <cx:pt idx="2701">-12453</cx:pt>
          <cx:pt idx="2702">-12451</cx:pt>
          <cx:pt idx="2703">-12451</cx:pt>
          <cx:pt idx="2704">-12446</cx:pt>
          <cx:pt idx="2705">-12441</cx:pt>
          <cx:pt idx="2706">-12439</cx:pt>
          <cx:pt idx="2707">-12437</cx:pt>
          <cx:pt idx="2708">-12436</cx:pt>
          <cx:pt idx="2709">-12433</cx:pt>
          <cx:pt idx="2710">-12431</cx:pt>
          <cx:pt idx="2711">-12429</cx:pt>
          <cx:pt idx="2712">-12427</cx:pt>
          <cx:pt idx="2713">-12427</cx:pt>
          <cx:pt idx="2714">-12426</cx:pt>
          <cx:pt idx="2715">-12423</cx:pt>
          <cx:pt idx="2716">-12411</cx:pt>
          <cx:pt idx="2717">-12406</cx:pt>
          <cx:pt idx="2718">-12402</cx:pt>
          <cx:pt idx="2719">-12401</cx:pt>
          <cx:pt idx="2720">-12398</cx:pt>
          <cx:pt idx="2721">-12397</cx:pt>
          <cx:pt idx="2722">-12395</cx:pt>
          <cx:pt idx="2723">-12392</cx:pt>
          <cx:pt idx="2724">-12389</cx:pt>
          <cx:pt idx="2725">-12389</cx:pt>
          <cx:pt idx="2726">-12387</cx:pt>
          <cx:pt idx="2727">-12384</cx:pt>
          <cx:pt idx="2728">-12384</cx:pt>
          <cx:pt idx="2729">-12384</cx:pt>
          <cx:pt idx="2730">-12382</cx:pt>
          <cx:pt idx="2731">-12382</cx:pt>
          <cx:pt idx="2732">-12379</cx:pt>
          <cx:pt idx="2733">-12379</cx:pt>
          <cx:pt idx="2734">-12378</cx:pt>
          <cx:pt idx="2735">-12378</cx:pt>
          <cx:pt idx="2736">-12377</cx:pt>
          <cx:pt idx="2737">-12374</cx:pt>
          <cx:pt idx="2738">-12372</cx:pt>
          <cx:pt idx="2739">-12371</cx:pt>
          <cx:pt idx="2740">-12370</cx:pt>
          <cx:pt idx="2741">-12367</cx:pt>
          <cx:pt idx="2742">-12366</cx:pt>
          <cx:pt idx="2743">-12364</cx:pt>
          <cx:pt idx="2744">-12363</cx:pt>
          <cx:pt idx="2745">-12363</cx:pt>
          <cx:pt idx="2746">-12362</cx:pt>
          <cx:pt idx="2747">-12352</cx:pt>
          <cx:pt idx="2748">-12350</cx:pt>
          <cx:pt idx="2749">-12344</cx:pt>
          <cx:pt idx="2750">-12342</cx:pt>
          <cx:pt idx="2751">-12341</cx:pt>
          <cx:pt idx="2752">-12338</cx:pt>
          <cx:pt idx="2753">-12336</cx:pt>
          <cx:pt idx="2754">-12334</cx:pt>
          <cx:pt idx="2755">-12331</cx:pt>
          <cx:pt idx="2756">-12329</cx:pt>
          <cx:pt idx="2757">-12328</cx:pt>
          <cx:pt idx="2758">-12325</cx:pt>
          <cx:pt idx="2759">-12318</cx:pt>
          <cx:pt idx="2760">-12316</cx:pt>
          <cx:pt idx="2761">-12312</cx:pt>
          <cx:pt idx="2762">-12303</cx:pt>
          <cx:pt idx="2763">-12301</cx:pt>
          <cx:pt idx="2764">-12301</cx:pt>
          <cx:pt idx="2765">-12298</cx:pt>
          <cx:pt idx="2766">-12297</cx:pt>
          <cx:pt idx="2767">-12295</cx:pt>
          <cx:pt idx="2768">-12295</cx:pt>
          <cx:pt idx="2769">-12293</cx:pt>
          <cx:pt idx="2770">-12291</cx:pt>
          <cx:pt idx="2771">-12287</cx:pt>
          <cx:pt idx="2772">-12286</cx:pt>
          <cx:pt idx="2773">-12276</cx:pt>
          <cx:pt idx="2774">-12272</cx:pt>
          <cx:pt idx="2775">-12271</cx:pt>
          <cx:pt idx="2776">-12267</cx:pt>
          <cx:pt idx="2777">-12263</cx:pt>
          <cx:pt idx="2778">-12262</cx:pt>
          <cx:pt idx="2779">-12255</cx:pt>
          <cx:pt idx="2780">-12251</cx:pt>
          <cx:pt idx="2781">-12249</cx:pt>
          <cx:pt idx="2782">-12248</cx:pt>
          <cx:pt idx="2783">-12246</cx:pt>
          <cx:pt idx="2784">-12242</cx:pt>
          <cx:pt idx="2785">-12237</cx:pt>
          <cx:pt idx="2786">-12236</cx:pt>
          <cx:pt idx="2787">-12233</cx:pt>
          <cx:pt idx="2788">-12230</cx:pt>
          <cx:pt idx="2789">-12228</cx:pt>
          <cx:pt idx="2790">-12227</cx:pt>
          <cx:pt idx="2791">-12225</cx:pt>
          <cx:pt idx="2792">-12225</cx:pt>
          <cx:pt idx="2793">-12222</cx:pt>
          <cx:pt idx="2794">-12219</cx:pt>
          <cx:pt idx="2795">-12219</cx:pt>
          <cx:pt idx="2796">-12218</cx:pt>
          <cx:pt idx="2797">-12216</cx:pt>
          <cx:pt idx="2798">-12215</cx:pt>
          <cx:pt idx="2799">-12215</cx:pt>
          <cx:pt idx="2800">-12214</cx:pt>
          <cx:pt idx="2801">-12214</cx:pt>
          <cx:pt idx="2802">-12214</cx:pt>
          <cx:pt idx="2803">-12213</cx:pt>
          <cx:pt idx="2804">-12210</cx:pt>
          <cx:pt idx="2805">-12199</cx:pt>
          <cx:pt idx="2806">-12197</cx:pt>
          <cx:pt idx="2807">-12194</cx:pt>
          <cx:pt idx="2808">-12191</cx:pt>
          <cx:pt idx="2809">-12191</cx:pt>
          <cx:pt idx="2810">-12189</cx:pt>
          <cx:pt idx="2811">-12189</cx:pt>
          <cx:pt idx="2812">-12188</cx:pt>
          <cx:pt idx="2813">-12187</cx:pt>
          <cx:pt idx="2814">-12180</cx:pt>
          <cx:pt idx="2815">-12179</cx:pt>
          <cx:pt idx="2816">-12175</cx:pt>
          <cx:pt idx="2817">-12175</cx:pt>
          <cx:pt idx="2818">-12173</cx:pt>
          <cx:pt idx="2819">-12173</cx:pt>
          <cx:pt idx="2820">-12171</cx:pt>
          <cx:pt idx="2821">-12157</cx:pt>
          <cx:pt idx="2822">-12157</cx:pt>
          <cx:pt idx="2823">-12154</cx:pt>
          <cx:pt idx="2824">-12152</cx:pt>
          <cx:pt idx="2825">-12150</cx:pt>
          <cx:pt idx="2826">-12149</cx:pt>
          <cx:pt idx="2827">-12143</cx:pt>
          <cx:pt idx="2828">-12141</cx:pt>
          <cx:pt idx="2829">-12141</cx:pt>
          <cx:pt idx="2830">-12141</cx:pt>
          <cx:pt idx="2831">-12140</cx:pt>
          <cx:pt idx="2832">-12139</cx:pt>
          <cx:pt idx="2833">-12133</cx:pt>
          <cx:pt idx="2834">-12133</cx:pt>
          <cx:pt idx="2835">-12131</cx:pt>
          <cx:pt idx="2836">-12130</cx:pt>
          <cx:pt idx="2837">-12124</cx:pt>
          <cx:pt idx="2838">-12124</cx:pt>
          <cx:pt idx="2839">-12123</cx:pt>
          <cx:pt idx="2840">-12122</cx:pt>
          <cx:pt idx="2841">-12120</cx:pt>
          <cx:pt idx="2842">-12119</cx:pt>
          <cx:pt idx="2843">-12113</cx:pt>
          <cx:pt idx="2844">-12104</cx:pt>
          <cx:pt idx="2845">-12102</cx:pt>
          <cx:pt idx="2846">-12101</cx:pt>
          <cx:pt idx="2847">-12098</cx:pt>
          <cx:pt idx="2848">-12095</cx:pt>
          <cx:pt idx="2849">-12093</cx:pt>
          <cx:pt idx="2850">-12092</cx:pt>
          <cx:pt idx="2851">-12089</cx:pt>
          <cx:pt idx="2852">-12085</cx:pt>
          <cx:pt idx="2853">-12081</cx:pt>
          <cx:pt idx="2854">-12077</cx:pt>
          <cx:pt idx="2855">-12072</cx:pt>
          <cx:pt idx="2856">-12071</cx:pt>
          <cx:pt idx="2857">-12065</cx:pt>
          <cx:pt idx="2858">-12065</cx:pt>
          <cx:pt idx="2859">-12059</cx:pt>
          <cx:pt idx="2860">-12058</cx:pt>
          <cx:pt idx="2861">-12052</cx:pt>
          <cx:pt idx="2862">-12048</cx:pt>
          <cx:pt idx="2863">-12045</cx:pt>
          <cx:pt idx="2864">-12045</cx:pt>
          <cx:pt idx="2865">-12039</cx:pt>
          <cx:pt idx="2866">-12032</cx:pt>
          <cx:pt idx="2867">-12031</cx:pt>
          <cx:pt idx="2868">-12027</cx:pt>
          <cx:pt idx="2869">-12022</cx:pt>
          <cx:pt idx="2870">-12018</cx:pt>
          <cx:pt idx="2871">-12016</cx:pt>
          <cx:pt idx="2872">-12015</cx:pt>
          <cx:pt idx="2873">-12013</cx:pt>
          <cx:pt idx="2874">-12012</cx:pt>
          <cx:pt idx="2875">-12009</cx:pt>
          <cx:pt idx="2876">-12003</cx:pt>
          <cx:pt idx="2877">-12003</cx:pt>
          <cx:pt idx="2878">-12003</cx:pt>
          <cx:pt idx="2879">-11992</cx:pt>
          <cx:pt idx="2880">-11990</cx:pt>
          <cx:pt idx="2881">-11987</cx:pt>
          <cx:pt idx="2882">-11986</cx:pt>
          <cx:pt idx="2883">-11986</cx:pt>
          <cx:pt idx="2884">-11975</cx:pt>
          <cx:pt idx="2885">-11975</cx:pt>
          <cx:pt idx="2886">-11973</cx:pt>
          <cx:pt idx="2887">-11967</cx:pt>
          <cx:pt idx="2888">-11966</cx:pt>
          <cx:pt idx="2889">-11965</cx:pt>
          <cx:pt idx="2890">-11953</cx:pt>
          <cx:pt idx="2891">-11950</cx:pt>
          <cx:pt idx="2892">-11950</cx:pt>
          <cx:pt idx="2893">-11949</cx:pt>
          <cx:pt idx="2894">-11945</cx:pt>
          <cx:pt idx="2895">-11944</cx:pt>
          <cx:pt idx="2896">-11944</cx:pt>
          <cx:pt idx="2897">-11943</cx:pt>
          <cx:pt idx="2898">-11942</cx:pt>
          <cx:pt idx="2899">-11941</cx:pt>
          <cx:pt idx="2900">-11940</cx:pt>
          <cx:pt idx="2901">-11938</cx:pt>
          <cx:pt idx="2902">-11932</cx:pt>
          <cx:pt idx="2903">-11929</cx:pt>
          <cx:pt idx="2904">-11929</cx:pt>
          <cx:pt idx="2905">-11921</cx:pt>
          <cx:pt idx="2906">-11920</cx:pt>
          <cx:pt idx="2907">-11920</cx:pt>
          <cx:pt idx="2908">-11919</cx:pt>
          <cx:pt idx="2909">-11915</cx:pt>
          <cx:pt idx="2910">-11915</cx:pt>
          <cx:pt idx="2911">-11911</cx:pt>
          <cx:pt idx="2912">-11910</cx:pt>
          <cx:pt idx="2913">-11909</cx:pt>
          <cx:pt idx="2914">-11908</cx:pt>
          <cx:pt idx="2915">-11905</cx:pt>
          <cx:pt idx="2916">-11904</cx:pt>
          <cx:pt idx="2917">-11902</cx:pt>
          <cx:pt idx="2918">-11880</cx:pt>
          <cx:pt idx="2919">-11873</cx:pt>
          <cx:pt idx="2920">-11868</cx:pt>
          <cx:pt idx="2921">-11864</cx:pt>
          <cx:pt idx="2922">-11862</cx:pt>
          <cx:pt idx="2923">-11862</cx:pt>
          <cx:pt idx="2924">-11860</cx:pt>
          <cx:pt idx="2925">-11859</cx:pt>
          <cx:pt idx="2926">-11856</cx:pt>
          <cx:pt idx="2927">-11847</cx:pt>
          <cx:pt idx="2928">-11845</cx:pt>
          <cx:pt idx="2929">-11843</cx:pt>
          <cx:pt idx="2930">-11836</cx:pt>
          <cx:pt idx="2931">-11823</cx:pt>
          <cx:pt idx="2932">-11821</cx:pt>
          <cx:pt idx="2933">-11820</cx:pt>
          <cx:pt idx="2934">-11819</cx:pt>
          <cx:pt idx="2935">-11815</cx:pt>
          <cx:pt idx="2936">-11811</cx:pt>
          <cx:pt idx="2937">-11800</cx:pt>
          <cx:pt idx="2938">-11799</cx:pt>
          <cx:pt idx="2939">-11797</cx:pt>
          <cx:pt idx="2940">-11796</cx:pt>
          <cx:pt idx="2941">-11795</cx:pt>
          <cx:pt idx="2942">-11794</cx:pt>
          <cx:pt idx="2943">-11791</cx:pt>
          <cx:pt idx="2944">-11791</cx:pt>
          <cx:pt idx="2945">-11785</cx:pt>
          <cx:pt idx="2946">-11778</cx:pt>
          <cx:pt idx="2947">-11776</cx:pt>
          <cx:pt idx="2948">-11775</cx:pt>
          <cx:pt idx="2949">-11774</cx:pt>
          <cx:pt idx="2950">-11768</cx:pt>
          <cx:pt idx="2951">-11763</cx:pt>
          <cx:pt idx="2952">-11761</cx:pt>
          <cx:pt idx="2953">-11761</cx:pt>
          <cx:pt idx="2954">-11761</cx:pt>
          <cx:pt idx="2955">-11761</cx:pt>
          <cx:pt idx="2956">-11760</cx:pt>
          <cx:pt idx="2957">-11755</cx:pt>
          <cx:pt idx="2958">-11755</cx:pt>
          <cx:pt idx="2959">-11753</cx:pt>
          <cx:pt idx="2960">-11752</cx:pt>
          <cx:pt idx="2961">-11751</cx:pt>
          <cx:pt idx="2962">-11751</cx:pt>
          <cx:pt idx="2963">-11746</cx:pt>
          <cx:pt idx="2964">-11744</cx:pt>
          <cx:pt idx="2965">-11743</cx:pt>
          <cx:pt idx="2966">-11738</cx:pt>
          <cx:pt idx="2967">-11730</cx:pt>
          <cx:pt idx="2968">-11726</cx:pt>
          <cx:pt idx="2969">-11725</cx:pt>
          <cx:pt idx="2970">-11716</cx:pt>
          <cx:pt idx="2971">-11715</cx:pt>
          <cx:pt idx="2972">-11714</cx:pt>
          <cx:pt idx="2973">-11710</cx:pt>
          <cx:pt idx="2974">-11708</cx:pt>
          <cx:pt idx="2975">-11705</cx:pt>
          <cx:pt idx="2976">-11704</cx:pt>
          <cx:pt idx="2977">-11704</cx:pt>
          <cx:pt idx="2978">-11702</cx:pt>
          <cx:pt idx="2979">-11699</cx:pt>
          <cx:pt idx="2980">-11698</cx:pt>
          <cx:pt idx="2981">-11698</cx:pt>
          <cx:pt idx="2982">-11693</cx:pt>
          <cx:pt idx="2983">-11689</cx:pt>
          <cx:pt idx="2984">-11686</cx:pt>
          <cx:pt idx="2985">-11680</cx:pt>
          <cx:pt idx="2986">-11680</cx:pt>
          <cx:pt idx="2987">-11667</cx:pt>
          <cx:pt idx="2988">-11666</cx:pt>
          <cx:pt idx="2989">-11665</cx:pt>
          <cx:pt idx="2990">-11665</cx:pt>
          <cx:pt idx="2991">-11655</cx:pt>
          <cx:pt idx="2992">-11654</cx:pt>
          <cx:pt idx="2993">-11654</cx:pt>
          <cx:pt idx="2994">-11642</cx:pt>
          <cx:pt idx="2995">-11642</cx:pt>
          <cx:pt idx="2996">-11641</cx:pt>
          <cx:pt idx="2997">-11641</cx:pt>
          <cx:pt idx="2998">-11637</cx:pt>
          <cx:pt idx="2999">-11636</cx:pt>
          <cx:pt idx="3000">-11636</cx:pt>
          <cx:pt idx="3001">-11635</cx:pt>
          <cx:pt idx="3002">-11634</cx:pt>
          <cx:pt idx="3003">-11627</cx:pt>
          <cx:pt idx="3004">-11623</cx:pt>
          <cx:pt idx="3005">-11617</cx:pt>
          <cx:pt idx="3006">-11616</cx:pt>
          <cx:pt idx="3007">-11616</cx:pt>
          <cx:pt idx="3008">-11615</cx:pt>
          <cx:pt idx="3009">-11614</cx:pt>
          <cx:pt idx="3010">-11613</cx:pt>
          <cx:pt idx="3011">-11611</cx:pt>
          <cx:pt idx="3012">-11609</cx:pt>
          <cx:pt idx="3013">-11607</cx:pt>
          <cx:pt idx="3014">-11602</cx:pt>
          <cx:pt idx="3015">-11598</cx:pt>
          <cx:pt idx="3016">-11597</cx:pt>
          <cx:pt idx="3017">-11596</cx:pt>
          <cx:pt idx="3018">-11592</cx:pt>
          <cx:pt idx="3019">-11591</cx:pt>
          <cx:pt idx="3020">-11591</cx:pt>
          <cx:pt idx="3021">-11589</cx:pt>
          <cx:pt idx="3022">-11583</cx:pt>
          <cx:pt idx="3023">-11583</cx:pt>
          <cx:pt idx="3024">-11581</cx:pt>
          <cx:pt idx="3025">-11579</cx:pt>
          <cx:pt idx="3026">-11579</cx:pt>
          <cx:pt idx="3027">-11578</cx:pt>
          <cx:pt idx="3028">-11571</cx:pt>
          <cx:pt idx="3029">-11571</cx:pt>
          <cx:pt idx="3030">-11566</cx:pt>
          <cx:pt idx="3031">-11565</cx:pt>
          <cx:pt idx="3032">-11556</cx:pt>
          <cx:pt idx="3033">-11553</cx:pt>
          <cx:pt idx="3034">-11551</cx:pt>
          <cx:pt idx="3035">-11546</cx:pt>
          <cx:pt idx="3036">-11543</cx:pt>
          <cx:pt idx="3037">-11541</cx:pt>
          <cx:pt idx="3038">-11533</cx:pt>
          <cx:pt idx="3039">-11532</cx:pt>
          <cx:pt idx="3040">-11528</cx:pt>
          <cx:pt idx="3041">-11527</cx:pt>
          <cx:pt idx="3042">-11518</cx:pt>
          <cx:pt idx="3043">-11516</cx:pt>
          <cx:pt idx="3044">-11514</cx:pt>
          <cx:pt idx="3045">-11513</cx:pt>
          <cx:pt idx="3046">-11511</cx:pt>
          <cx:pt idx="3047">-11510</cx:pt>
          <cx:pt idx="3048">-11508</cx:pt>
          <cx:pt idx="3049">-11506</cx:pt>
          <cx:pt idx="3050">-11505</cx:pt>
          <cx:pt idx="3051">-11504</cx:pt>
          <cx:pt idx="3052">-11498</cx:pt>
          <cx:pt idx="3053">-11496</cx:pt>
          <cx:pt idx="3054">-11495</cx:pt>
          <cx:pt idx="3055">-11493</cx:pt>
          <cx:pt idx="3056">-11493</cx:pt>
          <cx:pt idx="3057">-11492</cx:pt>
          <cx:pt idx="3058">-11489</cx:pt>
          <cx:pt idx="3059">-11486</cx:pt>
          <cx:pt idx="3060">-11483</cx:pt>
          <cx:pt idx="3061">-11482</cx:pt>
          <cx:pt idx="3062">-11482</cx:pt>
          <cx:pt idx="3063">-11480</cx:pt>
          <cx:pt idx="3064">-11477</cx:pt>
          <cx:pt idx="3065">-11474</cx:pt>
          <cx:pt idx="3066">-11472</cx:pt>
          <cx:pt idx="3067">-11471</cx:pt>
          <cx:pt idx="3068">-11469</cx:pt>
          <cx:pt idx="3069">-11467</cx:pt>
          <cx:pt idx="3070">-11466</cx:pt>
          <cx:pt idx="3071">-11461</cx:pt>
          <cx:pt idx="3072">-11460</cx:pt>
          <cx:pt idx="3073">-11458</cx:pt>
          <cx:pt idx="3074">-11455</cx:pt>
          <cx:pt idx="3075">-11446</cx:pt>
          <cx:pt idx="3076">-11442</cx:pt>
          <cx:pt idx="3077">-11437</cx:pt>
          <cx:pt idx="3078">-11433</cx:pt>
          <cx:pt idx="3079">-11433</cx:pt>
          <cx:pt idx="3080">-11432</cx:pt>
          <cx:pt idx="3081">-11431</cx:pt>
          <cx:pt idx="3082">-11430</cx:pt>
          <cx:pt idx="3083">-11429</cx:pt>
          <cx:pt idx="3084">-11428</cx:pt>
          <cx:pt idx="3085">-11426</cx:pt>
          <cx:pt idx="3086">-11426</cx:pt>
          <cx:pt idx="3087">-11425</cx:pt>
          <cx:pt idx="3088">-11423</cx:pt>
          <cx:pt idx="3089">-11422</cx:pt>
          <cx:pt idx="3090">-11422</cx:pt>
          <cx:pt idx="3091">-11422</cx:pt>
          <cx:pt idx="3092">-11421</cx:pt>
          <cx:pt idx="3093">-11421</cx:pt>
          <cx:pt idx="3094">-11418</cx:pt>
          <cx:pt idx="3095">-11417</cx:pt>
          <cx:pt idx="3096">-11417</cx:pt>
          <cx:pt idx="3097">-11411</cx:pt>
          <cx:pt idx="3098">-11403</cx:pt>
          <cx:pt idx="3099">-11401</cx:pt>
          <cx:pt idx="3100">-11397</cx:pt>
          <cx:pt idx="3101">-11395</cx:pt>
          <cx:pt idx="3102">-11395</cx:pt>
          <cx:pt idx="3103">-11393</cx:pt>
          <cx:pt idx="3104">-11388</cx:pt>
          <cx:pt idx="3105">-11385</cx:pt>
          <cx:pt idx="3106">-11382</cx:pt>
          <cx:pt idx="3107">-11382</cx:pt>
          <cx:pt idx="3108">-11380</cx:pt>
          <cx:pt idx="3109">-11380</cx:pt>
          <cx:pt idx="3110">-11380</cx:pt>
          <cx:pt idx="3111">-11376</cx:pt>
          <cx:pt idx="3112">-11373</cx:pt>
          <cx:pt idx="3113">-11372</cx:pt>
          <cx:pt idx="3114">-11363</cx:pt>
          <cx:pt idx="3115">-11361</cx:pt>
          <cx:pt idx="3116">-11359</cx:pt>
          <cx:pt idx="3117">-11358</cx:pt>
          <cx:pt idx="3118">-11355</cx:pt>
          <cx:pt idx="3119">-11354</cx:pt>
          <cx:pt idx="3120">-11342</cx:pt>
          <cx:pt idx="3121">-11338</cx:pt>
          <cx:pt idx="3122">-11332</cx:pt>
          <cx:pt idx="3123">-11331</cx:pt>
          <cx:pt idx="3124">-11329</cx:pt>
          <cx:pt idx="3125">-11324</cx:pt>
          <cx:pt idx="3126">-11324</cx:pt>
          <cx:pt idx="3127">-11317</cx:pt>
          <cx:pt idx="3128">-11316</cx:pt>
          <cx:pt idx="3129">-11316</cx:pt>
          <cx:pt idx="3130">-11315</cx:pt>
          <cx:pt idx="3131">-11313</cx:pt>
          <cx:pt idx="3132">-11306</cx:pt>
          <cx:pt idx="3133">-11305</cx:pt>
          <cx:pt idx="3134">-11302</cx:pt>
          <cx:pt idx="3135">-11302</cx:pt>
          <cx:pt idx="3136">-11299</cx:pt>
          <cx:pt idx="3137">-11299</cx:pt>
          <cx:pt idx="3138">-11294</cx:pt>
          <cx:pt idx="3139">-11291</cx:pt>
          <cx:pt idx="3140">-11290</cx:pt>
          <cx:pt idx="3141">-11288</cx:pt>
          <cx:pt idx="3142">-11288</cx:pt>
          <cx:pt idx="3143">-11287</cx:pt>
          <cx:pt idx="3144">-11285</cx:pt>
          <cx:pt idx="3145">-11283</cx:pt>
          <cx:pt idx="3146">-11281</cx:pt>
          <cx:pt idx="3147">-11280</cx:pt>
          <cx:pt idx="3148">-11280</cx:pt>
          <cx:pt idx="3149">-11280</cx:pt>
          <cx:pt idx="3150">-11278</cx:pt>
          <cx:pt idx="3151">-11278</cx:pt>
          <cx:pt idx="3152">-11267</cx:pt>
          <cx:pt idx="3153">-11265</cx:pt>
          <cx:pt idx="3154">-11263</cx:pt>
          <cx:pt idx="3155">-11262</cx:pt>
          <cx:pt idx="3156">-11259</cx:pt>
          <cx:pt idx="3157">-11258</cx:pt>
          <cx:pt idx="3158">-11258</cx:pt>
          <cx:pt idx="3159">-11257</cx:pt>
          <cx:pt idx="3160">-11256</cx:pt>
          <cx:pt idx="3161">-11254</cx:pt>
          <cx:pt idx="3162">-11251</cx:pt>
          <cx:pt idx="3163">-11248</cx:pt>
          <cx:pt idx="3164">-11247</cx:pt>
          <cx:pt idx="3165">-11246</cx:pt>
          <cx:pt idx="3166">-11232</cx:pt>
          <cx:pt idx="3167">-11230</cx:pt>
          <cx:pt idx="3168">-11226</cx:pt>
          <cx:pt idx="3169">-11225</cx:pt>
          <cx:pt idx="3170">-11224</cx:pt>
          <cx:pt idx="3171">-11219</cx:pt>
          <cx:pt idx="3172">-11217</cx:pt>
          <cx:pt idx="3173">-11216</cx:pt>
          <cx:pt idx="3174">-11216</cx:pt>
          <cx:pt idx="3175">-11215</cx:pt>
          <cx:pt idx="3176">-11214</cx:pt>
          <cx:pt idx="3177">-11214</cx:pt>
          <cx:pt idx="3178">-11208</cx:pt>
          <cx:pt idx="3179">-11207</cx:pt>
          <cx:pt idx="3180">-11205</cx:pt>
          <cx:pt idx="3181">-11197</cx:pt>
          <cx:pt idx="3182">-11194</cx:pt>
          <cx:pt idx="3183">-11189</cx:pt>
          <cx:pt idx="3184">-11181</cx:pt>
          <cx:pt idx="3185">-11178</cx:pt>
          <cx:pt idx="3186">-11172</cx:pt>
          <cx:pt idx="3187">-11171</cx:pt>
          <cx:pt idx="3188">-11168</cx:pt>
          <cx:pt idx="3189">-11168</cx:pt>
          <cx:pt idx="3190">-11167</cx:pt>
          <cx:pt idx="3191">-11159</cx:pt>
          <cx:pt idx="3192">-11159</cx:pt>
          <cx:pt idx="3193">-11159</cx:pt>
          <cx:pt idx="3194">-11153</cx:pt>
          <cx:pt idx="3195">-11153</cx:pt>
          <cx:pt idx="3196">-11153</cx:pt>
          <cx:pt idx="3197">-11150</cx:pt>
          <cx:pt idx="3198">-11149</cx:pt>
          <cx:pt idx="3199">-11141</cx:pt>
          <cx:pt idx="3200">-11141</cx:pt>
          <cx:pt idx="3201">-11138</cx:pt>
          <cx:pt idx="3202">-11133</cx:pt>
          <cx:pt idx="3203">-11132</cx:pt>
          <cx:pt idx="3204">-11126</cx:pt>
          <cx:pt idx="3205">-11122</cx:pt>
          <cx:pt idx="3206">-11122</cx:pt>
          <cx:pt idx="3207">-11122</cx:pt>
          <cx:pt idx="3208">-11114</cx:pt>
          <cx:pt idx="3209">-11113</cx:pt>
          <cx:pt idx="3210">-11113</cx:pt>
          <cx:pt idx="3211">-11109</cx:pt>
          <cx:pt idx="3212">-11102</cx:pt>
          <cx:pt idx="3213">-11098</cx:pt>
          <cx:pt idx="3214">-11096</cx:pt>
          <cx:pt idx="3215">-11092</cx:pt>
          <cx:pt idx="3216">-11089</cx:pt>
          <cx:pt idx="3217">-11084</cx:pt>
          <cx:pt idx="3218">-11082</cx:pt>
          <cx:pt idx="3219">-11082</cx:pt>
          <cx:pt idx="3220">-11081</cx:pt>
          <cx:pt idx="3221">-11079</cx:pt>
          <cx:pt idx="3222">-11071</cx:pt>
          <cx:pt idx="3223">-11070</cx:pt>
          <cx:pt idx="3224">-11065</cx:pt>
          <cx:pt idx="3225">-11062</cx:pt>
          <cx:pt idx="3226">-11060</cx:pt>
          <cx:pt idx="3227">-11058</cx:pt>
          <cx:pt idx="3228">-11058</cx:pt>
          <cx:pt idx="3229">-11056</cx:pt>
          <cx:pt idx="3230">-11053</cx:pt>
          <cx:pt idx="3231">-11052</cx:pt>
          <cx:pt idx="3232">-11043</cx:pt>
          <cx:pt idx="3233">-11043</cx:pt>
          <cx:pt idx="3234">-11042</cx:pt>
          <cx:pt idx="3235">-11041</cx:pt>
          <cx:pt idx="3236">-11038</cx:pt>
          <cx:pt idx="3237">-11035</cx:pt>
          <cx:pt idx="3238">-11035</cx:pt>
          <cx:pt idx="3239">-11033</cx:pt>
          <cx:pt idx="3240">-11031</cx:pt>
          <cx:pt idx="3241">-11030</cx:pt>
          <cx:pt idx="3242">-11029</cx:pt>
          <cx:pt idx="3243">-11024</cx:pt>
          <cx:pt idx="3244">-11023</cx:pt>
          <cx:pt idx="3245">-11023</cx:pt>
          <cx:pt idx="3246">-11022</cx:pt>
          <cx:pt idx="3247">-11021</cx:pt>
          <cx:pt idx="3248">-11019</cx:pt>
          <cx:pt idx="3249">-11019</cx:pt>
          <cx:pt idx="3250">-11015</cx:pt>
          <cx:pt idx="3251">-11014</cx:pt>
          <cx:pt idx="3252">-11013</cx:pt>
          <cx:pt idx="3253">-11012</cx:pt>
          <cx:pt idx="3254">-11010</cx:pt>
          <cx:pt idx="3255">-11007</cx:pt>
          <cx:pt idx="3256">-11007</cx:pt>
          <cx:pt idx="3257">-11006</cx:pt>
          <cx:pt idx="3258">-11003</cx:pt>
          <cx:pt idx="3259">-11001</cx:pt>
          <cx:pt idx="3260">-10993</cx:pt>
          <cx:pt idx="3261">-10988</cx:pt>
          <cx:pt idx="3262">-10987</cx:pt>
          <cx:pt idx="3263">-10984</cx:pt>
          <cx:pt idx="3264">-10983</cx:pt>
          <cx:pt idx="3265">-10974</cx:pt>
          <cx:pt idx="3266">-10973</cx:pt>
          <cx:pt idx="3267">-10966</cx:pt>
          <cx:pt idx="3268">-10966</cx:pt>
          <cx:pt idx="3269">-10965</cx:pt>
          <cx:pt idx="3270">-10965</cx:pt>
          <cx:pt idx="3271">-10957</cx:pt>
          <cx:pt idx="3272">-10956</cx:pt>
          <cx:pt idx="3273">-10949</cx:pt>
          <cx:pt idx="3274">-10948</cx:pt>
          <cx:pt idx="3275">-10947</cx:pt>
          <cx:pt idx="3276">-10946</cx:pt>
          <cx:pt idx="3277">-10944</cx:pt>
          <cx:pt idx="3278">-10944</cx:pt>
          <cx:pt idx="3279">-10943</cx:pt>
          <cx:pt idx="3280">-10941</cx:pt>
          <cx:pt idx="3281">-10941</cx:pt>
          <cx:pt idx="3282">-10941</cx:pt>
          <cx:pt idx="3283">-10939</cx:pt>
          <cx:pt idx="3284">-10938</cx:pt>
          <cx:pt idx="3285">-10935</cx:pt>
          <cx:pt idx="3286">-10933</cx:pt>
          <cx:pt idx="3287">-10931</cx:pt>
          <cx:pt idx="3288">-10929</cx:pt>
          <cx:pt idx="3289">-10922</cx:pt>
          <cx:pt idx="3290">-10921</cx:pt>
          <cx:pt idx="3291">-10920</cx:pt>
          <cx:pt idx="3292">-10920</cx:pt>
          <cx:pt idx="3293">-10918</cx:pt>
          <cx:pt idx="3294">-10908</cx:pt>
          <cx:pt idx="3295">-10908</cx:pt>
          <cx:pt idx="3296">-10907</cx:pt>
          <cx:pt idx="3297">-10906</cx:pt>
          <cx:pt idx="3298">-10899</cx:pt>
          <cx:pt idx="3299">-10899</cx:pt>
          <cx:pt idx="3300">-10895</cx:pt>
          <cx:pt idx="3301">-10895</cx:pt>
          <cx:pt idx="3302">-10894</cx:pt>
          <cx:pt idx="3303">-10892</cx:pt>
          <cx:pt idx="3304">-10891</cx:pt>
          <cx:pt idx="3305">-10891</cx:pt>
          <cx:pt idx="3306">-10883</cx:pt>
          <cx:pt idx="3307">-10879</cx:pt>
          <cx:pt idx="3308">-10878</cx:pt>
          <cx:pt idx="3309">-10875</cx:pt>
          <cx:pt idx="3310">-10875</cx:pt>
          <cx:pt idx="3311">-10872</cx:pt>
          <cx:pt idx="3312">-10869</cx:pt>
          <cx:pt idx="3313">-10869</cx:pt>
          <cx:pt idx="3314">-10868</cx:pt>
          <cx:pt idx="3315">-10868</cx:pt>
          <cx:pt idx="3316">-10868</cx:pt>
          <cx:pt idx="3317">-10864</cx:pt>
          <cx:pt idx="3318">-10861</cx:pt>
          <cx:pt idx="3319">-10861</cx:pt>
          <cx:pt idx="3320">-10856</cx:pt>
          <cx:pt idx="3321">-10855</cx:pt>
          <cx:pt idx="3322">-10855</cx:pt>
          <cx:pt idx="3323">-10851</cx:pt>
          <cx:pt idx="3324">-10851</cx:pt>
          <cx:pt idx="3325">-10850</cx:pt>
          <cx:pt idx="3326">-10845</cx:pt>
          <cx:pt idx="3327">-10842</cx:pt>
          <cx:pt idx="3328">-10842</cx:pt>
          <cx:pt idx="3329">-10841</cx:pt>
          <cx:pt idx="3330">-10840</cx:pt>
          <cx:pt idx="3331">-10839</cx:pt>
          <cx:pt idx="3332">-10838</cx:pt>
          <cx:pt idx="3333">-10837</cx:pt>
          <cx:pt idx="3334">-10830</cx:pt>
          <cx:pt idx="3335">-10829</cx:pt>
          <cx:pt idx="3336">-10828</cx:pt>
          <cx:pt idx="3337">-10827</cx:pt>
          <cx:pt idx="3338">-10826</cx:pt>
          <cx:pt idx="3339">-10825</cx:pt>
          <cx:pt idx="3340">-10824</cx:pt>
          <cx:pt idx="3341">-10817</cx:pt>
          <cx:pt idx="3342">-10816</cx:pt>
          <cx:pt idx="3343">-10814</cx:pt>
          <cx:pt idx="3344">-10811</cx:pt>
          <cx:pt idx="3345">-10811</cx:pt>
          <cx:pt idx="3346">-10809</cx:pt>
          <cx:pt idx="3347">-10808</cx:pt>
          <cx:pt idx="3348">-10808</cx:pt>
          <cx:pt idx="3349">-10807</cx:pt>
          <cx:pt idx="3350">-10805</cx:pt>
          <cx:pt idx="3351">-10804</cx:pt>
          <cx:pt idx="3352">-10804</cx:pt>
          <cx:pt idx="3353">-10804</cx:pt>
          <cx:pt idx="3354">-10803</cx:pt>
          <cx:pt idx="3355">-10802</cx:pt>
          <cx:pt idx="3356">-10800</cx:pt>
          <cx:pt idx="3357">-10800</cx:pt>
          <cx:pt idx="3358">-10800</cx:pt>
          <cx:pt idx="3359">-10798</cx:pt>
          <cx:pt idx="3360">-10797</cx:pt>
          <cx:pt idx="3361">-10796</cx:pt>
          <cx:pt idx="3362">-10796</cx:pt>
          <cx:pt idx="3363">-10795</cx:pt>
          <cx:pt idx="3364">-10794</cx:pt>
          <cx:pt idx="3365">-10793</cx:pt>
          <cx:pt idx="3366">-10789</cx:pt>
          <cx:pt idx="3367">-10789</cx:pt>
          <cx:pt idx="3368">-10789</cx:pt>
          <cx:pt idx="3369">-10788</cx:pt>
          <cx:pt idx="3370">-10786</cx:pt>
          <cx:pt idx="3371">-10785</cx:pt>
          <cx:pt idx="3372">-10782</cx:pt>
          <cx:pt idx="3373">-10781</cx:pt>
          <cx:pt idx="3374">-10776</cx:pt>
          <cx:pt idx="3375">-10776</cx:pt>
          <cx:pt idx="3376">-10775</cx:pt>
          <cx:pt idx="3377">-10773</cx:pt>
          <cx:pt idx="3378">-10772</cx:pt>
          <cx:pt idx="3379">-10772</cx:pt>
          <cx:pt idx="3380">-10769</cx:pt>
          <cx:pt idx="3381">-10767</cx:pt>
          <cx:pt idx="3382">-10761</cx:pt>
          <cx:pt idx="3383">-10761</cx:pt>
          <cx:pt idx="3384">-10760</cx:pt>
          <cx:pt idx="3385">-10758</cx:pt>
          <cx:pt idx="3386">-10753</cx:pt>
          <cx:pt idx="3387">-10751</cx:pt>
          <cx:pt idx="3388">-10749</cx:pt>
          <cx:pt idx="3389">-10746</cx:pt>
          <cx:pt idx="3390">-10746</cx:pt>
          <cx:pt idx="3391">-10744</cx:pt>
          <cx:pt idx="3392">-10743</cx:pt>
          <cx:pt idx="3393">-10739</cx:pt>
          <cx:pt idx="3394">-10736</cx:pt>
          <cx:pt idx="3395">-10733</cx:pt>
          <cx:pt idx="3396">-10732</cx:pt>
          <cx:pt idx="3397">-10729</cx:pt>
          <cx:pt idx="3398">-10728</cx:pt>
          <cx:pt idx="3399">-10721</cx:pt>
          <cx:pt idx="3400">-10721</cx:pt>
          <cx:pt idx="3401">-10720</cx:pt>
          <cx:pt idx="3402">-10718</cx:pt>
          <cx:pt idx="3403">-10718</cx:pt>
          <cx:pt idx="3404">-10716</cx:pt>
          <cx:pt idx="3405">-10712</cx:pt>
          <cx:pt idx="3406">-10709</cx:pt>
          <cx:pt idx="3407">-10709</cx:pt>
          <cx:pt idx="3408">-10707</cx:pt>
          <cx:pt idx="3409">-10707</cx:pt>
          <cx:pt idx="3410">-10700</cx:pt>
          <cx:pt idx="3411">-10699</cx:pt>
          <cx:pt idx="3412">-10696</cx:pt>
          <cx:pt idx="3413">-10695</cx:pt>
          <cx:pt idx="3414">-10695</cx:pt>
          <cx:pt idx="3415">-10695</cx:pt>
          <cx:pt idx="3416">-10694</cx:pt>
          <cx:pt idx="3417">-10694</cx:pt>
          <cx:pt idx="3418">-10693</cx:pt>
          <cx:pt idx="3419">-10691</cx:pt>
          <cx:pt idx="3420">-10690</cx:pt>
          <cx:pt idx="3421">-10689</cx:pt>
          <cx:pt idx="3422">-10687</cx:pt>
          <cx:pt idx="3423">-10683</cx:pt>
          <cx:pt idx="3424">-10682</cx:pt>
          <cx:pt idx="3425">-10682</cx:pt>
          <cx:pt idx="3426">-10682</cx:pt>
          <cx:pt idx="3427">-10678</cx:pt>
          <cx:pt idx="3428">-10678</cx:pt>
          <cx:pt idx="3429">-10678</cx:pt>
          <cx:pt idx="3430">-10671</cx:pt>
          <cx:pt idx="3431">-10664</cx:pt>
          <cx:pt idx="3432">-10663</cx:pt>
          <cx:pt idx="3433">-10660</cx:pt>
          <cx:pt idx="3434">-10656</cx:pt>
          <cx:pt idx="3435">-10656</cx:pt>
          <cx:pt idx="3436">-10651</cx:pt>
          <cx:pt idx="3437">-10647</cx:pt>
          <cx:pt idx="3438">-10644</cx:pt>
          <cx:pt idx="3439">-10643</cx:pt>
          <cx:pt idx="3440">-10642</cx:pt>
          <cx:pt idx="3441">-10641</cx:pt>
          <cx:pt idx="3442">-10641</cx:pt>
          <cx:pt idx="3443">-10640</cx:pt>
          <cx:pt idx="3444">-10639</cx:pt>
          <cx:pt idx="3445">-10632</cx:pt>
          <cx:pt idx="3446">-10630</cx:pt>
          <cx:pt idx="3447">-10624</cx:pt>
          <cx:pt idx="3448">-10623</cx:pt>
          <cx:pt idx="3449">-10615</cx:pt>
          <cx:pt idx="3450">-10615</cx:pt>
          <cx:pt idx="3451">-10608</cx:pt>
          <cx:pt idx="3452">-10603</cx:pt>
          <cx:pt idx="3453">-10600</cx:pt>
          <cx:pt idx="3454">-10595</cx:pt>
          <cx:pt idx="3455">-10591</cx:pt>
          <cx:pt idx="3456">-10590</cx:pt>
          <cx:pt idx="3457">-10589</cx:pt>
          <cx:pt idx="3458">-10588</cx:pt>
          <cx:pt idx="3459">-10587</cx:pt>
          <cx:pt idx="3460">-10586</cx:pt>
          <cx:pt idx="3461">-10586</cx:pt>
          <cx:pt idx="3462">-10584</cx:pt>
          <cx:pt idx="3463">-10583</cx:pt>
          <cx:pt idx="3464">-10583</cx:pt>
          <cx:pt idx="3465">-10583</cx:pt>
          <cx:pt idx="3466">-10583</cx:pt>
          <cx:pt idx="3467">-10582</cx:pt>
          <cx:pt idx="3468">-10582</cx:pt>
          <cx:pt idx="3469">-10578</cx:pt>
          <cx:pt idx="3470">-10578</cx:pt>
          <cx:pt idx="3471">-10578</cx:pt>
          <cx:pt idx="3472">-10576</cx:pt>
          <cx:pt idx="3473">-10575</cx:pt>
          <cx:pt idx="3474">-10575</cx:pt>
          <cx:pt idx="3475">-10574</cx:pt>
          <cx:pt idx="3476">-10572</cx:pt>
          <cx:pt idx="3477">-10568</cx:pt>
          <cx:pt idx="3478">-10565</cx:pt>
          <cx:pt idx="3479">-10561</cx:pt>
          <cx:pt idx="3480">-10559</cx:pt>
          <cx:pt idx="3481">-10558</cx:pt>
          <cx:pt idx="3482">-10557</cx:pt>
          <cx:pt idx="3483">-10557</cx:pt>
          <cx:pt idx="3484">-10551</cx:pt>
          <cx:pt idx="3485">-10547</cx:pt>
          <cx:pt idx="3486">-10545</cx:pt>
          <cx:pt idx="3487">-10543</cx:pt>
          <cx:pt idx="3488">-10541</cx:pt>
          <cx:pt idx="3489">-10538</cx:pt>
          <cx:pt idx="3490">-10534</cx:pt>
          <cx:pt idx="3491">-10534</cx:pt>
          <cx:pt idx="3492">-10532</cx:pt>
          <cx:pt idx="3493">-10530</cx:pt>
          <cx:pt idx="3494">-10519</cx:pt>
          <cx:pt idx="3495">-10518</cx:pt>
          <cx:pt idx="3496">-10518</cx:pt>
          <cx:pt idx="3497">-10514</cx:pt>
          <cx:pt idx="3498">-10514</cx:pt>
          <cx:pt idx="3499">-10511</cx:pt>
          <cx:pt idx="3500">-10507</cx:pt>
          <cx:pt idx="3501">-10506</cx:pt>
          <cx:pt idx="3502">-10505</cx:pt>
          <cx:pt idx="3503">-10504</cx:pt>
          <cx:pt idx="3504">-10503</cx:pt>
          <cx:pt idx="3505">-10502</cx:pt>
          <cx:pt idx="3506">-10502</cx:pt>
          <cx:pt idx="3507">-10500</cx:pt>
          <cx:pt idx="3508">-10493</cx:pt>
          <cx:pt idx="3509">-10493</cx:pt>
          <cx:pt idx="3510">-10486</cx:pt>
          <cx:pt idx="3511">-10485</cx:pt>
          <cx:pt idx="3512">-10483</cx:pt>
          <cx:pt idx="3513">-10482</cx:pt>
          <cx:pt idx="3514">-10482</cx:pt>
          <cx:pt idx="3515">-10478</cx:pt>
          <cx:pt idx="3516">-10478</cx:pt>
          <cx:pt idx="3517">-10465</cx:pt>
          <cx:pt idx="3518">-10465</cx:pt>
          <cx:pt idx="3519">-10461</cx:pt>
          <cx:pt idx="3520">-10459</cx:pt>
          <cx:pt idx="3521">-10457</cx:pt>
          <cx:pt idx="3522">-10453</cx:pt>
          <cx:pt idx="3523">-10446</cx:pt>
          <cx:pt idx="3524">-10446</cx:pt>
          <cx:pt idx="3525">-10444</cx:pt>
          <cx:pt idx="3526">-10444</cx:pt>
          <cx:pt idx="3527">-10443</cx:pt>
          <cx:pt idx="3528">-10442</cx:pt>
          <cx:pt idx="3529">-10431</cx:pt>
          <cx:pt idx="3530">-10429</cx:pt>
          <cx:pt idx="3531">-10425</cx:pt>
          <cx:pt idx="3532">-10425</cx:pt>
          <cx:pt idx="3533">-10423</cx:pt>
          <cx:pt idx="3534">-10414</cx:pt>
          <cx:pt idx="3535">-10413</cx:pt>
          <cx:pt idx="3536">-10406</cx:pt>
          <cx:pt idx="3537">-10405</cx:pt>
          <cx:pt idx="3538">-10404</cx:pt>
          <cx:pt idx="3539">-10401</cx:pt>
          <cx:pt idx="3540">-10401</cx:pt>
          <cx:pt idx="3541">-10398</cx:pt>
          <cx:pt idx="3542">-10396</cx:pt>
          <cx:pt idx="3543">-10391</cx:pt>
          <cx:pt idx="3544">-10388</cx:pt>
          <cx:pt idx="3545">-10386</cx:pt>
          <cx:pt idx="3546">-10386</cx:pt>
          <cx:pt idx="3547">-10383</cx:pt>
          <cx:pt idx="3548">-10378</cx:pt>
          <cx:pt idx="3549">-10377</cx:pt>
          <cx:pt idx="3550">-10376</cx:pt>
          <cx:pt idx="3551">-10376</cx:pt>
          <cx:pt idx="3552">-10375</cx:pt>
          <cx:pt idx="3553">-10374</cx:pt>
          <cx:pt idx="3554">-10373</cx:pt>
          <cx:pt idx="3555">-10373</cx:pt>
          <cx:pt idx="3556">-10370</cx:pt>
          <cx:pt idx="3557">-10369</cx:pt>
          <cx:pt idx="3558">-10363</cx:pt>
          <cx:pt idx="3559">-10360</cx:pt>
          <cx:pt idx="3560">-10359</cx:pt>
          <cx:pt idx="3561">-10359</cx:pt>
          <cx:pt idx="3562">-10359</cx:pt>
          <cx:pt idx="3563">-10358</cx:pt>
          <cx:pt idx="3564">-10350</cx:pt>
          <cx:pt idx="3565">-10347</cx:pt>
          <cx:pt idx="3566">-10347</cx:pt>
          <cx:pt idx="3567">-10343</cx:pt>
          <cx:pt idx="3568">-10341</cx:pt>
          <cx:pt idx="3569">-10341</cx:pt>
          <cx:pt idx="3570">-10341</cx:pt>
          <cx:pt idx="3571">-10336</cx:pt>
          <cx:pt idx="3572">-10334</cx:pt>
          <cx:pt idx="3573">-10334</cx:pt>
          <cx:pt idx="3574">-10330</cx:pt>
          <cx:pt idx="3575">-10327</cx:pt>
          <cx:pt idx="3576">-10324</cx:pt>
          <cx:pt idx="3577">-10321</cx:pt>
          <cx:pt idx="3578">-10321</cx:pt>
          <cx:pt idx="3579">-10320</cx:pt>
          <cx:pt idx="3580">-10319</cx:pt>
          <cx:pt idx="3581">-10312</cx:pt>
          <cx:pt idx="3582">-10311</cx:pt>
          <cx:pt idx="3583">-10308</cx:pt>
          <cx:pt idx="3584">-10306</cx:pt>
          <cx:pt idx="3585">-10305</cx:pt>
          <cx:pt idx="3586">-10301</cx:pt>
          <cx:pt idx="3587">-10298</cx:pt>
          <cx:pt idx="3588">-10296</cx:pt>
          <cx:pt idx="3589">-10293</cx:pt>
          <cx:pt idx="3590">-10293</cx:pt>
          <cx:pt idx="3591">-10292</cx:pt>
          <cx:pt idx="3592">-10288</cx:pt>
          <cx:pt idx="3593">-10282</cx:pt>
          <cx:pt idx="3594">-10281</cx:pt>
          <cx:pt idx="3595">-10280</cx:pt>
          <cx:pt idx="3596">-10280</cx:pt>
          <cx:pt idx="3597">-10276</cx:pt>
          <cx:pt idx="3598">-10273</cx:pt>
          <cx:pt idx="3599">-10271</cx:pt>
          <cx:pt idx="3600">-10270</cx:pt>
          <cx:pt idx="3601">-10266</cx:pt>
          <cx:pt idx="3602">-10265</cx:pt>
          <cx:pt idx="3603">-10265</cx:pt>
          <cx:pt idx="3604">-10262</cx:pt>
          <cx:pt idx="3605">-10262</cx:pt>
          <cx:pt idx="3606">-10262</cx:pt>
          <cx:pt idx="3607">-10261</cx:pt>
          <cx:pt idx="3608">-10259</cx:pt>
          <cx:pt idx="3609">-10258</cx:pt>
          <cx:pt idx="3610">-10257</cx:pt>
          <cx:pt idx="3611">-10257</cx:pt>
          <cx:pt idx="3612">-10254</cx:pt>
          <cx:pt idx="3613">-10248</cx:pt>
          <cx:pt idx="3614">-10243</cx:pt>
          <cx:pt idx="3615">-10242</cx:pt>
          <cx:pt idx="3616">-10242</cx:pt>
          <cx:pt idx="3617">-10239</cx:pt>
          <cx:pt idx="3618">-10233</cx:pt>
          <cx:pt idx="3619">-10233</cx:pt>
          <cx:pt idx="3620">-10233</cx:pt>
          <cx:pt idx="3621">-10230</cx:pt>
          <cx:pt idx="3622">-10221</cx:pt>
          <cx:pt idx="3623">-10221</cx:pt>
          <cx:pt idx="3624">-10218</cx:pt>
          <cx:pt idx="3625">-10216</cx:pt>
          <cx:pt idx="3626">-10213</cx:pt>
          <cx:pt idx="3627">-10211</cx:pt>
          <cx:pt idx="3628">-10210</cx:pt>
          <cx:pt idx="3629">-10207</cx:pt>
          <cx:pt idx="3630">-10206</cx:pt>
          <cx:pt idx="3631">-10196</cx:pt>
          <cx:pt idx="3632">-10193</cx:pt>
          <cx:pt idx="3633">-10188</cx:pt>
          <cx:pt idx="3634">-10186</cx:pt>
          <cx:pt idx="3635">-10185</cx:pt>
          <cx:pt idx="3636">-10183</cx:pt>
          <cx:pt idx="3637">-10181</cx:pt>
          <cx:pt idx="3638">-10179</cx:pt>
          <cx:pt idx="3639">-10178</cx:pt>
          <cx:pt idx="3640">-10178</cx:pt>
          <cx:pt idx="3641">-10178</cx:pt>
          <cx:pt idx="3642">-10176</cx:pt>
          <cx:pt idx="3643">-10175</cx:pt>
          <cx:pt idx="3644">-10171</cx:pt>
          <cx:pt idx="3645">-10170</cx:pt>
          <cx:pt idx="3646">-10166</cx:pt>
          <cx:pt idx="3647">-10163</cx:pt>
          <cx:pt idx="3648">-10162</cx:pt>
          <cx:pt idx="3649">-10156</cx:pt>
          <cx:pt idx="3650">-10155</cx:pt>
          <cx:pt idx="3651">-10155</cx:pt>
          <cx:pt idx="3652">-10153</cx:pt>
          <cx:pt idx="3653">-10148</cx:pt>
          <cx:pt idx="3654">-10147</cx:pt>
          <cx:pt idx="3655">-10147</cx:pt>
          <cx:pt idx="3656">-10146</cx:pt>
          <cx:pt idx="3657">-10142</cx:pt>
          <cx:pt idx="3658">-10142</cx:pt>
          <cx:pt idx="3659">-10139</cx:pt>
          <cx:pt idx="3660">-10137</cx:pt>
          <cx:pt idx="3661">-10137</cx:pt>
          <cx:pt idx="3662">-10132</cx:pt>
          <cx:pt idx="3663">-10132</cx:pt>
          <cx:pt idx="3664">-10130</cx:pt>
          <cx:pt idx="3665">-10129</cx:pt>
          <cx:pt idx="3666">-10129</cx:pt>
          <cx:pt idx="3667">-10128</cx:pt>
          <cx:pt idx="3668">-10124</cx:pt>
          <cx:pt idx="3669">-10123</cx:pt>
          <cx:pt idx="3670">-10122</cx:pt>
          <cx:pt idx="3671">-10121</cx:pt>
          <cx:pt idx="3672">-10118</cx:pt>
          <cx:pt idx="3673">-10117</cx:pt>
          <cx:pt idx="3674">-10117</cx:pt>
          <cx:pt idx="3675">-10117</cx:pt>
          <cx:pt idx="3676">-10116</cx:pt>
          <cx:pt idx="3677">-10116</cx:pt>
          <cx:pt idx="3678">-10113</cx:pt>
          <cx:pt idx="3679">-10113</cx:pt>
          <cx:pt idx="3680">-10110</cx:pt>
          <cx:pt idx="3681">-10107</cx:pt>
          <cx:pt idx="3682">-10105</cx:pt>
          <cx:pt idx="3683">-10104</cx:pt>
          <cx:pt idx="3684">-10101</cx:pt>
          <cx:pt idx="3685">-10098</cx:pt>
          <cx:pt idx="3686">-10094</cx:pt>
          <cx:pt idx="3687">-10089</cx:pt>
          <cx:pt idx="3688">-10087</cx:pt>
          <cx:pt idx="3689">-10086</cx:pt>
          <cx:pt idx="3690">-10082</cx:pt>
          <cx:pt idx="3691">-10079</cx:pt>
          <cx:pt idx="3692">-10073</cx:pt>
          <cx:pt idx="3693">-10073</cx:pt>
          <cx:pt idx="3694">-10072</cx:pt>
          <cx:pt idx="3695">-10069</cx:pt>
          <cx:pt idx="3696">-10065</cx:pt>
          <cx:pt idx="3697">-10065</cx:pt>
          <cx:pt idx="3698">-10063</cx:pt>
          <cx:pt idx="3699">-10063</cx:pt>
          <cx:pt idx="3700">-10062</cx:pt>
          <cx:pt idx="3701">-10059</cx:pt>
          <cx:pt idx="3702">-10057</cx:pt>
          <cx:pt idx="3703">-10056</cx:pt>
          <cx:pt idx="3704">-10056</cx:pt>
          <cx:pt idx="3705">-10054</cx:pt>
          <cx:pt idx="3706">-10054</cx:pt>
          <cx:pt idx="3707">-10052</cx:pt>
          <cx:pt idx="3708">-10049</cx:pt>
          <cx:pt idx="3709">-10048</cx:pt>
          <cx:pt idx="3710">-10044</cx:pt>
          <cx:pt idx="3711">-10040</cx:pt>
          <cx:pt idx="3712">-10037</cx:pt>
          <cx:pt idx="3713">-10036</cx:pt>
          <cx:pt idx="3714">-10032</cx:pt>
          <cx:pt idx="3715">-10030</cx:pt>
          <cx:pt idx="3716">-10027</cx:pt>
          <cx:pt idx="3717">-10026</cx:pt>
          <cx:pt idx="3718">-10025</cx:pt>
          <cx:pt idx="3719">-10023</cx:pt>
          <cx:pt idx="3720">-10022</cx:pt>
          <cx:pt idx="3721">-10018</cx:pt>
          <cx:pt idx="3722">-10015</cx:pt>
          <cx:pt idx="3723">-10014</cx:pt>
          <cx:pt idx="3724">-10014</cx:pt>
          <cx:pt idx="3725">-10014</cx:pt>
          <cx:pt idx="3726">-10009</cx:pt>
          <cx:pt idx="3727">-10007</cx:pt>
          <cx:pt idx="3728">-10002</cx:pt>
          <cx:pt idx="3729">-10000</cx:pt>
          <cx:pt idx="3730">-10000</cx:pt>
          <cx:pt idx="3731">-9999</cx:pt>
          <cx:pt idx="3732">-9998</cx:pt>
          <cx:pt idx="3733">-9993</cx:pt>
          <cx:pt idx="3734">-9992</cx:pt>
          <cx:pt idx="3735">-9991</cx:pt>
          <cx:pt idx="3736">-9990</cx:pt>
          <cx:pt idx="3737">-9990</cx:pt>
          <cx:pt idx="3738">-9987</cx:pt>
          <cx:pt idx="3739">-9987</cx:pt>
          <cx:pt idx="3740">-9984</cx:pt>
          <cx:pt idx="3741">-9983</cx:pt>
          <cx:pt idx="3742">-9980</cx:pt>
          <cx:pt idx="3743">-9979</cx:pt>
          <cx:pt idx="3744">-9978</cx:pt>
          <cx:pt idx="3745">-9978</cx:pt>
          <cx:pt idx="3746">-9975</cx:pt>
          <cx:pt idx="3747">-9974</cx:pt>
          <cx:pt idx="3748">-9965</cx:pt>
          <cx:pt idx="3749">-9961</cx:pt>
          <cx:pt idx="3750">-9961</cx:pt>
          <cx:pt idx="3751">-9959</cx:pt>
          <cx:pt idx="3752">-9959</cx:pt>
          <cx:pt idx="3753">-9958</cx:pt>
          <cx:pt idx="3754">-9955</cx:pt>
          <cx:pt idx="3755">-9952</cx:pt>
          <cx:pt idx="3756">-9951</cx:pt>
          <cx:pt idx="3757">-9951</cx:pt>
          <cx:pt idx="3758">-9948</cx:pt>
          <cx:pt idx="3759">-9948</cx:pt>
          <cx:pt idx="3760">-9944</cx:pt>
          <cx:pt idx="3761">-9944</cx:pt>
          <cx:pt idx="3762">-9942</cx:pt>
          <cx:pt idx="3763">-9940</cx:pt>
          <cx:pt idx="3764">-9939</cx:pt>
          <cx:pt idx="3765">-9938</cx:pt>
          <cx:pt idx="3766">-9937</cx:pt>
          <cx:pt idx="3767">-9936</cx:pt>
          <cx:pt idx="3768">-9936</cx:pt>
          <cx:pt idx="3769">-9936</cx:pt>
          <cx:pt idx="3770">-9933</cx:pt>
          <cx:pt idx="3771">-9930</cx:pt>
          <cx:pt idx="3772">-9929</cx:pt>
          <cx:pt idx="3773">-9927</cx:pt>
          <cx:pt idx="3774">-9927</cx:pt>
          <cx:pt idx="3775">-9926</cx:pt>
          <cx:pt idx="3776">-9925</cx:pt>
          <cx:pt idx="3777">-9924</cx:pt>
          <cx:pt idx="3778">-9921</cx:pt>
          <cx:pt idx="3779">-9917</cx:pt>
          <cx:pt idx="3780">-9916</cx:pt>
          <cx:pt idx="3781">-9914</cx:pt>
          <cx:pt idx="3782">-9912</cx:pt>
          <cx:pt idx="3783">-9908</cx:pt>
          <cx:pt idx="3784">-9906</cx:pt>
          <cx:pt idx="3785">-9903</cx:pt>
          <cx:pt idx="3786">-9900</cx:pt>
          <cx:pt idx="3787">-9898</cx:pt>
          <cx:pt idx="3788">-9896</cx:pt>
          <cx:pt idx="3789">-9894</cx:pt>
          <cx:pt idx="3790">-9892</cx:pt>
          <cx:pt idx="3791">-9888</cx:pt>
          <cx:pt idx="3792">-9887</cx:pt>
          <cx:pt idx="3793">-9885</cx:pt>
          <cx:pt idx="3794">-9883</cx:pt>
          <cx:pt idx="3795">-9882</cx:pt>
          <cx:pt idx="3796">-9880</cx:pt>
          <cx:pt idx="3797">-9874</cx:pt>
          <cx:pt idx="3798">-9872</cx:pt>
          <cx:pt idx="3799">-9871</cx:pt>
          <cx:pt idx="3800">-9871</cx:pt>
          <cx:pt idx="3801">-9870</cx:pt>
          <cx:pt idx="3802">-9869</cx:pt>
          <cx:pt idx="3803">-9869</cx:pt>
          <cx:pt idx="3804">-9867</cx:pt>
          <cx:pt idx="3805">-9866</cx:pt>
          <cx:pt idx="3806">-9858</cx:pt>
          <cx:pt idx="3807">-9855</cx:pt>
          <cx:pt idx="3808">-9852</cx:pt>
          <cx:pt idx="3809">-9851</cx:pt>
          <cx:pt idx="3810">-9848</cx:pt>
          <cx:pt idx="3811">-9846</cx:pt>
          <cx:pt idx="3812">-9844</cx:pt>
          <cx:pt idx="3813">-9843</cx:pt>
          <cx:pt idx="3814">-9843</cx:pt>
          <cx:pt idx="3815">-9842</cx:pt>
          <cx:pt idx="3816">-9842</cx:pt>
          <cx:pt idx="3817">-9842</cx:pt>
          <cx:pt idx="3818">-9842</cx:pt>
          <cx:pt idx="3819">-9841</cx:pt>
          <cx:pt idx="3820">-9841</cx:pt>
          <cx:pt idx="3821">-9840</cx:pt>
          <cx:pt idx="3822">-9839</cx:pt>
          <cx:pt idx="3823">-9839</cx:pt>
          <cx:pt idx="3824">-9838</cx:pt>
          <cx:pt idx="3825">-9835</cx:pt>
          <cx:pt idx="3826">-9835</cx:pt>
          <cx:pt idx="3827">-9830</cx:pt>
          <cx:pt idx="3828">-9827</cx:pt>
          <cx:pt idx="3829">-9826</cx:pt>
          <cx:pt idx="3830">-9826</cx:pt>
          <cx:pt idx="3831">-9824</cx:pt>
          <cx:pt idx="3832">-9823</cx:pt>
          <cx:pt idx="3833">-9821</cx:pt>
          <cx:pt idx="3834">-9817</cx:pt>
          <cx:pt idx="3835">-9815</cx:pt>
          <cx:pt idx="3836">-9811</cx:pt>
          <cx:pt idx="3837">-9810</cx:pt>
          <cx:pt idx="3838">-9808</cx:pt>
          <cx:pt idx="3839">-9806</cx:pt>
          <cx:pt idx="3840">-9805</cx:pt>
          <cx:pt idx="3841">-9804</cx:pt>
          <cx:pt idx="3842">-9804</cx:pt>
          <cx:pt idx="3843">-9801</cx:pt>
          <cx:pt idx="3844">-9801</cx:pt>
          <cx:pt idx="3845">-9800</cx:pt>
          <cx:pt idx="3846">-9798</cx:pt>
          <cx:pt idx="3847">-9798</cx:pt>
          <cx:pt idx="3848">-9794</cx:pt>
          <cx:pt idx="3849">-9791</cx:pt>
          <cx:pt idx="3850">-9791</cx:pt>
          <cx:pt idx="3851">-9790</cx:pt>
          <cx:pt idx="3852">-9789</cx:pt>
          <cx:pt idx="3853">-9787</cx:pt>
          <cx:pt idx="3854">-9786</cx:pt>
          <cx:pt idx="3855">-9785</cx:pt>
          <cx:pt idx="3856">-9785</cx:pt>
          <cx:pt idx="3857">-9782</cx:pt>
          <cx:pt idx="3858">-9782</cx:pt>
          <cx:pt idx="3859">-9782</cx:pt>
          <cx:pt idx="3860">-9781</cx:pt>
          <cx:pt idx="3861">-9779</cx:pt>
          <cx:pt idx="3862">-9777</cx:pt>
          <cx:pt idx="3863">-9775</cx:pt>
          <cx:pt idx="3864">-9773</cx:pt>
          <cx:pt idx="3865">-9773</cx:pt>
          <cx:pt idx="3866">-9770</cx:pt>
          <cx:pt idx="3867">-9770</cx:pt>
          <cx:pt idx="3868">-9765</cx:pt>
          <cx:pt idx="3869">-9765</cx:pt>
          <cx:pt idx="3870">-9764</cx:pt>
          <cx:pt idx="3871">-9764</cx:pt>
          <cx:pt idx="3872">-9763</cx:pt>
          <cx:pt idx="3873">-9763</cx:pt>
          <cx:pt idx="3874">-9763</cx:pt>
          <cx:pt idx="3875">-9762</cx:pt>
          <cx:pt idx="3876">-9762</cx:pt>
          <cx:pt idx="3877">-9761</cx:pt>
          <cx:pt idx="3878">-9760</cx:pt>
          <cx:pt idx="3879">-9758</cx:pt>
          <cx:pt idx="3880">-9757</cx:pt>
          <cx:pt idx="3881">-9756</cx:pt>
          <cx:pt idx="3882">-9755</cx:pt>
          <cx:pt idx="3883">-9751</cx:pt>
          <cx:pt idx="3884">-9751</cx:pt>
          <cx:pt idx="3885">-9751</cx:pt>
          <cx:pt idx="3886">-9750</cx:pt>
          <cx:pt idx="3887">-9747</cx:pt>
          <cx:pt idx="3888">-9746</cx:pt>
          <cx:pt idx="3889">-9744</cx:pt>
          <cx:pt idx="3890">-9744</cx:pt>
          <cx:pt idx="3891">-9743</cx:pt>
          <cx:pt idx="3892">-9743</cx:pt>
          <cx:pt idx="3893">-9742</cx:pt>
          <cx:pt idx="3894">-9740</cx:pt>
          <cx:pt idx="3895">-9738</cx:pt>
          <cx:pt idx="3896">-9721</cx:pt>
          <cx:pt idx="3897">-9720</cx:pt>
          <cx:pt idx="3898">-9720</cx:pt>
          <cx:pt idx="3899">-9719</cx:pt>
          <cx:pt idx="3900">-9717</cx:pt>
          <cx:pt idx="3901">-9715</cx:pt>
          <cx:pt idx="3902">-9715</cx:pt>
          <cx:pt idx="3903">-9712</cx:pt>
          <cx:pt idx="3904">-9710</cx:pt>
          <cx:pt idx="3905">-9705</cx:pt>
          <cx:pt idx="3906">-9705</cx:pt>
          <cx:pt idx="3907">-9704</cx:pt>
          <cx:pt idx="3908">-9704</cx:pt>
          <cx:pt idx="3909">-9702</cx:pt>
          <cx:pt idx="3910">-9702</cx:pt>
          <cx:pt idx="3911">-9702</cx:pt>
          <cx:pt idx="3912">-9697</cx:pt>
          <cx:pt idx="3913">-9697</cx:pt>
          <cx:pt idx="3914">-9696</cx:pt>
          <cx:pt idx="3915">-9692</cx:pt>
          <cx:pt idx="3916">-9691</cx:pt>
          <cx:pt idx="3917">-9688</cx:pt>
          <cx:pt idx="3918">-9685</cx:pt>
          <cx:pt idx="3919">-9682</cx:pt>
          <cx:pt idx="3920">-9682</cx:pt>
          <cx:pt idx="3921">-9681</cx:pt>
          <cx:pt idx="3922">-9672</cx:pt>
          <cx:pt idx="3923">-9670</cx:pt>
          <cx:pt idx="3924">-9669</cx:pt>
          <cx:pt idx="3925">-9666</cx:pt>
          <cx:pt idx="3926">-9664</cx:pt>
          <cx:pt idx="3927">-9664</cx:pt>
          <cx:pt idx="3928">-9659</cx:pt>
          <cx:pt idx="3929">-9653</cx:pt>
          <cx:pt idx="3930">-9649</cx:pt>
          <cx:pt idx="3931">-9644</cx:pt>
          <cx:pt idx="3932">-9643</cx:pt>
          <cx:pt idx="3933">-9638</cx:pt>
          <cx:pt idx="3934">-9635</cx:pt>
          <cx:pt idx="3935">-9633</cx:pt>
          <cx:pt idx="3936">-9632</cx:pt>
          <cx:pt idx="3937">-9632</cx:pt>
          <cx:pt idx="3938">-9630</cx:pt>
          <cx:pt idx="3939">-9629</cx:pt>
          <cx:pt idx="3940">-9629</cx:pt>
          <cx:pt idx="3941">-9628</cx:pt>
          <cx:pt idx="3942">-9626</cx:pt>
          <cx:pt idx="3943">-9625</cx:pt>
          <cx:pt idx="3944">-9624</cx:pt>
          <cx:pt idx="3945">-9621</cx:pt>
          <cx:pt idx="3946">-9618</cx:pt>
          <cx:pt idx="3947">-9618</cx:pt>
          <cx:pt idx="3948">-9616</cx:pt>
          <cx:pt idx="3949">-9613</cx:pt>
          <cx:pt idx="3950">-9613</cx:pt>
          <cx:pt idx="3951">-9612</cx:pt>
          <cx:pt idx="3952">-9608</cx:pt>
          <cx:pt idx="3953">-9607</cx:pt>
          <cx:pt idx="3954">-9607</cx:pt>
          <cx:pt idx="3955">-9601</cx:pt>
          <cx:pt idx="3956">-9596</cx:pt>
          <cx:pt idx="3957">-9593</cx:pt>
          <cx:pt idx="3958">-9592</cx:pt>
          <cx:pt idx="3959">-9592</cx:pt>
          <cx:pt idx="3960">-9586</cx:pt>
          <cx:pt idx="3961">-9582</cx:pt>
          <cx:pt idx="3962">-9582</cx:pt>
          <cx:pt idx="3963">-9579</cx:pt>
          <cx:pt idx="3964">-9577</cx:pt>
          <cx:pt idx="3965">-9576</cx:pt>
          <cx:pt idx="3966">-9576</cx:pt>
          <cx:pt idx="3967">-9575</cx:pt>
          <cx:pt idx="3968">-9573</cx:pt>
          <cx:pt idx="3969">-9569</cx:pt>
          <cx:pt idx="3970">-9566</cx:pt>
          <cx:pt idx="3971">-9562</cx:pt>
          <cx:pt idx="3972">-9561</cx:pt>
          <cx:pt idx="3973">-9559</cx:pt>
          <cx:pt idx="3974">-9558</cx:pt>
          <cx:pt idx="3975">-9553</cx:pt>
          <cx:pt idx="3976">-9553</cx:pt>
          <cx:pt idx="3977">-9551</cx:pt>
          <cx:pt idx="3978">-9550</cx:pt>
          <cx:pt idx="3979">-9545</cx:pt>
          <cx:pt idx="3980">-9544</cx:pt>
          <cx:pt idx="3981">-9542</cx:pt>
          <cx:pt idx="3982">-9541</cx:pt>
          <cx:pt idx="3983">-9540</cx:pt>
          <cx:pt idx="3984">-9536</cx:pt>
          <cx:pt idx="3985">-9535</cx:pt>
          <cx:pt idx="3986">-9533</cx:pt>
          <cx:pt idx="3987">-9533</cx:pt>
          <cx:pt idx="3988">-9531</cx:pt>
          <cx:pt idx="3989">-9531</cx:pt>
          <cx:pt idx="3990">-9529</cx:pt>
          <cx:pt idx="3991">-9525</cx:pt>
          <cx:pt idx="3992">-9524</cx:pt>
          <cx:pt idx="3993">-9520</cx:pt>
          <cx:pt idx="3994">-9519</cx:pt>
          <cx:pt idx="3995">-9519</cx:pt>
          <cx:pt idx="3996">-9519</cx:pt>
          <cx:pt idx="3997">-9518</cx:pt>
          <cx:pt idx="3998">-9517</cx:pt>
          <cx:pt idx="3999">-9515</cx:pt>
          <cx:pt idx="4000">-9513</cx:pt>
          <cx:pt idx="4001">-9510</cx:pt>
          <cx:pt idx="4002">-9506</cx:pt>
          <cx:pt idx="4003">-9500</cx:pt>
          <cx:pt idx="4004">-9499</cx:pt>
          <cx:pt idx="4005">-9497</cx:pt>
          <cx:pt idx="4006">-9497</cx:pt>
          <cx:pt idx="4007">-9497</cx:pt>
          <cx:pt idx="4008">-9494</cx:pt>
          <cx:pt idx="4009">-9494</cx:pt>
          <cx:pt idx="4010">-9493</cx:pt>
          <cx:pt idx="4011">-9492</cx:pt>
          <cx:pt idx="4012">-9491</cx:pt>
          <cx:pt idx="4013">-9491</cx:pt>
          <cx:pt idx="4014">-9490</cx:pt>
          <cx:pt idx="4015">-9485</cx:pt>
          <cx:pt idx="4016">-9484</cx:pt>
          <cx:pt idx="4017">-9483</cx:pt>
          <cx:pt idx="4018">-9482</cx:pt>
          <cx:pt idx="4019">-9482</cx:pt>
          <cx:pt idx="4020">-9481</cx:pt>
          <cx:pt idx="4021">-9478</cx:pt>
          <cx:pt idx="4022">-9478</cx:pt>
          <cx:pt idx="4023">-9474</cx:pt>
          <cx:pt idx="4024">-9472</cx:pt>
          <cx:pt idx="4025">-9470</cx:pt>
          <cx:pt idx="4026">-9464</cx:pt>
          <cx:pt idx="4027">-9464</cx:pt>
          <cx:pt idx="4028">-9462</cx:pt>
          <cx:pt idx="4029">-9462</cx:pt>
          <cx:pt idx="4030">-9462</cx:pt>
          <cx:pt idx="4031">-9461</cx:pt>
          <cx:pt idx="4032">-9461</cx:pt>
          <cx:pt idx="4033">-9456</cx:pt>
          <cx:pt idx="4034">-9456</cx:pt>
          <cx:pt idx="4035">-9455</cx:pt>
          <cx:pt idx="4036">-9455</cx:pt>
          <cx:pt idx="4037">-9453</cx:pt>
          <cx:pt idx="4038">-9451</cx:pt>
          <cx:pt idx="4039">-9451</cx:pt>
          <cx:pt idx="4040">-9446</cx:pt>
          <cx:pt idx="4041">-9444</cx:pt>
          <cx:pt idx="4042">-9440</cx:pt>
          <cx:pt idx="4043">-9439</cx:pt>
          <cx:pt idx="4044">-9437</cx:pt>
          <cx:pt idx="4045">-9437</cx:pt>
          <cx:pt idx="4046">-9436</cx:pt>
          <cx:pt idx="4047">-9434</cx:pt>
          <cx:pt idx="4048">-9434</cx:pt>
          <cx:pt idx="4049">-9433</cx:pt>
          <cx:pt idx="4050">-9431</cx:pt>
          <cx:pt idx="4051">-9430</cx:pt>
          <cx:pt idx="4052">-9428</cx:pt>
          <cx:pt idx="4053">-9427</cx:pt>
          <cx:pt idx="4054">-9423</cx:pt>
          <cx:pt idx="4055">-9423</cx:pt>
          <cx:pt idx="4056">-9423</cx:pt>
          <cx:pt idx="4057">-9421</cx:pt>
          <cx:pt idx="4058">-9418</cx:pt>
          <cx:pt idx="4059">-9417</cx:pt>
          <cx:pt idx="4060">-9411</cx:pt>
          <cx:pt idx="4061">-9405</cx:pt>
          <cx:pt idx="4062">-9404</cx:pt>
          <cx:pt idx="4063">-9402</cx:pt>
          <cx:pt idx="4064">-9400</cx:pt>
          <cx:pt idx="4065">-9397</cx:pt>
          <cx:pt idx="4066">-9396</cx:pt>
          <cx:pt idx="4067">-9396</cx:pt>
          <cx:pt idx="4068">-9392</cx:pt>
          <cx:pt idx="4069">-9390</cx:pt>
          <cx:pt idx="4070">-9390</cx:pt>
          <cx:pt idx="4071">-9389</cx:pt>
          <cx:pt idx="4072">-9389</cx:pt>
          <cx:pt idx="4073">-9387</cx:pt>
          <cx:pt idx="4074">-9386</cx:pt>
          <cx:pt idx="4075">-9379</cx:pt>
          <cx:pt idx="4076">-9379</cx:pt>
          <cx:pt idx="4077">-9379</cx:pt>
          <cx:pt idx="4078">-9378</cx:pt>
          <cx:pt idx="4079">-9377</cx:pt>
          <cx:pt idx="4080">-9377</cx:pt>
          <cx:pt idx="4081">-9376</cx:pt>
          <cx:pt idx="4082">-9374</cx:pt>
          <cx:pt idx="4083">-9373</cx:pt>
          <cx:pt idx="4084">-9371</cx:pt>
          <cx:pt idx="4085">-9371</cx:pt>
          <cx:pt idx="4086">-9371</cx:pt>
          <cx:pt idx="4087">-9369</cx:pt>
          <cx:pt idx="4088">-9367</cx:pt>
          <cx:pt idx="4089">-9365</cx:pt>
          <cx:pt idx="4090">-9364</cx:pt>
          <cx:pt idx="4091">-9364</cx:pt>
          <cx:pt idx="4092">-9362</cx:pt>
          <cx:pt idx="4093">-9360</cx:pt>
          <cx:pt idx="4094">-9359</cx:pt>
          <cx:pt idx="4095">-9356</cx:pt>
          <cx:pt idx="4096">-9355</cx:pt>
          <cx:pt idx="4097">-9355</cx:pt>
          <cx:pt idx="4098">-9352</cx:pt>
          <cx:pt idx="4099">-9349</cx:pt>
          <cx:pt idx="4100">-9349</cx:pt>
          <cx:pt idx="4101">-9348</cx:pt>
          <cx:pt idx="4102">-9345</cx:pt>
          <cx:pt idx="4103">-9345</cx:pt>
          <cx:pt idx="4104">-9343</cx:pt>
          <cx:pt idx="4105">-9342</cx:pt>
          <cx:pt idx="4106">-9339</cx:pt>
          <cx:pt idx="4107">-9333</cx:pt>
          <cx:pt idx="4108">-9333</cx:pt>
          <cx:pt idx="4109">-9332</cx:pt>
          <cx:pt idx="4110">-9331</cx:pt>
          <cx:pt idx="4111">-9327</cx:pt>
          <cx:pt idx="4112">-9326</cx:pt>
          <cx:pt idx="4113">-9321</cx:pt>
          <cx:pt idx="4114">-9321</cx:pt>
          <cx:pt idx="4115">-9321</cx:pt>
          <cx:pt idx="4116">-9320</cx:pt>
          <cx:pt idx="4117">-9320</cx:pt>
          <cx:pt idx="4118">-9319</cx:pt>
          <cx:pt idx="4119">-9318</cx:pt>
          <cx:pt idx="4120">-9317</cx:pt>
          <cx:pt idx="4121">-9311</cx:pt>
          <cx:pt idx="4122">-9308</cx:pt>
          <cx:pt idx="4123">-9305</cx:pt>
          <cx:pt idx="4124">-9304</cx:pt>
          <cx:pt idx="4125">-9302</cx:pt>
          <cx:pt idx="4126">-9300</cx:pt>
          <cx:pt idx="4127">-9296</cx:pt>
          <cx:pt idx="4128">-9295</cx:pt>
          <cx:pt idx="4129">-9294</cx:pt>
          <cx:pt idx="4130">-9294</cx:pt>
          <cx:pt idx="4131">-9292</cx:pt>
          <cx:pt idx="4132">-9292</cx:pt>
          <cx:pt idx="4133">-9291</cx:pt>
          <cx:pt idx="4134">-9291</cx:pt>
          <cx:pt idx="4135">-9290</cx:pt>
          <cx:pt idx="4136">-9289</cx:pt>
          <cx:pt idx="4137">-9288</cx:pt>
          <cx:pt idx="4138">-9288</cx:pt>
          <cx:pt idx="4139">-9284</cx:pt>
          <cx:pt idx="4140">-9284</cx:pt>
          <cx:pt idx="4141">-9281</cx:pt>
          <cx:pt idx="4142">-9281</cx:pt>
          <cx:pt idx="4143">-9280</cx:pt>
          <cx:pt idx="4144">-9279</cx:pt>
          <cx:pt idx="4145">-9277</cx:pt>
          <cx:pt idx="4146">-9276</cx:pt>
          <cx:pt idx="4147">-9274</cx:pt>
          <cx:pt idx="4148">-9274</cx:pt>
          <cx:pt idx="4149">-9274</cx:pt>
          <cx:pt idx="4150">-9269</cx:pt>
          <cx:pt idx="4151">-9269</cx:pt>
          <cx:pt idx="4152">-9266</cx:pt>
          <cx:pt idx="4153">-9265</cx:pt>
          <cx:pt idx="4154">-9263</cx:pt>
          <cx:pt idx="4155">-9262</cx:pt>
          <cx:pt idx="4156">-9260</cx:pt>
          <cx:pt idx="4157">-9259</cx:pt>
          <cx:pt idx="4158">-9259</cx:pt>
          <cx:pt idx="4159">-9257</cx:pt>
          <cx:pt idx="4160">-9254</cx:pt>
          <cx:pt idx="4161">-9247</cx:pt>
          <cx:pt idx="4162">-9245</cx:pt>
          <cx:pt idx="4163">-9245</cx:pt>
          <cx:pt idx="4164">-9243</cx:pt>
          <cx:pt idx="4165">-9241</cx:pt>
          <cx:pt idx="4166">-9241</cx:pt>
          <cx:pt idx="4167">-9237</cx:pt>
          <cx:pt idx="4168">-9236</cx:pt>
          <cx:pt idx="4169">-9235</cx:pt>
          <cx:pt idx="4170">-9235</cx:pt>
          <cx:pt idx="4171">-9234</cx:pt>
          <cx:pt idx="4172">-9233</cx:pt>
          <cx:pt idx="4173">-9232</cx:pt>
          <cx:pt idx="4174">-9230</cx:pt>
          <cx:pt idx="4175">-9227</cx:pt>
          <cx:pt idx="4176">-9227</cx:pt>
          <cx:pt idx="4177">-9226</cx:pt>
          <cx:pt idx="4178">-9223</cx:pt>
          <cx:pt idx="4179">-9221</cx:pt>
          <cx:pt idx="4180">-9220</cx:pt>
          <cx:pt idx="4181">-9218</cx:pt>
          <cx:pt idx="4182">-9216</cx:pt>
          <cx:pt idx="4183">-9213</cx:pt>
          <cx:pt idx="4184">-9213</cx:pt>
          <cx:pt idx="4185">-9213</cx:pt>
          <cx:pt idx="4186">-9212</cx:pt>
          <cx:pt idx="4187">-9211</cx:pt>
          <cx:pt idx="4188">-9211</cx:pt>
          <cx:pt idx="4189">-9209</cx:pt>
          <cx:pt idx="4190">-9207</cx:pt>
          <cx:pt idx="4191">-9207</cx:pt>
          <cx:pt idx="4192">-9206</cx:pt>
          <cx:pt idx="4193">-9203</cx:pt>
          <cx:pt idx="4194">-9201</cx:pt>
          <cx:pt idx="4195">-9201</cx:pt>
          <cx:pt idx="4196">-9199</cx:pt>
          <cx:pt idx="4197">-9198</cx:pt>
          <cx:pt idx="4198">-9196</cx:pt>
          <cx:pt idx="4199">-9194</cx:pt>
          <cx:pt idx="4200">-9193</cx:pt>
          <cx:pt idx="4201">-9193</cx:pt>
          <cx:pt idx="4202">-9189</cx:pt>
          <cx:pt idx="4203">-9188</cx:pt>
          <cx:pt idx="4204">-9187</cx:pt>
          <cx:pt idx="4205">-9181</cx:pt>
          <cx:pt idx="4206">-9177</cx:pt>
          <cx:pt idx="4207">-9176</cx:pt>
          <cx:pt idx="4208">-9174</cx:pt>
          <cx:pt idx="4209">-9168</cx:pt>
          <cx:pt idx="4210">-9168</cx:pt>
          <cx:pt idx="4211">-9165</cx:pt>
          <cx:pt idx="4212">-9164</cx:pt>
          <cx:pt idx="4213">-9164</cx:pt>
          <cx:pt idx="4214">-9164</cx:pt>
          <cx:pt idx="4215">-9161</cx:pt>
          <cx:pt idx="4216">-9158</cx:pt>
          <cx:pt idx="4217">-9156</cx:pt>
          <cx:pt idx="4218">-9155</cx:pt>
          <cx:pt idx="4219">-9155</cx:pt>
          <cx:pt idx="4220">-9152</cx:pt>
          <cx:pt idx="4221">-9152</cx:pt>
          <cx:pt idx="4222">-9151</cx:pt>
          <cx:pt idx="4223">-9151</cx:pt>
          <cx:pt idx="4224">-9150</cx:pt>
          <cx:pt idx="4225">-9145</cx:pt>
          <cx:pt idx="4226">-9145</cx:pt>
          <cx:pt idx="4227">-9143</cx:pt>
          <cx:pt idx="4228">-9143</cx:pt>
          <cx:pt idx="4229">-9143</cx:pt>
          <cx:pt idx="4230">-9141</cx:pt>
          <cx:pt idx="4231">-9141</cx:pt>
          <cx:pt idx="4232">-9140</cx:pt>
          <cx:pt idx="4233">-9138</cx:pt>
          <cx:pt idx="4234">-9135</cx:pt>
          <cx:pt idx="4235">-9135</cx:pt>
          <cx:pt idx="4236">-9133</cx:pt>
          <cx:pt idx="4237">-9129</cx:pt>
          <cx:pt idx="4238">-9128</cx:pt>
          <cx:pt idx="4239">-9127</cx:pt>
          <cx:pt idx="4240">-9123</cx:pt>
          <cx:pt idx="4241">-9122</cx:pt>
          <cx:pt idx="4242">-9121</cx:pt>
          <cx:pt idx="4243">-9117</cx:pt>
          <cx:pt idx="4244">-9117</cx:pt>
          <cx:pt idx="4245">-9116</cx:pt>
          <cx:pt idx="4246">-9114</cx:pt>
          <cx:pt idx="4247">-9114</cx:pt>
          <cx:pt idx="4248">-9114</cx:pt>
          <cx:pt idx="4249">-9112</cx:pt>
          <cx:pt idx="4250">-9111</cx:pt>
          <cx:pt idx="4251">-9101</cx:pt>
          <cx:pt idx="4252">-9099</cx:pt>
          <cx:pt idx="4253">-9099</cx:pt>
          <cx:pt idx="4254">-9098</cx:pt>
          <cx:pt idx="4255">-9097</cx:pt>
          <cx:pt idx="4256">-9097</cx:pt>
          <cx:pt idx="4257">-9095</cx:pt>
          <cx:pt idx="4258">-9093</cx:pt>
          <cx:pt idx="4259">-9092</cx:pt>
          <cx:pt idx="4260">-9091</cx:pt>
          <cx:pt idx="4261">-9091</cx:pt>
          <cx:pt idx="4262">-9091</cx:pt>
          <cx:pt idx="4263">-9087</cx:pt>
          <cx:pt idx="4264">-9083</cx:pt>
          <cx:pt idx="4265">-9083</cx:pt>
          <cx:pt idx="4266">-9082</cx:pt>
          <cx:pt idx="4267">-9081</cx:pt>
          <cx:pt idx="4268">-9081</cx:pt>
          <cx:pt idx="4269">-9079</cx:pt>
          <cx:pt idx="4270">-9078</cx:pt>
          <cx:pt idx="4271">-9074</cx:pt>
          <cx:pt idx="4272">-9071</cx:pt>
          <cx:pt idx="4273">-9070</cx:pt>
          <cx:pt idx="4274">-9070</cx:pt>
          <cx:pt idx="4275">-9068</cx:pt>
          <cx:pt idx="4276">-9067</cx:pt>
          <cx:pt idx="4277">-9067</cx:pt>
          <cx:pt idx="4278">-9067</cx:pt>
          <cx:pt idx="4279">-9064</cx:pt>
          <cx:pt idx="4280">-9056</cx:pt>
          <cx:pt idx="4281">-9054</cx:pt>
          <cx:pt idx="4282">-9053</cx:pt>
          <cx:pt idx="4283">-9053</cx:pt>
          <cx:pt idx="4284">-9053</cx:pt>
          <cx:pt idx="4285">-9050</cx:pt>
          <cx:pt idx="4286">-9049</cx:pt>
          <cx:pt idx="4287">-9048</cx:pt>
          <cx:pt idx="4288">-9048</cx:pt>
          <cx:pt idx="4289">-9048</cx:pt>
          <cx:pt idx="4290">-9048</cx:pt>
          <cx:pt idx="4291">-9046</cx:pt>
          <cx:pt idx="4292">-9045</cx:pt>
          <cx:pt idx="4293">-9045</cx:pt>
          <cx:pt idx="4294">-9045</cx:pt>
          <cx:pt idx="4295">-9043</cx:pt>
          <cx:pt idx="4296">-9042</cx:pt>
          <cx:pt idx="4297">-9036</cx:pt>
          <cx:pt idx="4298">-9032</cx:pt>
          <cx:pt idx="4299">-9029</cx:pt>
          <cx:pt idx="4300">-9023</cx:pt>
          <cx:pt idx="4301">-9022</cx:pt>
          <cx:pt idx="4302">-9022</cx:pt>
          <cx:pt idx="4303">-9021</cx:pt>
          <cx:pt idx="4304">-9019</cx:pt>
          <cx:pt idx="4305">-9017</cx:pt>
          <cx:pt idx="4306">-9011</cx:pt>
          <cx:pt idx="4307">-9003</cx:pt>
          <cx:pt idx="4308">-8999</cx:pt>
          <cx:pt idx="4309">-8997</cx:pt>
          <cx:pt idx="4310">-8994</cx:pt>
          <cx:pt idx="4311">-8993</cx:pt>
          <cx:pt idx="4312">-8991</cx:pt>
          <cx:pt idx="4313">-8991</cx:pt>
          <cx:pt idx="4314">-8989</cx:pt>
          <cx:pt idx="4315">-8987</cx:pt>
          <cx:pt idx="4316">-8987</cx:pt>
          <cx:pt idx="4317">-8986</cx:pt>
          <cx:pt idx="4318">-8986</cx:pt>
          <cx:pt idx="4319">-8983</cx:pt>
          <cx:pt idx="4320">-8976</cx:pt>
          <cx:pt idx="4321">-8972</cx:pt>
          <cx:pt idx="4322">-8971</cx:pt>
          <cx:pt idx="4323">-8969</cx:pt>
          <cx:pt idx="4324">-8967</cx:pt>
          <cx:pt idx="4325">-8964</cx:pt>
          <cx:pt idx="4326">-8961</cx:pt>
          <cx:pt idx="4327">-8961</cx:pt>
          <cx:pt idx="4328">-8957</cx:pt>
          <cx:pt idx="4329">-8957</cx:pt>
          <cx:pt idx="4330">-8955</cx:pt>
          <cx:pt idx="4331">-8954</cx:pt>
          <cx:pt idx="4332">-8950</cx:pt>
          <cx:pt idx="4333">-8949</cx:pt>
          <cx:pt idx="4334">-8946</cx:pt>
          <cx:pt idx="4335">-8946</cx:pt>
          <cx:pt idx="4336">-8945</cx:pt>
          <cx:pt idx="4337">-8944</cx:pt>
          <cx:pt idx="4338">-8943</cx:pt>
          <cx:pt idx="4339">-8941</cx:pt>
          <cx:pt idx="4340">-8940</cx:pt>
          <cx:pt idx="4341">-8939</cx:pt>
          <cx:pt idx="4342">-8937</cx:pt>
          <cx:pt idx="4343">-8930</cx:pt>
          <cx:pt idx="4344">-8930</cx:pt>
          <cx:pt idx="4345">-8929</cx:pt>
          <cx:pt idx="4346">-8928</cx:pt>
          <cx:pt idx="4347">-8923</cx:pt>
          <cx:pt idx="4348">-8923</cx:pt>
          <cx:pt idx="4349">-8922</cx:pt>
          <cx:pt idx="4350">-8919</cx:pt>
          <cx:pt idx="4351">-8915</cx:pt>
          <cx:pt idx="4352">-8914</cx:pt>
          <cx:pt idx="4353">-8913</cx:pt>
          <cx:pt idx="4354">-8913</cx:pt>
          <cx:pt idx="4355">-8908</cx:pt>
          <cx:pt idx="4356">-8907</cx:pt>
          <cx:pt idx="4357">-8905</cx:pt>
          <cx:pt idx="4358">-8904</cx:pt>
          <cx:pt idx="4359">-8900</cx:pt>
          <cx:pt idx="4360">-8899</cx:pt>
          <cx:pt idx="4361">-8897</cx:pt>
          <cx:pt idx="4362">-8896</cx:pt>
          <cx:pt idx="4363">-8893</cx:pt>
          <cx:pt idx="4364">-8893</cx:pt>
          <cx:pt idx="4365">-8891</cx:pt>
          <cx:pt idx="4366">-8888</cx:pt>
          <cx:pt idx="4367">-8887</cx:pt>
          <cx:pt idx="4368">-8887</cx:pt>
          <cx:pt idx="4369">-8884</cx:pt>
          <cx:pt idx="4370">-8883</cx:pt>
          <cx:pt idx="4371">-8882</cx:pt>
          <cx:pt idx="4372">-8881</cx:pt>
          <cx:pt idx="4373">-8880</cx:pt>
          <cx:pt idx="4374">-8880</cx:pt>
          <cx:pt idx="4375">-8878</cx:pt>
          <cx:pt idx="4376">-8876</cx:pt>
          <cx:pt idx="4377">-8875</cx:pt>
          <cx:pt idx="4378">-8872</cx:pt>
          <cx:pt idx="4379">-8871</cx:pt>
          <cx:pt idx="4380">-8869</cx:pt>
          <cx:pt idx="4381">-8868</cx:pt>
          <cx:pt idx="4382">-8866</cx:pt>
          <cx:pt idx="4383">-8864</cx:pt>
          <cx:pt idx="4384">-8862</cx:pt>
          <cx:pt idx="4385">-8861</cx:pt>
          <cx:pt idx="4386">-8861</cx:pt>
          <cx:pt idx="4387">-8860</cx:pt>
          <cx:pt idx="4388">-8857</cx:pt>
          <cx:pt idx="4389">-8856</cx:pt>
          <cx:pt idx="4390">-8854</cx:pt>
          <cx:pt idx="4391">-8854</cx:pt>
          <cx:pt idx="4392">-8849</cx:pt>
          <cx:pt idx="4393">-8841</cx:pt>
          <cx:pt idx="4394">-8841</cx:pt>
          <cx:pt idx="4395">-8839</cx:pt>
          <cx:pt idx="4396">-8838</cx:pt>
          <cx:pt idx="4397">-8833</cx:pt>
          <cx:pt idx="4398">-8831</cx:pt>
          <cx:pt idx="4399">-8831</cx:pt>
          <cx:pt idx="4400">-8830</cx:pt>
          <cx:pt idx="4401">-8829</cx:pt>
          <cx:pt idx="4402">-8826</cx:pt>
          <cx:pt idx="4403">-8824</cx:pt>
          <cx:pt idx="4404">-8823</cx:pt>
          <cx:pt idx="4405">-8820</cx:pt>
          <cx:pt idx="4406">-8819</cx:pt>
          <cx:pt idx="4407">-8811</cx:pt>
          <cx:pt idx="4408">-8810</cx:pt>
          <cx:pt idx="4409">-8809</cx:pt>
          <cx:pt idx="4410">-8805</cx:pt>
          <cx:pt idx="4411">-8802</cx:pt>
          <cx:pt idx="4412">-8800</cx:pt>
          <cx:pt idx="4413">-8800</cx:pt>
          <cx:pt idx="4414">-8799</cx:pt>
          <cx:pt idx="4415">-8799</cx:pt>
          <cx:pt idx="4416">-8797</cx:pt>
          <cx:pt idx="4417">-8796</cx:pt>
          <cx:pt idx="4418">-8796</cx:pt>
          <cx:pt idx="4419">-8793</cx:pt>
          <cx:pt idx="4420">-8791</cx:pt>
          <cx:pt idx="4421">-8791</cx:pt>
          <cx:pt idx="4422">-8790</cx:pt>
          <cx:pt idx="4423">-8789</cx:pt>
          <cx:pt idx="4424">-8788</cx:pt>
          <cx:pt idx="4425">-8786</cx:pt>
          <cx:pt idx="4426">-8785</cx:pt>
          <cx:pt idx="4427">-8783</cx:pt>
          <cx:pt idx="4428">-8782</cx:pt>
          <cx:pt idx="4429">-8781</cx:pt>
          <cx:pt idx="4430">-8781</cx:pt>
          <cx:pt idx="4431">-8775</cx:pt>
          <cx:pt idx="4432">-8775</cx:pt>
          <cx:pt idx="4433">-8774</cx:pt>
          <cx:pt idx="4434">-8772</cx:pt>
          <cx:pt idx="4435">-8771</cx:pt>
          <cx:pt idx="4436">-8771</cx:pt>
          <cx:pt idx="4437">-8768</cx:pt>
          <cx:pt idx="4438">-8768</cx:pt>
          <cx:pt idx="4439">-8767</cx:pt>
          <cx:pt idx="4440">-8766</cx:pt>
          <cx:pt idx="4441">-8765</cx:pt>
          <cx:pt idx="4442">-8763</cx:pt>
          <cx:pt idx="4443">-8762</cx:pt>
          <cx:pt idx="4444">-8762</cx:pt>
          <cx:pt idx="4445">-8762</cx:pt>
          <cx:pt idx="4446">-8761</cx:pt>
          <cx:pt idx="4447">-8761</cx:pt>
          <cx:pt idx="4448">-8760</cx:pt>
          <cx:pt idx="4449">-8759</cx:pt>
          <cx:pt idx="4450">-8756</cx:pt>
          <cx:pt idx="4451">-8751</cx:pt>
          <cx:pt idx="4452">-8750</cx:pt>
          <cx:pt idx="4453">-8748</cx:pt>
          <cx:pt idx="4454">-8748</cx:pt>
          <cx:pt idx="4455">-8746</cx:pt>
          <cx:pt idx="4456">-8745</cx:pt>
          <cx:pt idx="4457">-8744</cx:pt>
          <cx:pt idx="4458">-8742</cx:pt>
          <cx:pt idx="4459">-8742</cx:pt>
          <cx:pt idx="4460">-8741</cx:pt>
          <cx:pt idx="4461">-8740</cx:pt>
          <cx:pt idx="4462">-8735</cx:pt>
          <cx:pt idx="4463">-8734</cx:pt>
          <cx:pt idx="4464">-8727</cx:pt>
          <cx:pt idx="4465">-8724</cx:pt>
          <cx:pt idx="4466">-8724</cx:pt>
          <cx:pt idx="4467">-8721</cx:pt>
          <cx:pt idx="4468">-8719</cx:pt>
          <cx:pt idx="4469">-8713</cx:pt>
          <cx:pt idx="4470">-8712</cx:pt>
          <cx:pt idx="4471">-8710</cx:pt>
          <cx:pt idx="4472">-8708</cx:pt>
          <cx:pt idx="4473">-8707</cx:pt>
          <cx:pt idx="4474">-8705</cx:pt>
          <cx:pt idx="4475">-8704</cx:pt>
          <cx:pt idx="4476">-8703</cx:pt>
          <cx:pt idx="4477">-8703</cx:pt>
          <cx:pt idx="4478">-8703</cx:pt>
          <cx:pt idx="4479">-8703</cx:pt>
          <cx:pt idx="4480">-8695</cx:pt>
          <cx:pt idx="4481">-8695</cx:pt>
          <cx:pt idx="4482">-8694</cx:pt>
          <cx:pt idx="4483">-8692</cx:pt>
          <cx:pt idx="4484">-8688</cx:pt>
          <cx:pt idx="4485">-8688</cx:pt>
          <cx:pt idx="4486">-8688</cx:pt>
          <cx:pt idx="4487">-8687</cx:pt>
          <cx:pt idx="4488">-8686</cx:pt>
          <cx:pt idx="4489">-8685</cx:pt>
          <cx:pt idx="4490">-8684</cx:pt>
          <cx:pt idx="4491">-8682</cx:pt>
          <cx:pt idx="4492">-8680</cx:pt>
          <cx:pt idx="4493">-8680</cx:pt>
          <cx:pt idx="4494">-8678</cx:pt>
          <cx:pt idx="4495">-8674</cx:pt>
          <cx:pt idx="4496">-8674</cx:pt>
          <cx:pt idx="4497">-8673</cx:pt>
          <cx:pt idx="4498">-8671</cx:pt>
          <cx:pt idx="4499">-8671</cx:pt>
          <cx:pt idx="4500">-8670</cx:pt>
          <cx:pt idx="4501">-8669</cx:pt>
          <cx:pt idx="4502">-8668</cx:pt>
          <cx:pt idx="4503">-8668</cx:pt>
          <cx:pt idx="4504">-8666</cx:pt>
          <cx:pt idx="4505">-8665</cx:pt>
          <cx:pt idx="4506">-8663</cx:pt>
          <cx:pt idx="4507">-8663</cx:pt>
          <cx:pt idx="4508">-8657</cx:pt>
          <cx:pt idx="4509">-8657</cx:pt>
          <cx:pt idx="4510">-8657</cx:pt>
          <cx:pt idx="4511">-8654</cx:pt>
          <cx:pt idx="4512">-8651</cx:pt>
          <cx:pt idx="4513">-8651</cx:pt>
          <cx:pt idx="4514">-8650</cx:pt>
          <cx:pt idx="4515">-8647</cx:pt>
          <cx:pt idx="4516">-8647</cx:pt>
          <cx:pt idx="4517">-8646</cx:pt>
          <cx:pt idx="4518">-8644</cx:pt>
          <cx:pt idx="4519">-8642</cx:pt>
          <cx:pt idx="4520">-8639</cx:pt>
          <cx:pt idx="4521">-8639</cx:pt>
          <cx:pt idx="4522">-8639</cx:pt>
          <cx:pt idx="4523">-8639</cx:pt>
          <cx:pt idx="4524">-8639</cx:pt>
          <cx:pt idx="4525">-8636</cx:pt>
          <cx:pt idx="4526">-8635</cx:pt>
          <cx:pt idx="4527">-8634</cx:pt>
          <cx:pt idx="4528">-8633</cx:pt>
          <cx:pt idx="4529">-8633</cx:pt>
          <cx:pt idx="4530">-8631</cx:pt>
          <cx:pt idx="4531">-8631</cx:pt>
          <cx:pt idx="4532">-8631</cx:pt>
          <cx:pt idx="4533">-8629</cx:pt>
          <cx:pt idx="4534">-8629</cx:pt>
          <cx:pt idx="4535">-8628</cx:pt>
          <cx:pt idx="4536">-8628</cx:pt>
          <cx:pt idx="4537">-8626</cx:pt>
          <cx:pt idx="4538">-8625</cx:pt>
          <cx:pt idx="4539">-8622</cx:pt>
          <cx:pt idx="4540">-8622</cx:pt>
          <cx:pt idx="4541">-8622</cx:pt>
          <cx:pt idx="4542">-8622</cx:pt>
          <cx:pt idx="4543">-8618</cx:pt>
          <cx:pt idx="4544">-8617</cx:pt>
          <cx:pt idx="4545">-8617</cx:pt>
          <cx:pt idx="4546">-8616</cx:pt>
          <cx:pt idx="4547">-8616</cx:pt>
          <cx:pt idx="4548">-8612</cx:pt>
          <cx:pt idx="4549">-8611</cx:pt>
          <cx:pt idx="4550">-8609</cx:pt>
          <cx:pt idx="4551">-8608</cx:pt>
          <cx:pt idx="4552">-8607</cx:pt>
          <cx:pt idx="4553">-8607</cx:pt>
          <cx:pt idx="4554">-8607</cx:pt>
          <cx:pt idx="4555">-8606</cx:pt>
          <cx:pt idx="4556">-8605</cx:pt>
          <cx:pt idx="4557">-8605</cx:pt>
          <cx:pt idx="4558">-8604</cx:pt>
          <cx:pt idx="4559">-8604</cx:pt>
          <cx:pt idx="4560">-8601</cx:pt>
          <cx:pt idx="4561">-8597</cx:pt>
          <cx:pt idx="4562">-8597</cx:pt>
          <cx:pt idx="4563">-8596</cx:pt>
          <cx:pt idx="4564">-8595</cx:pt>
          <cx:pt idx="4565">-8595</cx:pt>
          <cx:pt idx="4566">-8592</cx:pt>
          <cx:pt idx="4567">-8589</cx:pt>
          <cx:pt idx="4568">-8589</cx:pt>
          <cx:pt idx="4569">-8588</cx:pt>
          <cx:pt idx="4570">-8588</cx:pt>
          <cx:pt idx="4571">-8587</cx:pt>
          <cx:pt idx="4572">-8586</cx:pt>
          <cx:pt idx="4573">-8586</cx:pt>
          <cx:pt idx="4574">-8586</cx:pt>
          <cx:pt idx="4575">-8585</cx:pt>
          <cx:pt idx="4576">-8585</cx:pt>
          <cx:pt idx="4577">-8584</cx:pt>
          <cx:pt idx="4578">-8579</cx:pt>
          <cx:pt idx="4579">-8579</cx:pt>
          <cx:pt idx="4580">-8579</cx:pt>
          <cx:pt idx="4581">-8579</cx:pt>
          <cx:pt idx="4582">-8578</cx:pt>
          <cx:pt idx="4583">-8578</cx:pt>
          <cx:pt idx="4584">-8577</cx:pt>
          <cx:pt idx="4585">-8576</cx:pt>
          <cx:pt idx="4586">-8575</cx:pt>
          <cx:pt idx="4587">-8573</cx:pt>
          <cx:pt idx="4588">-8572</cx:pt>
          <cx:pt idx="4589">-8571</cx:pt>
          <cx:pt idx="4590">-8571</cx:pt>
          <cx:pt idx="4591">-8570</cx:pt>
          <cx:pt idx="4592">-8568</cx:pt>
          <cx:pt idx="4593">-8566</cx:pt>
          <cx:pt idx="4594">-8563</cx:pt>
          <cx:pt idx="4595">-8562</cx:pt>
          <cx:pt idx="4596">-8562</cx:pt>
          <cx:pt idx="4597">-8561</cx:pt>
          <cx:pt idx="4598">-8560</cx:pt>
          <cx:pt idx="4599">-8559</cx:pt>
          <cx:pt idx="4600">-8558</cx:pt>
          <cx:pt idx="4601">-8557</cx:pt>
          <cx:pt idx="4602">-8553</cx:pt>
          <cx:pt idx="4603">-8551</cx:pt>
          <cx:pt idx="4604">-8550</cx:pt>
          <cx:pt idx="4605">-8548</cx:pt>
          <cx:pt idx="4606">-8546</cx:pt>
          <cx:pt idx="4607">-8546</cx:pt>
          <cx:pt idx="4608">-8544</cx:pt>
          <cx:pt idx="4609">-8543</cx:pt>
          <cx:pt idx="4610">-8543</cx:pt>
          <cx:pt idx="4611">-8543</cx:pt>
          <cx:pt idx="4612">-8541</cx:pt>
          <cx:pt idx="4613">-8537</cx:pt>
          <cx:pt idx="4614">-8535</cx:pt>
          <cx:pt idx="4615">-8535</cx:pt>
          <cx:pt idx="4616">-8534</cx:pt>
          <cx:pt idx="4617">-8533</cx:pt>
          <cx:pt idx="4618">-8531</cx:pt>
          <cx:pt idx="4619">-8531</cx:pt>
          <cx:pt idx="4620">-8531</cx:pt>
          <cx:pt idx="4621">-8527</cx:pt>
          <cx:pt idx="4622">-8522</cx:pt>
          <cx:pt idx="4623">-8520</cx:pt>
          <cx:pt idx="4624">-8519</cx:pt>
          <cx:pt idx="4625">-8518</cx:pt>
          <cx:pt idx="4626">-8518</cx:pt>
          <cx:pt idx="4627">-8514</cx:pt>
          <cx:pt idx="4628">-8512</cx:pt>
          <cx:pt idx="4629">-8512</cx:pt>
          <cx:pt idx="4630">-8512</cx:pt>
          <cx:pt idx="4631">-8510</cx:pt>
          <cx:pt idx="4632">-8498</cx:pt>
          <cx:pt idx="4633">-8497</cx:pt>
          <cx:pt idx="4634">-8497</cx:pt>
          <cx:pt idx="4635">-8497</cx:pt>
          <cx:pt idx="4636">-8496</cx:pt>
          <cx:pt idx="4637">-8494</cx:pt>
          <cx:pt idx="4638">-8490</cx:pt>
          <cx:pt idx="4639">-8488</cx:pt>
          <cx:pt idx="4640">-8486</cx:pt>
          <cx:pt idx="4641">-8485</cx:pt>
          <cx:pt idx="4642">-8484</cx:pt>
          <cx:pt idx="4643">-8483</cx:pt>
          <cx:pt idx="4644">-8483</cx:pt>
          <cx:pt idx="4645">-8482</cx:pt>
          <cx:pt idx="4646">-8481</cx:pt>
          <cx:pt idx="4647">-8480</cx:pt>
          <cx:pt idx="4648">-8479</cx:pt>
          <cx:pt idx="4649">-8479</cx:pt>
          <cx:pt idx="4650">-8478</cx:pt>
          <cx:pt idx="4651">-8474</cx:pt>
          <cx:pt idx="4652">-8474</cx:pt>
          <cx:pt idx="4653">-8474</cx:pt>
          <cx:pt idx="4654">-8470</cx:pt>
          <cx:pt idx="4655">-8468</cx:pt>
          <cx:pt idx="4656">-8468</cx:pt>
          <cx:pt idx="4657">-8466</cx:pt>
          <cx:pt idx="4658">-8464</cx:pt>
          <cx:pt idx="4659">-8462</cx:pt>
          <cx:pt idx="4660">-8461</cx:pt>
          <cx:pt idx="4661">-8460</cx:pt>
          <cx:pt idx="4662">-8460</cx:pt>
          <cx:pt idx="4663">-8459</cx:pt>
          <cx:pt idx="4664">-8459</cx:pt>
          <cx:pt idx="4665">-8459</cx:pt>
          <cx:pt idx="4666">-8458</cx:pt>
          <cx:pt idx="4667">-8458</cx:pt>
          <cx:pt idx="4668">-8453</cx:pt>
          <cx:pt idx="4669">-8451</cx:pt>
          <cx:pt idx="4670">-8451</cx:pt>
          <cx:pt idx="4671">-8450</cx:pt>
          <cx:pt idx="4672">-8449</cx:pt>
          <cx:pt idx="4673">-8448</cx:pt>
          <cx:pt idx="4674">-8448</cx:pt>
          <cx:pt idx="4675">-8446</cx:pt>
          <cx:pt idx="4676">-8445</cx:pt>
          <cx:pt idx="4677">-8444</cx:pt>
          <cx:pt idx="4678">-8442</cx:pt>
          <cx:pt idx="4679">-8441</cx:pt>
          <cx:pt idx="4680">-8440</cx:pt>
          <cx:pt idx="4681">-8440</cx:pt>
          <cx:pt idx="4682">-8439</cx:pt>
          <cx:pt idx="4683">-8437</cx:pt>
          <cx:pt idx="4684">-8437</cx:pt>
          <cx:pt idx="4685">-8436</cx:pt>
          <cx:pt idx="4686">-8436</cx:pt>
          <cx:pt idx="4687">-8435</cx:pt>
          <cx:pt idx="4688">-8434</cx:pt>
          <cx:pt idx="4689">-8432</cx:pt>
          <cx:pt idx="4690">-8431</cx:pt>
          <cx:pt idx="4691">-8428</cx:pt>
          <cx:pt idx="4692">-8426</cx:pt>
          <cx:pt idx="4693">-8425</cx:pt>
          <cx:pt idx="4694">-8424</cx:pt>
          <cx:pt idx="4695">-8422</cx:pt>
          <cx:pt idx="4696">-8421</cx:pt>
          <cx:pt idx="4697">-8418</cx:pt>
          <cx:pt idx="4698">-8418</cx:pt>
          <cx:pt idx="4699">-8417</cx:pt>
          <cx:pt idx="4700">-8417</cx:pt>
          <cx:pt idx="4701">-8417</cx:pt>
          <cx:pt idx="4702">-8417</cx:pt>
          <cx:pt idx="4703">-8414</cx:pt>
          <cx:pt idx="4704">-8412</cx:pt>
          <cx:pt idx="4705">-8411</cx:pt>
          <cx:pt idx="4706">-8410</cx:pt>
          <cx:pt idx="4707">-8409</cx:pt>
          <cx:pt idx="4708">-8407</cx:pt>
          <cx:pt idx="4709">-8406</cx:pt>
          <cx:pt idx="4710">-8405</cx:pt>
          <cx:pt idx="4711">-8405</cx:pt>
          <cx:pt idx="4712">-8400</cx:pt>
          <cx:pt idx="4713">-8398</cx:pt>
          <cx:pt idx="4714">-8397</cx:pt>
          <cx:pt idx="4715">-8396</cx:pt>
          <cx:pt idx="4716">-8393</cx:pt>
          <cx:pt idx="4717">-8392</cx:pt>
          <cx:pt idx="4718">-8390</cx:pt>
          <cx:pt idx="4719">-8388</cx:pt>
          <cx:pt idx="4720">-8387</cx:pt>
          <cx:pt idx="4721">-8385</cx:pt>
          <cx:pt idx="4722">-8384</cx:pt>
          <cx:pt idx="4723">-8384</cx:pt>
          <cx:pt idx="4724">-8381</cx:pt>
          <cx:pt idx="4725">-8379</cx:pt>
          <cx:pt idx="4726">-8378</cx:pt>
          <cx:pt idx="4727">-8374</cx:pt>
          <cx:pt idx="4728">-8374</cx:pt>
          <cx:pt idx="4729">-8373</cx:pt>
          <cx:pt idx="4730">-8371</cx:pt>
          <cx:pt idx="4731">-8367</cx:pt>
          <cx:pt idx="4732">-8365</cx:pt>
          <cx:pt idx="4733">-8364</cx:pt>
          <cx:pt idx="4734">-8363</cx:pt>
          <cx:pt idx="4735">-8362</cx:pt>
          <cx:pt idx="4736">-8362</cx:pt>
          <cx:pt idx="4737">-8359</cx:pt>
          <cx:pt idx="4738">-8358</cx:pt>
          <cx:pt idx="4739">-8357</cx:pt>
          <cx:pt idx="4740">-8356</cx:pt>
          <cx:pt idx="4741">-8353</cx:pt>
          <cx:pt idx="4742">-8353</cx:pt>
          <cx:pt idx="4743">-8352</cx:pt>
          <cx:pt idx="4744">-8352</cx:pt>
          <cx:pt idx="4745">-8350</cx:pt>
          <cx:pt idx="4746">-8350</cx:pt>
          <cx:pt idx="4747">-8346</cx:pt>
          <cx:pt idx="4748">-8345</cx:pt>
          <cx:pt idx="4749">-8343</cx:pt>
          <cx:pt idx="4750">-8340</cx:pt>
          <cx:pt idx="4751">-8340</cx:pt>
          <cx:pt idx="4752">-8340</cx:pt>
          <cx:pt idx="4753">-8339</cx:pt>
          <cx:pt idx="4754">-8338</cx:pt>
          <cx:pt idx="4755">-8337</cx:pt>
          <cx:pt idx="4756">-8335</cx:pt>
          <cx:pt idx="4757">-8335</cx:pt>
          <cx:pt idx="4758">-8334</cx:pt>
          <cx:pt idx="4759">-8332</cx:pt>
          <cx:pt idx="4760">-8324</cx:pt>
          <cx:pt idx="4761">-8322</cx:pt>
          <cx:pt idx="4762">-8320</cx:pt>
          <cx:pt idx="4763">-8319</cx:pt>
          <cx:pt idx="4764">-8316</cx:pt>
          <cx:pt idx="4765">-8314</cx:pt>
          <cx:pt idx="4766">-8313</cx:pt>
          <cx:pt idx="4767">-8311</cx:pt>
          <cx:pt idx="4768">-8310</cx:pt>
          <cx:pt idx="4769">-8308</cx:pt>
          <cx:pt idx="4770">-8308</cx:pt>
          <cx:pt idx="4771">-8307</cx:pt>
          <cx:pt idx="4772">-8307</cx:pt>
          <cx:pt idx="4773">-8307</cx:pt>
          <cx:pt idx="4774">-8306</cx:pt>
          <cx:pt idx="4775">-8305</cx:pt>
          <cx:pt idx="4776">-8305</cx:pt>
          <cx:pt idx="4777">-8305</cx:pt>
          <cx:pt idx="4778">-8304</cx:pt>
          <cx:pt idx="4779">-8301</cx:pt>
          <cx:pt idx="4780">-8300</cx:pt>
          <cx:pt idx="4781">-8300</cx:pt>
          <cx:pt idx="4782">-8299</cx:pt>
          <cx:pt idx="4783">-8299</cx:pt>
          <cx:pt idx="4784">-8299</cx:pt>
          <cx:pt idx="4785">-8298</cx:pt>
          <cx:pt idx="4786">-8297</cx:pt>
          <cx:pt idx="4787">-8297</cx:pt>
          <cx:pt idx="4788">-8295</cx:pt>
          <cx:pt idx="4789">-8295</cx:pt>
          <cx:pt idx="4790">-8293</cx:pt>
          <cx:pt idx="4791">-8292</cx:pt>
          <cx:pt idx="4792">-8291</cx:pt>
          <cx:pt idx="4793">-8289</cx:pt>
          <cx:pt idx="4794">-8288</cx:pt>
          <cx:pt idx="4795">-8285</cx:pt>
          <cx:pt idx="4796">-8285</cx:pt>
          <cx:pt idx="4797">-8285</cx:pt>
          <cx:pt idx="4798">-8284</cx:pt>
          <cx:pt idx="4799">-8281</cx:pt>
          <cx:pt idx="4800">-8281</cx:pt>
          <cx:pt idx="4801">-8275</cx:pt>
          <cx:pt idx="4802">-8274</cx:pt>
          <cx:pt idx="4803">-8270</cx:pt>
          <cx:pt idx="4804">-8268</cx:pt>
          <cx:pt idx="4805">-8266</cx:pt>
          <cx:pt idx="4806">-8266</cx:pt>
          <cx:pt idx="4807">-8265</cx:pt>
          <cx:pt idx="4808">-8262</cx:pt>
          <cx:pt idx="4809">-8261</cx:pt>
          <cx:pt idx="4810">-8255</cx:pt>
          <cx:pt idx="4811">-8254</cx:pt>
          <cx:pt idx="4812">-8254</cx:pt>
          <cx:pt idx="4813">-8252</cx:pt>
          <cx:pt idx="4814">-8251</cx:pt>
          <cx:pt idx="4815">-8251</cx:pt>
          <cx:pt idx="4816">-8251</cx:pt>
          <cx:pt idx="4817">-8245</cx:pt>
          <cx:pt idx="4818">-8243</cx:pt>
          <cx:pt idx="4819">-8243</cx:pt>
          <cx:pt idx="4820">-8240</cx:pt>
          <cx:pt idx="4821">-8238</cx:pt>
          <cx:pt idx="4822">-8237</cx:pt>
          <cx:pt idx="4823">-8230</cx:pt>
          <cx:pt idx="4824">-8217</cx:pt>
          <cx:pt idx="4825">-8217</cx:pt>
          <cx:pt idx="4826">-8216</cx:pt>
          <cx:pt idx="4827">-8216</cx:pt>
          <cx:pt idx="4828">-8215</cx:pt>
          <cx:pt idx="4829">-8215</cx:pt>
          <cx:pt idx="4830">-8215</cx:pt>
          <cx:pt idx="4831">-8213</cx:pt>
          <cx:pt idx="4832">-8213</cx:pt>
          <cx:pt idx="4833">-8213</cx:pt>
          <cx:pt idx="4834">-8212</cx:pt>
          <cx:pt idx="4835">-8209</cx:pt>
          <cx:pt idx="4836">-8209</cx:pt>
          <cx:pt idx="4837">-8205</cx:pt>
          <cx:pt idx="4838">-8204</cx:pt>
          <cx:pt idx="4839">-8203</cx:pt>
          <cx:pt idx="4840">-8202</cx:pt>
          <cx:pt idx="4841">-8201</cx:pt>
          <cx:pt idx="4842">-8200</cx:pt>
          <cx:pt idx="4843">-8199</cx:pt>
          <cx:pt idx="4844">-8198</cx:pt>
          <cx:pt idx="4845">-8197</cx:pt>
          <cx:pt idx="4846">-8195</cx:pt>
          <cx:pt idx="4847">-8193</cx:pt>
          <cx:pt idx="4848">-8193</cx:pt>
          <cx:pt idx="4849">-8193</cx:pt>
          <cx:pt idx="4850">-8190</cx:pt>
          <cx:pt idx="4851">-8189</cx:pt>
          <cx:pt idx="4852">-8189</cx:pt>
          <cx:pt idx="4853">-8189</cx:pt>
          <cx:pt idx="4854">-8185</cx:pt>
          <cx:pt idx="4855">-8185</cx:pt>
          <cx:pt idx="4856">-8185</cx:pt>
          <cx:pt idx="4857">-8182</cx:pt>
          <cx:pt idx="4858">-8180</cx:pt>
          <cx:pt idx="4859">-8179</cx:pt>
          <cx:pt idx="4860">-8179</cx:pt>
          <cx:pt idx="4861">-8178</cx:pt>
          <cx:pt idx="4862">-8178</cx:pt>
          <cx:pt idx="4863">-8178</cx:pt>
          <cx:pt idx="4864">-8176</cx:pt>
          <cx:pt idx="4865">-8175</cx:pt>
          <cx:pt idx="4866">-8173</cx:pt>
          <cx:pt idx="4867">-8173</cx:pt>
          <cx:pt idx="4868">-8168</cx:pt>
          <cx:pt idx="4869">-8168</cx:pt>
          <cx:pt idx="4870">-8164</cx:pt>
          <cx:pt idx="4871">-8163</cx:pt>
          <cx:pt idx="4872">-8163</cx:pt>
          <cx:pt idx="4873">-8160</cx:pt>
          <cx:pt idx="4874">-8160</cx:pt>
          <cx:pt idx="4875">-8148</cx:pt>
          <cx:pt idx="4876">-8148</cx:pt>
          <cx:pt idx="4877">-8147</cx:pt>
          <cx:pt idx="4878">-8147</cx:pt>
          <cx:pt idx="4879">-8146</cx:pt>
          <cx:pt idx="4880">-8142</cx:pt>
          <cx:pt idx="4881">-8141</cx:pt>
          <cx:pt idx="4882">-8140</cx:pt>
          <cx:pt idx="4883">-8140</cx:pt>
          <cx:pt idx="4884">-8139</cx:pt>
          <cx:pt idx="4885">-8136</cx:pt>
          <cx:pt idx="4886">-8135</cx:pt>
          <cx:pt idx="4887">-8135</cx:pt>
          <cx:pt idx="4888">-8133</cx:pt>
          <cx:pt idx="4889">-8129</cx:pt>
          <cx:pt idx="4890">-8127</cx:pt>
          <cx:pt idx="4891">-8127</cx:pt>
          <cx:pt idx="4892">-8126</cx:pt>
          <cx:pt idx="4893">-8126</cx:pt>
          <cx:pt idx="4894">-8126</cx:pt>
          <cx:pt idx="4895">-8125</cx:pt>
          <cx:pt idx="4896">-8125</cx:pt>
          <cx:pt idx="4897">-8124</cx:pt>
          <cx:pt idx="4898">-8122</cx:pt>
          <cx:pt idx="4899">-8121</cx:pt>
          <cx:pt idx="4900">-8120</cx:pt>
          <cx:pt idx="4901">-8118</cx:pt>
          <cx:pt idx="4902">-8117</cx:pt>
          <cx:pt idx="4903">-8115</cx:pt>
          <cx:pt idx="4904">-8113</cx:pt>
          <cx:pt idx="4905">-8113</cx:pt>
          <cx:pt idx="4906">-8113</cx:pt>
          <cx:pt idx="4907">-8113</cx:pt>
          <cx:pt idx="4908">-8112</cx:pt>
          <cx:pt idx="4909">-8109</cx:pt>
          <cx:pt idx="4910">-8108</cx:pt>
          <cx:pt idx="4911">-8108</cx:pt>
          <cx:pt idx="4912">-8106</cx:pt>
          <cx:pt idx="4913">-8105</cx:pt>
          <cx:pt idx="4914">-8104</cx:pt>
          <cx:pt idx="4915">-8104</cx:pt>
          <cx:pt idx="4916">-8101</cx:pt>
          <cx:pt idx="4917">-8098</cx:pt>
          <cx:pt idx="4918">-8097</cx:pt>
          <cx:pt idx="4919">-8097</cx:pt>
          <cx:pt idx="4920">-8096</cx:pt>
          <cx:pt idx="4921">-8096</cx:pt>
          <cx:pt idx="4922">-8093</cx:pt>
          <cx:pt idx="4923">-8092</cx:pt>
          <cx:pt idx="4924">-8092</cx:pt>
          <cx:pt idx="4925">-8089</cx:pt>
          <cx:pt idx="4926">-8088</cx:pt>
          <cx:pt idx="4927">-8083</cx:pt>
          <cx:pt idx="4928">-8081</cx:pt>
          <cx:pt idx="4929">-8081</cx:pt>
          <cx:pt idx="4930">-8079</cx:pt>
          <cx:pt idx="4931">-8079</cx:pt>
          <cx:pt idx="4932">-8079</cx:pt>
          <cx:pt idx="4933">-8078</cx:pt>
          <cx:pt idx="4934">-8076</cx:pt>
          <cx:pt idx="4935">-8076</cx:pt>
          <cx:pt idx="4936">-8074</cx:pt>
          <cx:pt idx="4937">-8072</cx:pt>
          <cx:pt idx="4938">-8070</cx:pt>
          <cx:pt idx="4939">-8070</cx:pt>
          <cx:pt idx="4940">-8068</cx:pt>
          <cx:pt idx="4941">-8067</cx:pt>
          <cx:pt idx="4942">-8064</cx:pt>
          <cx:pt idx="4943">-8062</cx:pt>
          <cx:pt idx="4944">-8060</cx:pt>
          <cx:pt idx="4945">-8060</cx:pt>
          <cx:pt idx="4946">-8053</cx:pt>
          <cx:pt idx="4947">-8053</cx:pt>
          <cx:pt idx="4948">-8051</cx:pt>
          <cx:pt idx="4949">-8050</cx:pt>
          <cx:pt idx="4950">-8049</cx:pt>
          <cx:pt idx="4951">-8049</cx:pt>
          <cx:pt idx="4952">-8049</cx:pt>
          <cx:pt idx="4953">-8048</cx:pt>
          <cx:pt idx="4954">-8048</cx:pt>
          <cx:pt idx="4955">-8047</cx:pt>
          <cx:pt idx="4956">-8046</cx:pt>
          <cx:pt idx="4957">-8045</cx:pt>
          <cx:pt idx="4958">-8042</cx:pt>
          <cx:pt idx="4959">-8042</cx:pt>
          <cx:pt idx="4960">-8040</cx:pt>
          <cx:pt idx="4961">-8039</cx:pt>
          <cx:pt idx="4962">-8039</cx:pt>
          <cx:pt idx="4963">-8037</cx:pt>
          <cx:pt idx="4964">-8037</cx:pt>
          <cx:pt idx="4965">-8036</cx:pt>
          <cx:pt idx="4966">-8035</cx:pt>
          <cx:pt idx="4967">-8035</cx:pt>
          <cx:pt idx="4968">-8034</cx:pt>
          <cx:pt idx="4969">-8034</cx:pt>
          <cx:pt idx="4970">-8033</cx:pt>
          <cx:pt idx="4971">-8031</cx:pt>
          <cx:pt idx="4972">-8029</cx:pt>
          <cx:pt idx="4973">-8027</cx:pt>
          <cx:pt idx="4974">-8023</cx:pt>
          <cx:pt idx="4975">-8022</cx:pt>
          <cx:pt idx="4976">-8021</cx:pt>
          <cx:pt idx="4977">-8020</cx:pt>
          <cx:pt idx="4978">-8019</cx:pt>
          <cx:pt idx="4979">-8018</cx:pt>
          <cx:pt idx="4980">-8016</cx:pt>
          <cx:pt idx="4981">-8016</cx:pt>
          <cx:pt idx="4982">-8015</cx:pt>
          <cx:pt idx="4983">-8012</cx:pt>
          <cx:pt idx="4984">-8012</cx:pt>
          <cx:pt idx="4985">-8011</cx:pt>
          <cx:pt idx="4986">-8011</cx:pt>
          <cx:pt idx="4987">-8010</cx:pt>
          <cx:pt idx="4988">-8010</cx:pt>
          <cx:pt idx="4989">-8009</cx:pt>
          <cx:pt idx="4990">-8008</cx:pt>
          <cx:pt idx="4991">-8004</cx:pt>
          <cx:pt idx="4992">-8003</cx:pt>
          <cx:pt idx="4993">-8003</cx:pt>
          <cx:pt idx="4994">-8002</cx:pt>
          <cx:pt idx="4995">-8002</cx:pt>
          <cx:pt idx="4996">-7999</cx:pt>
          <cx:pt idx="4997">-7998</cx:pt>
          <cx:pt idx="4998">-7997</cx:pt>
          <cx:pt idx="4999">-7991</cx:pt>
          <cx:pt idx="5000">-7988</cx:pt>
          <cx:pt idx="5001">-7982</cx:pt>
          <cx:pt idx="5002">-7981</cx:pt>
          <cx:pt idx="5003">-7981</cx:pt>
          <cx:pt idx="5004">-7981</cx:pt>
          <cx:pt idx="5005">-7980</cx:pt>
          <cx:pt idx="5006">-7977</cx:pt>
          <cx:pt idx="5007">-7977</cx:pt>
          <cx:pt idx="5008">-7976</cx:pt>
          <cx:pt idx="5009">-7974</cx:pt>
          <cx:pt idx="5010">-7974</cx:pt>
          <cx:pt idx="5011">-7973</cx:pt>
          <cx:pt idx="5012">-7971</cx:pt>
          <cx:pt idx="5013">-7965</cx:pt>
          <cx:pt idx="5014">-7964</cx:pt>
          <cx:pt idx="5015">-7961</cx:pt>
          <cx:pt idx="5016">-7960</cx:pt>
          <cx:pt idx="5017">-7959</cx:pt>
          <cx:pt idx="5018">-7959</cx:pt>
          <cx:pt idx="5019">-7958</cx:pt>
          <cx:pt idx="5020">-7957</cx:pt>
          <cx:pt idx="5021">-7956</cx:pt>
          <cx:pt idx="5022">-7956</cx:pt>
          <cx:pt idx="5023">-7954</cx:pt>
          <cx:pt idx="5024">-7954</cx:pt>
          <cx:pt idx="5025">-7953</cx:pt>
          <cx:pt idx="5026">-7951</cx:pt>
          <cx:pt idx="5027">-7951</cx:pt>
          <cx:pt idx="5028">-7947</cx:pt>
          <cx:pt idx="5029">-7947</cx:pt>
          <cx:pt idx="5030">-7945</cx:pt>
          <cx:pt idx="5031">-7943</cx:pt>
          <cx:pt idx="5032">-7943</cx:pt>
          <cx:pt idx="5033">-7939</cx:pt>
          <cx:pt idx="5034">-7939</cx:pt>
          <cx:pt idx="5035">-7937</cx:pt>
          <cx:pt idx="5036">-7937</cx:pt>
          <cx:pt idx="5037">-7934</cx:pt>
          <cx:pt idx="5038">-7933</cx:pt>
          <cx:pt idx="5039">-7932</cx:pt>
          <cx:pt idx="5040">-7931</cx:pt>
          <cx:pt idx="5041">-7930</cx:pt>
          <cx:pt idx="5042">-7929</cx:pt>
          <cx:pt idx="5043">-7929</cx:pt>
          <cx:pt idx="5044">-7926</cx:pt>
          <cx:pt idx="5045">-7923</cx:pt>
          <cx:pt idx="5046">-7919</cx:pt>
          <cx:pt idx="5047">-7917</cx:pt>
          <cx:pt idx="5048">-7917</cx:pt>
          <cx:pt idx="5049">-7917</cx:pt>
          <cx:pt idx="5050">-7916</cx:pt>
          <cx:pt idx="5051">-7915</cx:pt>
          <cx:pt idx="5052">-7915</cx:pt>
          <cx:pt idx="5053">-7914</cx:pt>
          <cx:pt idx="5054">-7913</cx:pt>
          <cx:pt idx="5055">-7912</cx:pt>
          <cx:pt idx="5056">-7912</cx:pt>
          <cx:pt idx="5057">-7909</cx:pt>
          <cx:pt idx="5058">-7908</cx:pt>
          <cx:pt idx="5059">-7906</cx:pt>
          <cx:pt idx="5060">-7906</cx:pt>
          <cx:pt idx="5061">-7906</cx:pt>
          <cx:pt idx="5062">-7904</cx:pt>
          <cx:pt idx="5063">-7904</cx:pt>
          <cx:pt idx="5064">-7903</cx:pt>
          <cx:pt idx="5065">-7903</cx:pt>
          <cx:pt idx="5066">-7902</cx:pt>
          <cx:pt idx="5067">-7902</cx:pt>
          <cx:pt idx="5068">-7901</cx:pt>
          <cx:pt idx="5069">-7901</cx:pt>
          <cx:pt idx="5070">-7900</cx:pt>
          <cx:pt idx="5071">-7896</cx:pt>
          <cx:pt idx="5072">-7893</cx:pt>
          <cx:pt idx="5073">-7892</cx:pt>
          <cx:pt idx="5074">-7892</cx:pt>
          <cx:pt idx="5075">-7891</cx:pt>
          <cx:pt idx="5076">-7890</cx:pt>
          <cx:pt idx="5077">-7890</cx:pt>
          <cx:pt idx="5078">-7889</cx:pt>
          <cx:pt idx="5079">-7888</cx:pt>
          <cx:pt idx="5080">-7888</cx:pt>
          <cx:pt idx="5081">-7887</cx:pt>
          <cx:pt idx="5082">-7886</cx:pt>
          <cx:pt idx="5083">-7885</cx:pt>
          <cx:pt idx="5084">-7880</cx:pt>
          <cx:pt idx="5085">-7878</cx:pt>
          <cx:pt idx="5086">-7877</cx:pt>
          <cx:pt idx="5087">-7876</cx:pt>
          <cx:pt idx="5088">-7876</cx:pt>
          <cx:pt idx="5089">-7874</cx:pt>
          <cx:pt idx="5090">-7869</cx:pt>
          <cx:pt idx="5091">-7869</cx:pt>
          <cx:pt idx="5092">-7868</cx:pt>
          <cx:pt idx="5093">-7868</cx:pt>
          <cx:pt idx="5094">-7867</cx:pt>
          <cx:pt idx="5095">-7867</cx:pt>
          <cx:pt idx="5096">-7867</cx:pt>
          <cx:pt idx="5097">-7864</cx:pt>
          <cx:pt idx="5098">-7864</cx:pt>
          <cx:pt idx="5099">-7864</cx:pt>
          <cx:pt idx="5100">-7863</cx:pt>
          <cx:pt idx="5101">-7861</cx:pt>
          <cx:pt idx="5102">-7861</cx:pt>
          <cx:pt idx="5103">-7861</cx:pt>
          <cx:pt idx="5104">-7860</cx:pt>
          <cx:pt idx="5105">-7858</cx:pt>
          <cx:pt idx="5106">-7857</cx:pt>
          <cx:pt idx="5107">-7856</cx:pt>
          <cx:pt idx="5108">-7852</cx:pt>
          <cx:pt idx="5109">-7852</cx:pt>
          <cx:pt idx="5110">-7848</cx:pt>
          <cx:pt idx="5111">-7848</cx:pt>
          <cx:pt idx="5112">-7846</cx:pt>
          <cx:pt idx="5113">-7845</cx:pt>
          <cx:pt idx="5114">-7844</cx:pt>
          <cx:pt idx="5115">-7841</cx:pt>
          <cx:pt idx="5116">-7841</cx:pt>
          <cx:pt idx="5117">-7840</cx:pt>
          <cx:pt idx="5118">-7839</cx:pt>
          <cx:pt idx="5119">-7838</cx:pt>
          <cx:pt idx="5120">-7837</cx:pt>
          <cx:pt idx="5121">-7836</cx:pt>
          <cx:pt idx="5122">-7834</cx:pt>
          <cx:pt idx="5123">-7832</cx:pt>
          <cx:pt idx="5124">-7831</cx:pt>
          <cx:pt idx="5125">-7831</cx:pt>
          <cx:pt idx="5126">-7830</cx:pt>
          <cx:pt idx="5127">-7828</cx:pt>
          <cx:pt idx="5128">-7826</cx:pt>
          <cx:pt idx="5129">-7825</cx:pt>
          <cx:pt idx="5130">-7824</cx:pt>
          <cx:pt idx="5131">-7824</cx:pt>
          <cx:pt idx="5132">-7821</cx:pt>
          <cx:pt idx="5133">-7820</cx:pt>
          <cx:pt idx="5134">-7819</cx:pt>
          <cx:pt idx="5135">-7818</cx:pt>
          <cx:pt idx="5136">-7817</cx:pt>
          <cx:pt idx="5137">-7815</cx:pt>
          <cx:pt idx="5138">-7813</cx:pt>
          <cx:pt idx="5139">-7809</cx:pt>
          <cx:pt idx="5140">-7808</cx:pt>
          <cx:pt idx="5141">-7807</cx:pt>
          <cx:pt idx="5142">-7801</cx:pt>
          <cx:pt idx="5143">-7800</cx:pt>
          <cx:pt idx="5144">-7800</cx:pt>
          <cx:pt idx="5145">-7798</cx:pt>
          <cx:pt idx="5146">-7797</cx:pt>
          <cx:pt idx="5147">-7797</cx:pt>
          <cx:pt idx="5148">-7797</cx:pt>
          <cx:pt idx="5149">-7795</cx:pt>
          <cx:pt idx="5150">-7795</cx:pt>
          <cx:pt idx="5151">-7793</cx:pt>
          <cx:pt idx="5152">-7792</cx:pt>
          <cx:pt idx="5153">-7790</cx:pt>
          <cx:pt idx="5154">-7788</cx:pt>
          <cx:pt idx="5155">-7788</cx:pt>
          <cx:pt idx="5156">-7787</cx:pt>
          <cx:pt idx="5157">-7786</cx:pt>
          <cx:pt idx="5158">-7785</cx:pt>
          <cx:pt idx="5159">-7785</cx:pt>
          <cx:pt idx="5160">-7785</cx:pt>
          <cx:pt idx="5161">-7784</cx:pt>
          <cx:pt idx="5162">-7783</cx:pt>
          <cx:pt idx="5163">-7783</cx:pt>
          <cx:pt idx="5164">-7781</cx:pt>
          <cx:pt idx="5165">-7781</cx:pt>
          <cx:pt idx="5166">-7780</cx:pt>
          <cx:pt idx="5167">-7778</cx:pt>
          <cx:pt idx="5168">-7777</cx:pt>
          <cx:pt idx="5169">-7776</cx:pt>
          <cx:pt idx="5170">-7776</cx:pt>
          <cx:pt idx="5171">-7775</cx:pt>
          <cx:pt idx="5172">-7775</cx:pt>
          <cx:pt idx="5173">-7775</cx:pt>
          <cx:pt idx="5174">-7774</cx:pt>
          <cx:pt idx="5175">-7773</cx:pt>
          <cx:pt idx="5176">-7771</cx:pt>
          <cx:pt idx="5177">-7771</cx:pt>
          <cx:pt idx="5178">-7768</cx:pt>
          <cx:pt idx="5179">-7766</cx:pt>
          <cx:pt idx="5180">-7766</cx:pt>
          <cx:pt idx="5181">-7765</cx:pt>
          <cx:pt idx="5182">-7765</cx:pt>
          <cx:pt idx="5183">-7763</cx:pt>
          <cx:pt idx="5184">-7762</cx:pt>
          <cx:pt idx="5185">-7762</cx:pt>
          <cx:pt idx="5186">-7761</cx:pt>
          <cx:pt idx="5187">-7760</cx:pt>
          <cx:pt idx="5188">-7760</cx:pt>
          <cx:pt idx="5189">-7760</cx:pt>
          <cx:pt idx="5190">-7760</cx:pt>
          <cx:pt idx="5191">-7759</cx:pt>
          <cx:pt idx="5192">-7759</cx:pt>
          <cx:pt idx="5193">-7757</cx:pt>
          <cx:pt idx="5194">-7756</cx:pt>
          <cx:pt idx="5195">-7755</cx:pt>
          <cx:pt idx="5196">-7755</cx:pt>
          <cx:pt idx="5197">-7754</cx:pt>
          <cx:pt idx="5198">-7751</cx:pt>
          <cx:pt idx="5199">-7750</cx:pt>
          <cx:pt idx="5200">-7748</cx:pt>
          <cx:pt idx="5201">-7748</cx:pt>
          <cx:pt idx="5202">-7747</cx:pt>
          <cx:pt idx="5203">-7743</cx:pt>
          <cx:pt idx="5204">-7739</cx:pt>
          <cx:pt idx="5205">-7739</cx:pt>
          <cx:pt idx="5206">-7739</cx:pt>
          <cx:pt idx="5207">-7738</cx:pt>
          <cx:pt idx="5208">-7737</cx:pt>
          <cx:pt idx="5209">-7737</cx:pt>
          <cx:pt idx="5210">-7737</cx:pt>
          <cx:pt idx="5211">-7737</cx:pt>
          <cx:pt idx="5212">-7736</cx:pt>
          <cx:pt idx="5213">-7734</cx:pt>
          <cx:pt idx="5214">-7733</cx:pt>
          <cx:pt idx="5215">-7730</cx:pt>
          <cx:pt idx="5216">-7730</cx:pt>
          <cx:pt idx="5217">-7729</cx:pt>
          <cx:pt idx="5218">-7728</cx:pt>
          <cx:pt idx="5219">-7726</cx:pt>
          <cx:pt idx="5220">-7723</cx:pt>
          <cx:pt idx="5221">-7722</cx:pt>
          <cx:pt idx="5222">-7722</cx:pt>
          <cx:pt idx="5223">-7714</cx:pt>
          <cx:pt idx="5224">-7714</cx:pt>
          <cx:pt idx="5225">-7714</cx:pt>
          <cx:pt idx="5226">-7712</cx:pt>
          <cx:pt idx="5227">-7712</cx:pt>
          <cx:pt idx="5228">-7712</cx:pt>
          <cx:pt idx="5229">-7711</cx:pt>
          <cx:pt idx="5230">-7710</cx:pt>
          <cx:pt idx="5231">-7709</cx:pt>
          <cx:pt idx="5232">-7709</cx:pt>
          <cx:pt idx="5233">-7708</cx:pt>
          <cx:pt idx="5234">-7707</cx:pt>
          <cx:pt idx="5235">-7706</cx:pt>
          <cx:pt idx="5236">-7706</cx:pt>
          <cx:pt idx="5237">-7706</cx:pt>
          <cx:pt idx="5238">-7706</cx:pt>
          <cx:pt idx="5239">-7706</cx:pt>
          <cx:pt idx="5240">-7703</cx:pt>
          <cx:pt idx="5241">-7699</cx:pt>
          <cx:pt idx="5242">-7697</cx:pt>
          <cx:pt idx="5243">-7696</cx:pt>
          <cx:pt idx="5244">-7696</cx:pt>
          <cx:pt idx="5245">-7696</cx:pt>
          <cx:pt idx="5246">-7695</cx:pt>
          <cx:pt idx="5247">-7695</cx:pt>
          <cx:pt idx="5248">-7691</cx:pt>
          <cx:pt idx="5249">-7691</cx:pt>
          <cx:pt idx="5250">-7690</cx:pt>
          <cx:pt idx="5251">-7689</cx:pt>
          <cx:pt idx="5252">-7689</cx:pt>
          <cx:pt idx="5253">-7685</cx:pt>
          <cx:pt idx="5254">-7683</cx:pt>
          <cx:pt idx="5255">-7681</cx:pt>
          <cx:pt idx="5256">-7680</cx:pt>
          <cx:pt idx="5257">-7680</cx:pt>
          <cx:pt idx="5258">-7679</cx:pt>
          <cx:pt idx="5259">-7678</cx:pt>
          <cx:pt idx="5260">-7668</cx:pt>
          <cx:pt idx="5261">-7667</cx:pt>
          <cx:pt idx="5262">-7665</cx:pt>
          <cx:pt idx="5263">-7665</cx:pt>
          <cx:pt idx="5264">-7663</cx:pt>
          <cx:pt idx="5265">-7660</cx:pt>
          <cx:pt idx="5266">-7659</cx:pt>
          <cx:pt idx="5267">-7659</cx:pt>
          <cx:pt idx="5268">-7658</cx:pt>
          <cx:pt idx="5269">-7658</cx:pt>
          <cx:pt idx="5270">-7658</cx:pt>
          <cx:pt idx="5271">-7657</cx:pt>
          <cx:pt idx="5272">-7657</cx:pt>
          <cx:pt idx="5273">-7653</cx:pt>
          <cx:pt idx="5274">-7652</cx:pt>
          <cx:pt idx="5275">-7651</cx:pt>
          <cx:pt idx="5276">-7650</cx:pt>
          <cx:pt idx="5277">-7650</cx:pt>
          <cx:pt idx="5278">-7648</cx:pt>
          <cx:pt idx="5279">-7645</cx:pt>
          <cx:pt idx="5280">-7645</cx:pt>
          <cx:pt idx="5281">-7644</cx:pt>
          <cx:pt idx="5282">-7640</cx:pt>
          <cx:pt idx="5283">-7637</cx:pt>
          <cx:pt idx="5284">-7637</cx:pt>
          <cx:pt idx="5285">-7636</cx:pt>
          <cx:pt idx="5286">-7636</cx:pt>
          <cx:pt idx="5287">-7635</cx:pt>
          <cx:pt idx="5288">-7635</cx:pt>
          <cx:pt idx="5289">-7632</cx:pt>
          <cx:pt idx="5290">-7632</cx:pt>
          <cx:pt idx="5291">-7631</cx:pt>
          <cx:pt idx="5292">-7630</cx:pt>
          <cx:pt idx="5293">-7629</cx:pt>
          <cx:pt idx="5294">-7627</cx:pt>
          <cx:pt idx="5295">-7626</cx:pt>
          <cx:pt idx="5296">-7622</cx:pt>
          <cx:pt idx="5297">-7620</cx:pt>
          <cx:pt idx="5298">-7620</cx:pt>
          <cx:pt idx="5299">-7619</cx:pt>
          <cx:pt idx="5300">-7619</cx:pt>
          <cx:pt idx="5301">-7618</cx:pt>
          <cx:pt idx="5302">-7615</cx:pt>
          <cx:pt idx="5303">-7611</cx:pt>
          <cx:pt idx="5304">-7610</cx:pt>
          <cx:pt idx="5305">-7607</cx:pt>
          <cx:pt idx="5306">-7605</cx:pt>
          <cx:pt idx="5307">-7603</cx:pt>
          <cx:pt idx="5308">-7602</cx:pt>
          <cx:pt idx="5309">-7601</cx:pt>
          <cx:pt idx="5310">-7601</cx:pt>
          <cx:pt idx="5311">-7598</cx:pt>
          <cx:pt idx="5312">-7595</cx:pt>
          <cx:pt idx="5313">-7592</cx:pt>
          <cx:pt idx="5314">-7587</cx:pt>
          <cx:pt idx="5315">-7582</cx:pt>
          <cx:pt idx="5316">-7582</cx:pt>
          <cx:pt idx="5317">-7581</cx:pt>
          <cx:pt idx="5318">-7581</cx:pt>
          <cx:pt idx="5319">-7581</cx:pt>
          <cx:pt idx="5320">-7580</cx:pt>
          <cx:pt idx="5321">-7578</cx:pt>
          <cx:pt idx="5322">-7576</cx:pt>
          <cx:pt idx="5323">-7574</cx:pt>
          <cx:pt idx="5324">-7573</cx:pt>
          <cx:pt idx="5325">-7573</cx:pt>
          <cx:pt idx="5326">-7572</cx:pt>
          <cx:pt idx="5327">-7571</cx:pt>
          <cx:pt idx="5328">-7570</cx:pt>
          <cx:pt idx="5329">-7570</cx:pt>
          <cx:pt idx="5330">-7568</cx:pt>
          <cx:pt idx="5331">-7564</cx:pt>
          <cx:pt idx="5332">-7563</cx:pt>
          <cx:pt idx="5333">-7563</cx:pt>
          <cx:pt idx="5334">-7562</cx:pt>
          <cx:pt idx="5335">-7561</cx:pt>
          <cx:pt idx="5336">-7561</cx:pt>
          <cx:pt idx="5337">-7559</cx:pt>
          <cx:pt idx="5338">-7559</cx:pt>
          <cx:pt idx="5339">-7556</cx:pt>
          <cx:pt idx="5340">-7555</cx:pt>
          <cx:pt idx="5341">-7551</cx:pt>
          <cx:pt idx="5342">-7551</cx:pt>
          <cx:pt idx="5343">-7550</cx:pt>
          <cx:pt idx="5344">-7548</cx:pt>
          <cx:pt idx="5345">-7546</cx:pt>
          <cx:pt idx="5346">-7543</cx:pt>
          <cx:pt idx="5347">-7543</cx:pt>
          <cx:pt idx="5348">-7541</cx:pt>
          <cx:pt idx="5349">-7539</cx:pt>
          <cx:pt idx="5350">-7539</cx:pt>
          <cx:pt idx="5351">-7538</cx:pt>
          <cx:pt idx="5352">-7537</cx:pt>
          <cx:pt idx="5353">-7537</cx:pt>
          <cx:pt idx="5354">-7537</cx:pt>
          <cx:pt idx="5355">-7534</cx:pt>
          <cx:pt idx="5356">-7530</cx:pt>
          <cx:pt idx="5357">-7529</cx:pt>
          <cx:pt idx="5358">-7526</cx:pt>
          <cx:pt idx="5359">-7525</cx:pt>
          <cx:pt idx="5360">-7525</cx:pt>
          <cx:pt idx="5361">-7522</cx:pt>
          <cx:pt idx="5362">-7521</cx:pt>
          <cx:pt idx="5363">-7521</cx:pt>
          <cx:pt idx="5364">-7521</cx:pt>
          <cx:pt idx="5365">-7517</cx:pt>
          <cx:pt idx="5366">-7515</cx:pt>
          <cx:pt idx="5367">-7512</cx:pt>
          <cx:pt idx="5368">-7511</cx:pt>
          <cx:pt idx="5369">-7510</cx:pt>
          <cx:pt idx="5370">-7506</cx:pt>
          <cx:pt idx="5371">-7505</cx:pt>
          <cx:pt idx="5372">-7503</cx:pt>
          <cx:pt idx="5373">-7503</cx:pt>
          <cx:pt idx="5374">-7500</cx:pt>
          <cx:pt idx="5375">-7496</cx:pt>
          <cx:pt idx="5376">-7495</cx:pt>
          <cx:pt idx="5377">-7492</cx:pt>
          <cx:pt idx="5378">-7492</cx:pt>
          <cx:pt idx="5379">-7492</cx:pt>
          <cx:pt idx="5380">-7491</cx:pt>
          <cx:pt idx="5381">-7491</cx:pt>
          <cx:pt idx="5382">-7487</cx:pt>
          <cx:pt idx="5383">-7485</cx:pt>
          <cx:pt idx="5384">-7485</cx:pt>
          <cx:pt idx="5385">-7480</cx:pt>
          <cx:pt idx="5386">-7480</cx:pt>
          <cx:pt idx="5387">-7479</cx:pt>
          <cx:pt idx="5388">-7475</cx:pt>
          <cx:pt idx="5389">-7475</cx:pt>
          <cx:pt idx="5390">-7474</cx:pt>
          <cx:pt idx="5391">-7474</cx:pt>
          <cx:pt idx="5392">-7474</cx:pt>
          <cx:pt idx="5393">-7473</cx:pt>
          <cx:pt idx="5394">-7472</cx:pt>
          <cx:pt idx="5395">-7470</cx:pt>
          <cx:pt idx="5396">-7469</cx:pt>
          <cx:pt idx="5397">-7465</cx:pt>
          <cx:pt idx="5398">-7464</cx:pt>
          <cx:pt idx="5399">-7464</cx:pt>
          <cx:pt idx="5400">-7463</cx:pt>
          <cx:pt idx="5401">-7463</cx:pt>
          <cx:pt idx="5402">-7460</cx:pt>
          <cx:pt idx="5403">-7459</cx:pt>
          <cx:pt idx="5404">-7458</cx:pt>
          <cx:pt idx="5405">-7457</cx:pt>
          <cx:pt idx="5406">-7457</cx:pt>
          <cx:pt idx="5407">-7456</cx:pt>
          <cx:pt idx="5408">-7455</cx:pt>
          <cx:pt idx="5409">-7454</cx:pt>
          <cx:pt idx="5410">-7453</cx:pt>
          <cx:pt idx="5411">-7452</cx:pt>
          <cx:pt idx="5412">-7450</cx:pt>
          <cx:pt idx="5413">-7450</cx:pt>
          <cx:pt idx="5414">-7450</cx:pt>
          <cx:pt idx="5415">-7450</cx:pt>
          <cx:pt idx="5416">-7445</cx:pt>
          <cx:pt idx="5417">-7444</cx:pt>
          <cx:pt idx="5418">-7443</cx:pt>
          <cx:pt idx="5419">-7442</cx:pt>
          <cx:pt idx="5420">-7441</cx:pt>
          <cx:pt idx="5421">-7440</cx:pt>
          <cx:pt idx="5422">-7437</cx:pt>
          <cx:pt idx="5423">-7437</cx:pt>
          <cx:pt idx="5424">-7437</cx:pt>
          <cx:pt idx="5425">-7436</cx:pt>
          <cx:pt idx="5426">-7436</cx:pt>
          <cx:pt idx="5427">-7431</cx:pt>
          <cx:pt idx="5428">-7431</cx:pt>
          <cx:pt idx="5429">-7430</cx:pt>
          <cx:pt idx="5430">-7429</cx:pt>
          <cx:pt idx="5431">-7429</cx:pt>
          <cx:pt idx="5432">-7428</cx:pt>
          <cx:pt idx="5433">-7428</cx:pt>
          <cx:pt idx="5434">-7427</cx:pt>
          <cx:pt idx="5435">-7426</cx:pt>
          <cx:pt idx="5436">-7425</cx:pt>
          <cx:pt idx="5437">-7425</cx:pt>
          <cx:pt idx="5438">-7424</cx:pt>
          <cx:pt idx="5439">-7422</cx:pt>
          <cx:pt idx="5440">-7418</cx:pt>
          <cx:pt idx="5441">-7418</cx:pt>
          <cx:pt idx="5442">-7417</cx:pt>
          <cx:pt idx="5443">-7417</cx:pt>
          <cx:pt idx="5444">-7416</cx:pt>
          <cx:pt idx="5445">-7414</cx:pt>
          <cx:pt idx="5446">-7411</cx:pt>
          <cx:pt idx="5447">-7410</cx:pt>
          <cx:pt idx="5448">-7408</cx:pt>
          <cx:pt idx="5449">-7406</cx:pt>
          <cx:pt idx="5450">-7403</cx:pt>
          <cx:pt idx="5451">-7403</cx:pt>
          <cx:pt idx="5452">-7403</cx:pt>
          <cx:pt idx="5453">-7403</cx:pt>
          <cx:pt idx="5454">-7400</cx:pt>
          <cx:pt idx="5455">-7399</cx:pt>
          <cx:pt idx="5456">-7398</cx:pt>
          <cx:pt idx="5457">-7397</cx:pt>
          <cx:pt idx="5458">-7393</cx:pt>
          <cx:pt idx="5459">-7393</cx:pt>
          <cx:pt idx="5460">-7392</cx:pt>
          <cx:pt idx="5461">-7391</cx:pt>
          <cx:pt idx="5462">-7391</cx:pt>
          <cx:pt idx="5463">-7390</cx:pt>
          <cx:pt idx="5464">-7390</cx:pt>
          <cx:pt idx="5465">-7390</cx:pt>
          <cx:pt idx="5466">-7389</cx:pt>
          <cx:pt idx="5467">-7388</cx:pt>
          <cx:pt idx="5468">-7388</cx:pt>
          <cx:pt idx="5469">-7388</cx:pt>
          <cx:pt idx="5470">-7385</cx:pt>
          <cx:pt idx="5471">-7385</cx:pt>
          <cx:pt idx="5472">-7384</cx:pt>
          <cx:pt idx="5473">-7383</cx:pt>
          <cx:pt idx="5474">-7383</cx:pt>
          <cx:pt idx="5475">-7383</cx:pt>
          <cx:pt idx="5476">-7383</cx:pt>
          <cx:pt idx="5477">-7381</cx:pt>
          <cx:pt idx="5478">-7379</cx:pt>
          <cx:pt idx="5479">-7379</cx:pt>
          <cx:pt idx="5480">-7378</cx:pt>
          <cx:pt idx="5481">-7377</cx:pt>
          <cx:pt idx="5482">-7375</cx:pt>
          <cx:pt idx="5483">-7374</cx:pt>
          <cx:pt idx="5484">-7372</cx:pt>
          <cx:pt idx="5485">-7371</cx:pt>
          <cx:pt idx="5486">-7370</cx:pt>
          <cx:pt idx="5487">-7369</cx:pt>
          <cx:pt idx="5488">-7366</cx:pt>
          <cx:pt idx="5489">-7363</cx:pt>
          <cx:pt idx="5490">-7361</cx:pt>
          <cx:pt idx="5491">-7361</cx:pt>
          <cx:pt idx="5492">-7359</cx:pt>
          <cx:pt idx="5493">-7359</cx:pt>
          <cx:pt idx="5494">-7357</cx:pt>
          <cx:pt idx="5495">-7357</cx:pt>
          <cx:pt idx="5496">-7354</cx:pt>
          <cx:pt idx="5497">-7353</cx:pt>
          <cx:pt idx="5498">-7353</cx:pt>
          <cx:pt idx="5499">-7349</cx:pt>
          <cx:pt idx="5500">-7348</cx:pt>
          <cx:pt idx="5501">-7347</cx:pt>
          <cx:pt idx="5502">-7345</cx:pt>
          <cx:pt idx="5503">-7343</cx:pt>
          <cx:pt idx="5504">-7343</cx:pt>
          <cx:pt idx="5505">-7340</cx:pt>
          <cx:pt idx="5506">-7340</cx:pt>
          <cx:pt idx="5507">-7340</cx:pt>
          <cx:pt idx="5508">-7340</cx:pt>
          <cx:pt idx="5509">-7339</cx:pt>
          <cx:pt idx="5510">-7336</cx:pt>
          <cx:pt idx="5511">-7336</cx:pt>
          <cx:pt idx="5512">-7335</cx:pt>
          <cx:pt idx="5513">-7334</cx:pt>
          <cx:pt idx="5514">-7333</cx:pt>
          <cx:pt idx="5515">-7333</cx:pt>
          <cx:pt idx="5516">-7332</cx:pt>
          <cx:pt idx="5517">-7331</cx:pt>
          <cx:pt idx="5518">-7330</cx:pt>
          <cx:pt idx="5519">-7329</cx:pt>
          <cx:pt idx="5520">-7329</cx:pt>
          <cx:pt idx="5521">-7326</cx:pt>
          <cx:pt idx="5522">-7319</cx:pt>
          <cx:pt idx="5523">-7319</cx:pt>
          <cx:pt idx="5524">-7316</cx:pt>
          <cx:pt idx="5525">-7316</cx:pt>
          <cx:pt idx="5526">-7315</cx:pt>
          <cx:pt idx="5527">-7313</cx:pt>
          <cx:pt idx="5528">-7312</cx:pt>
          <cx:pt idx="5529">-7311</cx:pt>
          <cx:pt idx="5530">-7309</cx:pt>
          <cx:pt idx="5531">-7307</cx:pt>
          <cx:pt idx="5532">-7305</cx:pt>
          <cx:pt idx="5533">-7305</cx:pt>
          <cx:pt idx="5534">-7305</cx:pt>
          <cx:pt idx="5535">-7305</cx:pt>
          <cx:pt idx="5536">-7304</cx:pt>
          <cx:pt idx="5537">-7304</cx:pt>
          <cx:pt idx="5538">-7304</cx:pt>
          <cx:pt idx="5539">-7302</cx:pt>
          <cx:pt idx="5540">-7298</cx:pt>
          <cx:pt idx="5541">-7297</cx:pt>
          <cx:pt idx="5542">-7296</cx:pt>
          <cx:pt idx="5543">-7293</cx:pt>
          <cx:pt idx="5544">-7291</cx:pt>
          <cx:pt idx="5545">-7290</cx:pt>
          <cx:pt idx="5546">-7289</cx:pt>
          <cx:pt idx="5547">-7289</cx:pt>
          <cx:pt idx="5548">-7288</cx:pt>
          <cx:pt idx="5549">-7285</cx:pt>
          <cx:pt idx="5550">-7284</cx:pt>
          <cx:pt idx="5551">-7284</cx:pt>
          <cx:pt idx="5552">-7284</cx:pt>
          <cx:pt idx="5553">-7282</cx:pt>
          <cx:pt idx="5554">-7279</cx:pt>
          <cx:pt idx="5555">-7277</cx:pt>
          <cx:pt idx="5556">-7276</cx:pt>
          <cx:pt idx="5557">-7276</cx:pt>
          <cx:pt idx="5558">-7274</cx:pt>
          <cx:pt idx="5559">-7270</cx:pt>
          <cx:pt idx="5560">-7270</cx:pt>
          <cx:pt idx="5561">-7268</cx:pt>
          <cx:pt idx="5562">-7268</cx:pt>
          <cx:pt idx="5563">-7267</cx:pt>
          <cx:pt idx="5564">-7266</cx:pt>
          <cx:pt idx="5565">-7264</cx:pt>
          <cx:pt idx="5566">-7263</cx:pt>
          <cx:pt idx="5567">-7262</cx:pt>
          <cx:pt idx="5568">-7262</cx:pt>
          <cx:pt idx="5569">-7260</cx:pt>
          <cx:pt idx="5570">-7260</cx:pt>
          <cx:pt idx="5571">-7260</cx:pt>
          <cx:pt idx="5572">-7260</cx:pt>
          <cx:pt idx="5573">-7259</cx:pt>
          <cx:pt idx="5574">-7257</cx:pt>
          <cx:pt idx="5575">-7257</cx:pt>
          <cx:pt idx="5576">-7257</cx:pt>
          <cx:pt idx="5577">-7255</cx:pt>
          <cx:pt idx="5578">-7253</cx:pt>
          <cx:pt idx="5579">-7250</cx:pt>
          <cx:pt idx="5580">-7249</cx:pt>
          <cx:pt idx="5581">-7249</cx:pt>
          <cx:pt idx="5582">-7249</cx:pt>
          <cx:pt idx="5583">-7249</cx:pt>
          <cx:pt idx="5584">-7245</cx:pt>
          <cx:pt idx="5585">-7244</cx:pt>
          <cx:pt idx="5586">-7244</cx:pt>
          <cx:pt idx="5587">-7243</cx:pt>
          <cx:pt idx="5588">-7243</cx:pt>
          <cx:pt idx="5589">-7241</cx:pt>
          <cx:pt idx="5590">-7241</cx:pt>
          <cx:pt idx="5591">-7240</cx:pt>
          <cx:pt idx="5592">-7238</cx:pt>
          <cx:pt idx="5593">-7235</cx:pt>
          <cx:pt idx="5594">-7232</cx:pt>
          <cx:pt idx="5595">-7230</cx:pt>
          <cx:pt idx="5596">-7229</cx:pt>
          <cx:pt idx="5597">-7227</cx:pt>
          <cx:pt idx="5598">-7226</cx:pt>
          <cx:pt idx="5599">-7226</cx:pt>
          <cx:pt idx="5600">-7223</cx:pt>
          <cx:pt idx="5601">-7222</cx:pt>
          <cx:pt idx="5602">-7221</cx:pt>
          <cx:pt idx="5603">-7212</cx:pt>
          <cx:pt idx="5604">-7212</cx:pt>
          <cx:pt idx="5605">-7212</cx:pt>
          <cx:pt idx="5606">-7211</cx:pt>
          <cx:pt idx="5607">-7211</cx:pt>
          <cx:pt idx="5608">-7209</cx:pt>
          <cx:pt idx="5609">-7209</cx:pt>
          <cx:pt idx="5610">-7208</cx:pt>
          <cx:pt idx="5611">-7206</cx:pt>
          <cx:pt idx="5612">-7205</cx:pt>
          <cx:pt idx="5613">-7205</cx:pt>
          <cx:pt idx="5614">-7204</cx:pt>
          <cx:pt idx="5615">-7203</cx:pt>
          <cx:pt idx="5616">-7203</cx:pt>
          <cx:pt idx="5617">-7202</cx:pt>
          <cx:pt idx="5618">-7201</cx:pt>
          <cx:pt idx="5619">-7201</cx:pt>
          <cx:pt idx="5620">-7199</cx:pt>
          <cx:pt idx="5621">-7199</cx:pt>
          <cx:pt idx="5622">-7197</cx:pt>
          <cx:pt idx="5623">-7197</cx:pt>
          <cx:pt idx="5624">-7196</cx:pt>
          <cx:pt idx="5625">-7196</cx:pt>
          <cx:pt idx="5626">-7194</cx:pt>
          <cx:pt idx="5627">-7194</cx:pt>
          <cx:pt idx="5628">-7193</cx:pt>
          <cx:pt idx="5629">-7183</cx:pt>
          <cx:pt idx="5630">-7183</cx:pt>
          <cx:pt idx="5631">-7183</cx:pt>
          <cx:pt idx="5632">-7183</cx:pt>
          <cx:pt idx="5633">-7183</cx:pt>
          <cx:pt idx="5634">-7181</cx:pt>
          <cx:pt idx="5635">-7178</cx:pt>
          <cx:pt idx="5636">-7177</cx:pt>
          <cx:pt idx="5637">-7176</cx:pt>
          <cx:pt idx="5638">-7172</cx:pt>
          <cx:pt idx="5639">-7172</cx:pt>
          <cx:pt idx="5640">-7171</cx:pt>
          <cx:pt idx="5641">-7170</cx:pt>
          <cx:pt idx="5642">-7168</cx:pt>
          <cx:pt idx="5643">-7166</cx:pt>
          <cx:pt idx="5644">-7164</cx:pt>
          <cx:pt idx="5645">-7162</cx:pt>
          <cx:pt idx="5646">-7161</cx:pt>
          <cx:pt idx="5647">-7160</cx:pt>
          <cx:pt idx="5648">-7156</cx:pt>
          <cx:pt idx="5649">-7156</cx:pt>
          <cx:pt idx="5650">-7156</cx:pt>
          <cx:pt idx="5651">-7155</cx:pt>
          <cx:pt idx="5652">-7155</cx:pt>
          <cx:pt idx="5653">-7155</cx:pt>
          <cx:pt idx="5654">-7155</cx:pt>
          <cx:pt idx="5655">-7154</cx:pt>
          <cx:pt idx="5656">-7154</cx:pt>
          <cx:pt idx="5657">-7153</cx:pt>
          <cx:pt idx="5658">-7149</cx:pt>
          <cx:pt idx="5659">-7149</cx:pt>
          <cx:pt idx="5660">-7148</cx:pt>
          <cx:pt idx="5661">-7146</cx:pt>
          <cx:pt idx="5662">-7146</cx:pt>
          <cx:pt idx="5663">-7146</cx:pt>
          <cx:pt idx="5664">-7142</cx:pt>
          <cx:pt idx="5665">-7142</cx:pt>
          <cx:pt idx="5666">-7141</cx:pt>
          <cx:pt idx="5667">-7141</cx:pt>
          <cx:pt idx="5668">-7140</cx:pt>
          <cx:pt idx="5669">-7137</cx:pt>
          <cx:pt idx="5670">-7137</cx:pt>
          <cx:pt idx="5671">-7135</cx:pt>
          <cx:pt idx="5672">-7134</cx:pt>
          <cx:pt idx="5673">-7130</cx:pt>
          <cx:pt idx="5674">-7130</cx:pt>
          <cx:pt idx="5675">-7130</cx:pt>
          <cx:pt idx="5676">-7130</cx:pt>
          <cx:pt idx="5677">-7128</cx:pt>
          <cx:pt idx="5678">-7127</cx:pt>
          <cx:pt idx="5679">-7126</cx:pt>
          <cx:pt idx="5680">-7126</cx:pt>
          <cx:pt idx="5681">-7125</cx:pt>
          <cx:pt idx="5682">-7116</cx:pt>
          <cx:pt idx="5683">-7115</cx:pt>
          <cx:pt idx="5684">-7110</cx:pt>
          <cx:pt idx="5685">-7110</cx:pt>
          <cx:pt idx="5686">-7109</cx:pt>
          <cx:pt idx="5687">-7108</cx:pt>
          <cx:pt idx="5688">-7106</cx:pt>
          <cx:pt idx="5689">-7105</cx:pt>
          <cx:pt idx="5690">-7105</cx:pt>
          <cx:pt idx="5691">-7101</cx:pt>
          <cx:pt idx="5692">-7099</cx:pt>
          <cx:pt idx="5693">-7098</cx:pt>
          <cx:pt idx="5694">-7098</cx:pt>
          <cx:pt idx="5695">-7098</cx:pt>
          <cx:pt idx="5696">-7098</cx:pt>
          <cx:pt idx="5697">-7097</cx:pt>
          <cx:pt idx="5698">-7094</cx:pt>
          <cx:pt idx="5699">-7092</cx:pt>
          <cx:pt idx="5700">-7091</cx:pt>
          <cx:pt idx="5701">-7090</cx:pt>
          <cx:pt idx="5702">-7089</cx:pt>
          <cx:pt idx="5703">-7088</cx:pt>
          <cx:pt idx="5704">-7088</cx:pt>
          <cx:pt idx="5705">-7084</cx:pt>
          <cx:pt idx="5706">-7084</cx:pt>
          <cx:pt idx="5707">-7083</cx:pt>
          <cx:pt idx="5708">-7082</cx:pt>
          <cx:pt idx="5709">-7082</cx:pt>
          <cx:pt idx="5710">-7079</cx:pt>
          <cx:pt idx="5711">-7076</cx:pt>
          <cx:pt idx="5712">-7075</cx:pt>
          <cx:pt idx="5713">-7074</cx:pt>
          <cx:pt idx="5714">-7073</cx:pt>
          <cx:pt idx="5715">-7070</cx:pt>
          <cx:pt idx="5716">-7070</cx:pt>
          <cx:pt idx="5717">-7069</cx:pt>
          <cx:pt idx="5718">-7068</cx:pt>
          <cx:pt idx="5719">-7062</cx:pt>
          <cx:pt idx="5720">-7059</cx:pt>
          <cx:pt idx="5721">-7055</cx:pt>
          <cx:pt idx="5722">-7054</cx:pt>
          <cx:pt idx="5723">-7053</cx:pt>
          <cx:pt idx="5724">-7051</cx:pt>
          <cx:pt idx="5725">-7049</cx:pt>
          <cx:pt idx="5726">-7049</cx:pt>
          <cx:pt idx="5727">-7046</cx:pt>
          <cx:pt idx="5728">-7045</cx:pt>
          <cx:pt idx="5729">-7044</cx:pt>
          <cx:pt idx="5730">-7043</cx:pt>
          <cx:pt idx="5731">-7043</cx:pt>
          <cx:pt idx="5732">-7042</cx:pt>
          <cx:pt idx="5733">-7042</cx:pt>
          <cx:pt idx="5734">-7040</cx:pt>
          <cx:pt idx="5735">-7040</cx:pt>
          <cx:pt idx="5736">-7039</cx:pt>
          <cx:pt idx="5737">-7038</cx:pt>
          <cx:pt idx="5738">-7038</cx:pt>
          <cx:pt idx="5739">-7035</cx:pt>
          <cx:pt idx="5740">-7030</cx:pt>
          <cx:pt idx="5741">-7029</cx:pt>
          <cx:pt idx="5742">-7026</cx:pt>
          <cx:pt idx="5743">-7026</cx:pt>
          <cx:pt idx="5744">-7025</cx:pt>
          <cx:pt idx="5745">-7024</cx:pt>
          <cx:pt idx="5746">-7023</cx:pt>
          <cx:pt idx="5747">-7022</cx:pt>
          <cx:pt idx="5748">-7021</cx:pt>
          <cx:pt idx="5749">-7020</cx:pt>
          <cx:pt idx="5750">-7019</cx:pt>
          <cx:pt idx="5751">-7018</cx:pt>
          <cx:pt idx="5752">-7017</cx:pt>
          <cx:pt idx="5753">-7016</cx:pt>
          <cx:pt idx="5754">-7012</cx:pt>
          <cx:pt idx="5755">-7012</cx:pt>
          <cx:pt idx="5756">-7011</cx:pt>
          <cx:pt idx="5757">-7007</cx:pt>
          <cx:pt idx="5758">-7007</cx:pt>
          <cx:pt idx="5759">-7005</cx:pt>
          <cx:pt idx="5760">-7004</cx:pt>
          <cx:pt idx="5761">-6998</cx:pt>
          <cx:pt idx="5762">-6995</cx:pt>
          <cx:pt idx="5763">-6994</cx:pt>
          <cx:pt idx="5764">-6993</cx:pt>
          <cx:pt idx="5765">-6987</cx:pt>
          <cx:pt idx="5766">-6987</cx:pt>
          <cx:pt idx="5767">-6986</cx:pt>
          <cx:pt idx="5768">-6985</cx:pt>
          <cx:pt idx="5769">-6984</cx:pt>
          <cx:pt idx="5770">-6983</cx:pt>
          <cx:pt idx="5771">-6982</cx:pt>
          <cx:pt idx="5772">-6982</cx:pt>
          <cx:pt idx="5773">-6981</cx:pt>
          <cx:pt idx="5774">-6981</cx:pt>
          <cx:pt idx="5775">-6977</cx:pt>
          <cx:pt idx="5776">-6976</cx:pt>
          <cx:pt idx="5777">-6976</cx:pt>
          <cx:pt idx="5778">-6975</cx:pt>
          <cx:pt idx="5779">-6975</cx:pt>
          <cx:pt idx="5780">-6974</cx:pt>
          <cx:pt idx="5781">-6974</cx:pt>
          <cx:pt idx="5782">-6973</cx:pt>
          <cx:pt idx="5783">-6968</cx:pt>
          <cx:pt idx="5784">-6968</cx:pt>
          <cx:pt idx="5785">-6967</cx:pt>
          <cx:pt idx="5786">-6966</cx:pt>
          <cx:pt idx="5787">-6966</cx:pt>
          <cx:pt idx="5788">-6966</cx:pt>
          <cx:pt idx="5789">-6965</cx:pt>
          <cx:pt idx="5790">-6965</cx:pt>
          <cx:pt idx="5791">-6964</cx:pt>
          <cx:pt idx="5792">-6964</cx:pt>
          <cx:pt idx="5793">-6963</cx:pt>
          <cx:pt idx="5794">-6958</cx:pt>
          <cx:pt idx="5795">-6957</cx:pt>
          <cx:pt idx="5796">-6957</cx:pt>
          <cx:pt idx="5797">-6955</cx:pt>
          <cx:pt idx="5798">-6951</cx:pt>
          <cx:pt idx="5799">-6951</cx:pt>
          <cx:pt idx="5800">-6950</cx:pt>
          <cx:pt idx="5801">-6949</cx:pt>
          <cx:pt idx="5802">-6945</cx:pt>
          <cx:pt idx="5803">-6944</cx:pt>
          <cx:pt idx="5804">-6943</cx:pt>
          <cx:pt idx="5805">-6942</cx:pt>
          <cx:pt idx="5806">-6939</cx:pt>
          <cx:pt idx="5807">-6939</cx:pt>
          <cx:pt idx="5808">-6937</cx:pt>
          <cx:pt idx="5809">-6937</cx:pt>
          <cx:pt idx="5810">-6936</cx:pt>
          <cx:pt idx="5811">-6936</cx:pt>
          <cx:pt idx="5812">-6936</cx:pt>
          <cx:pt idx="5813">-6936</cx:pt>
          <cx:pt idx="5814">-6934</cx:pt>
          <cx:pt idx="5815">-6934</cx:pt>
          <cx:pt idx="5816">-6933</cx:pt>
          <cx:pt idx="5817">-6933</cx:pt>
          <cx:pt idx="5818">-6933</cx:pt>
          <cx:pt idx="5819">-6932</cx:pt>
          <cx:pt idx="5820">-6932</cx:pt>
          <cx:pt idx="5821">-6929</cx:pt>
          <cx:pt idx="5822">-6927</cx:pt>
          <cx:pt idx="5823">-6924</cx:pt>
          <cx:pt idx="5824">-6924</cx:pt>
          <cx:pt idx="5825">-6924</cx:pt>
          <cx:pt idx="5826">-6923</cx:pt>
          <cx:pt idx="5827">-6923</cx:pt>
          <cx:pt idx="5828">-6923</cx:pt>
          <cx:pt idx="5829">-6922</cx:pt>
          <cx:pt idx="5830">-6922</cx:pt>
          <cx:pt idx="5831">-6921</cx:pt>
          <cx:pt idx="5832">-6921</cx:pt>
          <cx:pt idx="5833">-6921</cx:pt>
          <cx:pt idx="5834">-6920</cx:pt>
          <cx:pt idx="5835">-6919</cx:pt>
          <cx:pt idx="5836">-6916</cx:pt>
          <cx:pt idx="5837">-6915</cx:pt>
          <cx:pt idx="5838">-6913</cx:pt>
          <cx:pt idx="5839">-6912</cx:pt>
          <cx:pt idx="5840">-6911</cx:pt>
          <cx:pt idx="5841">-6911</cx:pt>
          <cx:pt idx="5842">-6910</cx:pt>
          <cx:pt idx="5843">-6909</cx:pt>
          <cx:pt idx="5844">-6908</cx:pt>
          <cx:pt idx="5845">-6907</cx:pt>
          <cx:pt idx="5846">-6907</cx:pt>
          <cx:pt idx="5847">-6907</cx:pt>
          <cx:pt idx="5848">-6907</cx:pt>
          <cx:pt idx="5849">-6907</cx:pt>
          <cx:pt idx="5850">-6906</cx:pt>
          <cx:pt idx="5851">-6906</cx:pt>
          <cx:pt idx="5852">-6906</cx:pt>
          <cx:pt idx="5853">-6905</cx:pt>
          <cx:pt idx="5854">-6904</cx:pt>
          <cx:pt idx="5855">-6902</cx:pt>
          <cx:pt idx="5856">-6901</cx:pt>
          <cx:pt idx="5857">-6901</cx:pt>
          <cx:pt idx="5858">-6901</cx:pt>
          <cx:pt idx="5859">-6900</cx:pt>
          <cx:pt idx="5860">-6900</cx:pt>
          <cx:pt idx="5861">-6898</cx:pt>
          <cx:pt idx="5862">-6894</cx:pt>
          <cx:pt idx="5863">-6890</cx:pt>
          <cx:pt idx="5864">-6890</cx:pt>
          <cx:pt idx="5865">-6889</cx:pt>
          <cx:pt idx="5866">-6889</cx:pt>
          <cx:pt idx="5867">-6889</cx:pt>
          <cx:pt idx="5868">-6886</cx:pt>
          <cx:pt idx="5869">-6885</cx:pt>
          <cx:pt idx="5870">-6884</cx:pt>
          <cx:pt idx="5871">-6882</cx:pt>
          <cx:pt idx="5872">-6880</cx:pt>
          <cx:pt idx="5873">-6880</cx:pt>
          <cx:pt idx="5874">-6880</cx:pt>
          <cx:pt idx="5875">-6879</cx:pt>
          <cx:pt idx="5876">-6879</cx:pt>
          <cx:pt idx="5877">-6878</cx:pt>
          <cx:pt idx="5878">-6876</cx:pt>
          <cx:pt idx="5879">-6872</cx:pt>
          <cx:pt idx="5880">-6870</cx:pt>
          <cx:pt idx="5881">-6870</cx:pt>
          <cx:pt idx="5882">-6870</cx:pt>
          <cx:pt idx="5883">-6870</cx:pt>
          <cx:pt idx="5884">-6869</cx:pt>
          <cx:pt idx="5885">-6869</cx:pt>
          <cx:pt idx="5886">-6865</cx:pt>
          <cx:pt idx="5887">-6863</cx:pt>
          <cx:pt idx="5888">-6863</cx:pt>
          <cx:pt idx="5889">-6862</cx:pt>
          <cx:pt idx="5890">-6862</cx:pt>
          <cx:pt idx="5891">-6861</cx:pt>
          <cx:pt idx="5892">-6858</cx:pt>
          <cx:pt idx="5893">-6858</cx:pt>
          <cx:pt idx="5894">-6857</cx:pt>
          <cx:pt idx="5895">-6855</cx:pt>
          <cx:pt idx="5896">-6854</cx:pt>
          <cx:pt idx="5897">-6854</cx:pt>
          <cx:pt idx="5898">-6853</cx:pt>
          <cx:pt idx="5899">-6852</cx:pt>
          <cx:pt idx="5900">-6850</cx:pt>
          <cx:pt idx="5901">-6850</cx:pt>
          <cx:pt idx="5902">-6850</cx:pt>
          <cx:pt idx="5903">-6849</cx:pt>
          <cx:pt idx="5904">-6849</cx:pt>
          <cx:pt idx="5905">-6848</cx:pt>
          <cx:pt idx="5906">-6848</cx:pt>
          <cx:pt idx="5907">-6847</cx:pt>
          <cx:pt idx="5908">-6846</cx:pt>
          <cx:pt idx="5909">-6843</cx:pt>
          <cx:pt idx="5910">-6840</cx:pt>
          <cx:pt idx="5911">-6840</cx:pt>
          <cx:pt idx="5912">-6840</cx:pt>
          <cx:pt idx="5913">-6838</cx:pt>
          <cx:pt idx="5914">-6837</cx:pt>
          <cx:pt idx="5915">-6836</cx:pt>
          <cx:pt idx="5916">-6834</cx:pt>
          <cx:pt idx="5917">-6833</cx:pt>
          <cx:pt idx="5918">-6830</cx:pt>
          <cx:pt idx="5919">-6828</cx:pt>
          <cx:pt idx="5920">-6828</cx:pt>
          <cx:pt idx="5921">-6827</cx:pt>
          <cx:pt idx="5922">-6827</cx:pt>
          <cx:pt idx="5923">-6821</cx:pt>
          <cx:pt idx="5924">-6818</cx:pt>
          <cx:pt idx="5925">-6817</cx:pt>
          <cx:pt idx="5926">-6817</cx:pt>
          <cx:pt idx="5927">-6816</cx:pt>
          <cx:pt idx="5928">-6815</cx:pt>
          <cx:pt idx="5929">-6815</cx:pt>
          <cx:pt idx="5930">-6813</cx:pt>
          <cx:pt idx="5931">-6812</cx:pt>
          <cx:pt idx="5932">-6811</cx:pt>
          <cx:pt idx="5933">-6811</cx:pt>
          <cx:pt idx="5934">-6811</cx:pt>
          <cx:pt idx="5935">-6809</cx:pt>
          <cx:pt idx="5936">-6807</cx:pt>
          <cx:pt idx="5937">-6805</cx:pt>
          <cx:pt idx="5938">-6805</cx:pt>
          <cx:pt idx="5939">-6804</cx:pt>
          <cx:pt idx="5940">-6803</cx:pt>
          <cx:pt idx="5941">-6802</cx:pt>
          <cx:pt idx="5942">-6802</cx:pt>
          <cx:pt idx="5943">-6801</cx:pt>
          <cx:pt idx="5944">-6801</cx:pt>
          <cx:pt idx="5945">-6801</cx:pt>
          <cx:pt idx="5946">-6801</cx:pt>
          <cx:pt idx="5947">-6800</cx:pt>
          <cx:pt idx="5948">-6800</cx:pt>
          <cx:pt idx="5949">-6800</cx:pt>
          <cx:pt idx="5950">-6799</cx:pt>
          <cx:pt idx="5951">-6794</cx:pt>
          <cx:pt idx="5952">-6793</cx:pt>
          <cx:pt idx="5953">-6792</cx:pt>
          <cx:pt idx="5954">-6791</cx:pt>
          <cx:pt idx="5955">-6791</cx:pt>
          <cx:pt idx="5956">-6790</cx:pt>
          <cx:pt idx="5957">-6790</cx:pt>
          <cx:pt idx="5958">-6785</cx:pt>
          <cx:pt idx="5959">-6784</cx:pt>
          <cx:pt idx="5960">-6783</cx:pt>
          <cx:pt idx="5961">-6783</cx:pt>
          <cx:pt idx="5962">-6782</cx:pt>
          <cx:pt idx="5963">-6781</cx:pt>
          <cx:pt idx="5964">-6780</cx:pt>
          <cx:pt idx="5965">-6778</cx:pt>
          <cx:pt idx="5966">-6773</cx:pt>
          <cx:pt idx="5967">-6771</cx:pt>
          <cx:pt idx="5968">-6770</cx:pt>
          <cx:pt idx="5969">-6769</cx:pt>
          <cx:pt idx="5970">-6769</cx:pt>
          <cx:pt idx="5971">-6768</cx:pt>
          <cx:pt idx="5972">-6768</cx:pt>
          <cx:pt idx="5973">-6766</cx:pt>
          <cx:pt idx="5974">-6765</cx:pt>
          <cx:pt idx="5975">-6765</cx:pt>
          <cx:pt idx="5976">-6764</cx:pt>
          <cx:pt idx="5977">-6762</cx:pt>
          <cx:pt idx="5978">-6759</cx:pt>
          <cx:pt idx="5979">-6758</cx:pt>
          <cx:pt idx="5980">-6758</cx:pt>
          <cx:pt idx="5981">-6756</cx:pt>
          <cx:pt idx="5982">-6755</cx:pt>
          <cx:pt idx="5983">-6747</cx:pt>
          <cx:pt idx="5984">-6746</cx:pt>
          <cx:pt idx="5985">-6745</cx:pt>
          <cx:pt idx="5986">-6744</cx:pt>
          <cx:pt idx="5987">-6741</cx:pt>
          <cx:pt idx="5988">-6740</cx:pt>
          <cx:pt idx="5989">-6739</cx:pt>
          <cx:pt idx="5990">-6737</cx:pt>
          <cx:pt idx="5991">-6737</cx:pt>
          <cx:pt idx="5992">-6736</cx:pt>
          <cx:pt idx="5993">-6735</cx:pt>
          <cx:pt idx="5994">-6735</cx:pt>
          <cx:pt idx="5995">-6734</cx:pt>
          <cx:pt idx="5996">-6732</cx:pt>
          <cx:pt idx="5997">-6732</cx:pt>
          <cx:pt idx="5998">-6730</cx:pt>
          <cx:pt idx="5999">-6730</cx:pt>
          <cx:pt idx="6000">-6728</cx:pt>
          <cx:pt idx="6001">-6727</cx:pt>
          <cx:pt idx="6002">-6726</cx:pt>
          <cx:pt idx="6003">-6724</cx:pt>
          <cx:pt idx="6004">-6724</cx:pt>
          <cx:pt idx="6005">-6724</cx:pt>
          <cx:pt idx="6006">-6723</cx:pt>
          <cx:pt idx="6007">-6723</cx:pt>
          <cx:pt idx="6008">-6722</cx:pt>
          <cx:pt idx="6009">-6721</cx:pt>
          <cx:pt idx="6010">-6721</cx:pt>
          <cx:pt idx="6011">-6721</cx:pt>
          <cx:pt idx="6012">-6721</cx:pt>
          <cx:pt idx="6013">-6721</cx:pt>
          <cx:pt idx="6014">-6718</cx:pt>
          <cx:pt idx="6015">-6716</cx:pt>
          <cx:pt idx="6016">-6715</cx:pt>
          <cx:pt idx="6017">-6714</cx:pt>
          <cx:pt idx="6018">-6711</cx:pt>
          <cx:pt idx="6019">-6710</cx:pt>
          <cx:pt idx="6020">-6709</cx:pt>
          <cx:pt idx="6021">-6707</cx:pt>
          <cx:pt idx="6022">-6706</cx:pt>
          <cx:pt idx="6023">-6703</cx:pt>
          <cx:pt idx="6024">-6703</cx:pt>
          <cx:pt idx="6025">-6703</cx:pt>
          <cx:pt idx="6026">-6702</cx:pt>
          <cx:pt idx="6027">-6699</cx:pt>
          <cx:pt idx="6028">-6698</cx:pt>
          <cx:pt idx="6029">-6697</cx:pt>
          <cx:pt idx="6030">-6696</cx:pt>
          <cx:pt idx="6031">-6696</cx:pt>
          <cx:pt idx="6032">-6695</cx:pt>
          <cx:pt idx="6033">-6695</cx:pt>
          <cx:pt idx="6034">-6692</cx:pt>
          <cx:pt idx="6035">-6691</cx:pt>
          <cx:pt idx="6036">-6690</cx:pt>
          <cx:pt idx="6037">-6689</cx:pt>
          <cx:pt idx="6038">-6689</cx:pt>
          <cx:pt idx="6039">-6688</cx:pt>
          <cx:pt idx="6040">-6687</cx:pt>
          <cx:pt idx="6041">-6687</cx:pt>
          <cx:pt idx="6042">-6685</cx:pt>
          <cx:pt idx="6043">-6684</cx:pt>
          <cx:pt idx="6044">-6684</cx:pt>
          <cx:pt idx="6045">-6683</cx:pt>
          <cx:pt idx="6046">-6683</cx:pt>
          <cx:pt idx="6047">-6680</cx:pt>
          <cx:pt idx="6048">-6680</cx:pt>
          <cx:pt idx="6049">-6678</cx:pt>
          <cx:pt idx="6050">-6678</cx:pt>
          <cx:pt idx="6051">-6678</cx:pt>
          <cx:pt idx="6052">-6671</cx:pt>
          <cx:pt idx="6053">-6670</cx:pt>
          <cx:pt idx="6054">-6668</cx:pt>
          <cx:pt idx="6055">-6668</cx:pt>
          <cx:pt idx="6056">-6668</cx:pt>
          <cx:pt idx="6057">-6666</cx:pt>
          <cx:pt idx="6058">-6665</cx:pt>
          <cx:pt idx="6059">-6663</cx:pt>
          <cx:pt idx="6060">-6663</cx:pt>
          <cx:pt idx="6061">-6663</cx:pt>
          <cx:pt idx="6062">-6662</cx:pt>
          <cx:pt idx="6063">-6662</cx:pt>
          <cx:pt idx="6064">-6662</cx:pt>
          <cx:pt idx="6065">-6659</cx:pt>
          <cx:pt idx="6066">-6657</cx:pt>
          <cx:pt idx="6067">-6655</cx:pt>
          <cx:pt idx="6068">-6655</cx:pt>
          <cx:pt idx="6069">-6654</cx:pt>
          <cx:pt idx="6070">-6654</cx:pt>
          <cx:pt idx="6071">-6649</cx:pt>
          <cx:pt idx="6072">-6649</cx:pt>
          <cx:pt idx="6073">-6648</cx:pt>
          <cx:pt idx="6074">-6648</cx:pt>
          <cx:pt idx="6075">-6647</cx:pt>
          <cx:pt idx="6076">-6645</cx:pt>
          <cx:pt idx="6077">-6644</cx:pt>
          <cx:pt idx="6078">-6644</cx:pt>
          <cx:pt idx="6079">-6642</cx:pt>
          <cx:pt idx="6080">-6641</cx:pt>
          <cx:pt idx="6081">-6641</cx:pt>
          <cx:pt idx="6082">-6640</cx:pt>
          <cx:pt idx="6083">-6638</cx:pt>
          <cx:pt idx="6084">-6638</cx:pt>
          <cx:pt idx="6085">-6638</cx:pt>
          <cx:pt idx="6086">-6637</cx:pt>
          <cx:pt idx="6087">-6635</cx:pt>
          <cx:pt idx="6088">-6635</cx:pt>
          <cx:pt idx="6089">-6633</cx:pt>
          <cx:pt idx="6090">-6630</cx:pt>
          <cx:pt idx="6091">-6629</cx:pt>
          <cx:pt idx="6092">-6628</cx:pt>
          <cx:pt idx="6093">-6628</cx:pt>
          <cx:pt idx="6094">-6627</cx:pt>
          <cx:pt idx="6095">-6625</cx:pt>
          <cx:pt idx="6096">-6623</cx:pt>
          <cx:pt idx="6097">-6622</cx:pt>
          <cx:pt idx="6098">-6621</cx:pt>
          <cx:pt idx="6099">-6621</cx:pt>
          <cx:pt idx="6100">-6621</cx:pt>
          <cx:pt idx="6101">-6619</cx:pt>
          <cx:pt idx="6102">-6618</cx:pt>
          <cx:pt idx="6103">-6617</cx:pt>
          <cx:pt idx="6104">-6617</cx:pt>
          <cx:pt idx="6105">-6616</cx:pt>
          <cx:pt idx="6106">-6614</cx:pt>
          <cx:pt idx="6107">-6613</cx:pt>
          <cx:pt idx="6108">-6610</cx:pt>
          <cx:pt idx="6109">-6609</cx:pt>
          <cx:pt idx="6110">-6609</cx:pt>
          <cx:pt idx="6111">-6605</cx:pt>
          <cx:pt idx="6112">-6604</cx:pt>
          <cx:pt idx="6113">-6603</cx:pt>
          <cx:pt idx="6114">-6602</cx:pt>
          <cx:pt idx="6115">-6602</cx:pt>
          <cx:pt idx="6116">-6601</cx:pt>
          <cx:pt idx="6117">-6600</cx:pt>
          <cx:pt idx="6118">-6598</cx:pt>
          <cx:pt idx="6119">-6597</cx:pt>
          <cx:pt idx="6120">-6596</cx:pt>
          <cx:pt idx="6121">-6596</cx:pt>
          <cx:pt idx="6122">-6595</cx:pt>
          <cx:pt idx="6123">-6595</cx:pt>
          <cx:pt idx="6124">-6594</cx:pt>
          <cx:pt idx="6125">-6594</cx:pt>
          <cx:pt idx="6126">-6593</cx:pt>
          <cx:pt idx="6127">-6592</cx:pt>
          <cx:pt idx="6128">-6591</cx:pt>
          <cx:pt idx="6129">-6591</cx:pt>
          <cx:pt idx="6130">-6590</cx:pt>
          <cx:pt idx="6131">-6590</cx:pt>
          <cx:pt idx="6132">-6589</cx:pt>
          <cx:pt idx="6133">-6588</cx:pt>
          <cx:pt idx="6134">-6587</cx:pt>
          <cx:pt idx="6135">-6587</cx:pt>
          <cx:pt idx="6136">-6587</cx:pt>
          <cx:pt idx="6137">-6585</cx:pt>
          <cx:pt idx="6138">-6585</cx:pt>
          <cx:pt idx="6139">-6585</cx:pt>
          <cx:pt idx="6140">-6583</cx:pt>
          <cx:pt idx="6141">-6583</cx:pt>
          <cx:pt idx="6142">-6583</cx:pt>
          <cx:pt idx="6143">-6583</cx:pt>
          <cx:pt idx="6144">-6582</cx:pt>
          <cx:pt idx="6145">-6581</cx:pt>
          <cx:pt idx="6146">-6580</cx:pt>
          <cx:pt idx="6147">-6579</cx:pt>
          <cx:pt idx="6148">-6579</cx:pt>
          <cx:pt idx="6149">-6579</cx:pt>
          <cx:pt idx="6150">-6576</cx:pt>
          <cx:pt idx="6151">-6575</cx:pt>
          <cx:pt idx="6152">-6573</cx:pt>
          <cx:pt idx="6153">-6573</cx:pt>
          <cx:pt idx="6154">-6573</cx:pt>
          <cx:pt idx="6155">-6572</cx:pt>
          <cx:pt idx="6156">-6570</cx:pt>
          <cx:pt idx="6157">-6569</cx:pt>
          <cx:pt idx="6158">-6569</cx:pt>
          <cx:pt idx="6159">-6568</cx:pt>
          <cx:pt idx="6160">-6568</cx:pt>
          <cx:pt idx="6161">-6566</cx:pt>
          <cx:pt idx="6162">-6566</cx:pt>
          <cx:pt idx="6163">-6564</cx:pt>
          <cx:pt idx="6164">-6564</cx:pt>
          <cx:pt idx="6165">-6561</cx:pt>
          <cx:pt idx="6166">-6561</cx:pt>
          <cx:pt idx="6167">-6559</cx:pt>
          <cx:pt idx="6168">-6558</cx:pt>
          <cx:pt idx="6169">-6558</cx:pt>
          <cx:pt idx="6170">-6555</cx:pt>
          <cx:pt idx="6171">-6551</cx:pt>
          <cx:pt idx="6172">-6551</cx:pt>
          <cx:pt idx="6173">-6550</cx:pt>
          <cx:pt idx="6174">-6547</cx:pt>
          <cx:pt idx="6175">-6546</cx:pt>
          <cx:pt idx="6176">-6545</cx:pt>
          <cx:pt idx="6177">-6542</cx:pt>
          <cx:pt idx="6178">-6542</cx:pt>
          <cx:pt idx="6179">-6542</cx:pt>
          <cx:pt idx="6180">-6541</cx:pt>
          <cx:pt idx="6181">-6541</cx:pt>
          <cx:pt idx="6182">-6541</cx:pt>
          <cx:pt idx="6183">-6539</cx:pt>
          <cx:pt idx="6184">-6538</cx:pt>
          <cx:pt idx="6185">-6537</cx:pt>
          <cx:pt idx="6186">-6536</cx:pt>
          <cx:pt idx="6187">-6536</cx:pt>
          <cx:pt idx="6188">-6535</cx:pt>
          <cx:pt idx="6189">-6533</cx:pt>
          <cx:pt idx="6190">-6533</cx:pt>
          <cx:pt idx="6191">-6532</cx:pt>
          <cx:pt idx="6192">-6532</cx:pt>
          <cx:pt idx="6193">-6530</cx:pt>
          <cx:pt idx="6194">-6530</cx:pt>
          <cx:pt idx="6195">-6529</cx:pt>
          <cx:pt idx="6196">-6528</cx:pt>
          <cx:pt idx="6197">-6528</cx:pt>
          <cx:pt idx="6198">-6525</cx:pt>
          <cx:pt idx="6199">-6523</cx:pt>
          <cx:pt idx="6200">-6522</cx:pt>
          <cx:pt idx="6201">-6521</cx:pt>
          <cx:pt idx="6202">-6520</cx:pt>
          <cx:pt idx="6203">-6519</cx:pt>
          <cx:pt idx="6204">-6519</cx:pt>
          <cx:pt idx="6205">-6519</cx:pt>
          <cx:pt idx="6206">-6518</cx:pt>
          <cx:pt idx="6207">-6516</cx:pt>
          <cx:pt idx="6208">-6515</cx:pt>
          <cx:pt idx="6209">-6511</cx:pt>
          <cx:pt idx="6210">-6510</cx:pt>
          <cx:pt idx="6211">-6510</cx:pt>
          <cx:pt idx="6212">-6509</cx:pt>
          <cx:pt idx="6213">-6509</cx:pt>
          <cx:pt idx="6214">-6506</cx:pt>
          <cx:pt idx="6215">-6505</cx:pt>
          <cx:pt idx="6216">-6504</cx:pt>
          <cx:pt idx="6217">-6504</cx:pt>
          <cx:pt idx="6218">-6503</cx:pt>
          <cx:pt idx="6219">-6503</cx:pt>
          <cx:pt idx="6220">-6503</cx:pt>
          <cx:pt idx="6221">-6500</cx:pt>
          <cx:pt idx="6222">-6500</cx:pt>
          <cx:pt idx="6223">-6499</cx:pt>
          <cx:pt idx="6224">-6499</cx:pt>
          <cx:pt idx="6225">-6498</cx:pt>
          <cx:pt idx="6226">-6498</cx:pt>
          <cx:pt idx="6227">-6498</cx:pt>
          <cx:pt idx="6228">-6497</cx:pt>
          <cx:pt idx="6229">-6496</cx:pt>
          <cx:pt idx="6230">-6495</cx:pt>
          <cx:pt idx="6231">-6495</cx:pt>
          <cx:pt idx="6232">-6493</cx:pt>
          <cx:pt idx="6233">-6493</cx:pt>
          <cx:pt idx="6234">-6493</cx:pt>
          <cx:pt idx="6235">-6492</cx:pt>
          <cx:pt idx="6236">-6491</cx:pt>
          <cx:pt idx="6237">-6489</cx:pt>
          <cx:pt idx="6238">-6489</cx:pt>
          <cx:pt idx="6239">-6485</cx:pt>
          <cx:pt idx="6240">-6485</cx:pt>
          <cx:pt idx="6241">-6484</cx:pt>
          <cx:pt idx="6242">-6483</cx:pt>
          <cx:pt idx="6243">-6482</cx:pt>
          <cx:pt idx="6244">-6482</cx:pt>
          <cx:pt idx="6245">-6481</cx:pt>
          <cx:pt idx="6246">-6481</cx:pt>
          <cx:pt idx="6247">-6481</cx:pt>
          <cx:pt idx="6248">-6481</cx:pt>
          <cx:pt idx="6249">-6480</cx:pt>
          <cx:pt idx="6250">-6477</cx:pt>
          <cx:pt idx="6251">-6475</cx:pt>
          <cx:pt idx="6252">-6475</cx:pt>
          <cx:pt idx="6253">-6475</cx:pt>
          <cx:pt idx="6254">-6475</cx:pt>
          <cx:pt idx="6255">-6474</cx:pt>
          <cx:pt idx="6256">-6474</cx:pt>
          <cx:pt idx="6257">-6474</cx:pt>
          <cx:pt idx="6258">-6470</cx:pt>
          <cx:pt idx="6259">-6470</cx:pt>
          <cx:pt idx="6260">-6469</cx:pt>
          <cx:pt idx="6261">-6463</cx:pt>
          <cx:pt idx="6262">-6461</cx:pt>
          <cx:pt idx="6263">-6461</cx:pt>
          <cx:pt idx="6264">-6461</cx:pt>
          <cx:pt idx="6265">-6459</cx:pt>
          <cx:pt idx="6266">-6458</cx:pt>
          <cx:pt idx="6267">-6457</cx:pt>
          <cx:pt idx="6268">-6457</cx:pt>
          <cx:pt idx="6269">-6456</cx:pt>
          <cx:pt idx="6270">-6454</cx:pt>
          <cx:pt idx="6271">-6452</cx:pt>
          <cx:pt idx="6272">-6452</cx:pt>
          <cx:pt idx="6273">-6449</cx:pt>
          <cx:pt idx="6274">-6448</cx:pt>
          <cx:pt idx="6275">-6444</cx:pt>
          <cx:pt idx="6276">-6440</cx:pt>
          <cx:pt idx="6277">-6440</cx:pt>
          <cx:pt idx="6278">-6438</cx:pt>
          <cx:pt idx="6279">-6438</cx:pt>
          <cx:pt idx="6280">-6438</cx:pt>
          <cx:pt idx="6281">-6437</cx:pt>
          <cx:pt idx="6282">-6436</cx:pt>
          <cx:pt idx="6283">-6436</cx:pt>
          <cx:pt idx="6284">-6435</cx:pt>
          <cx:pt idx="6285">-6435</cx:pt>
          <cx:pt idx="6286">-6434</cx:pt>
          <cx:pt idx="6287">-6434</cx:pt>
          <cx:pt idx="6288">-6433</cx:pt>
          <cx:pt idx="6289">-6432</cx:pt>
          <cx:pt idx="6290">-6430</cx:pt>
          <cx:pt idx="6291">-6430</cx:pt>
          <cx:pt idx="6292">-6429</cx:pt>
          <cx:pt idx="6293">-6427</cx:pt>
          <cx:pt idx="6294">-6427</cx:pt>
          <cx:pt idx="6295">-6426</cx:pt>
          <cx:pt idx="6296">-6425</cx:pt>
          <cx:pt idx="6297">-6421</cx:pt>
          <cx:pt idx="6298">-6420</cx:pt>
          <cx:pt idx="6299">-6416</cx:pt>
          <cx:pt idx="6300">-6415</cx:pt>
          <cx:pt idx="6301">-6415</cx:pt>
          <cx:pt idx="6302">-6414</cx:pt>
          <cx:pt idx="6303">-6413</cx:pt>
          <cx:pt idx="6304">-6413</cx:pt>
          <cx:pt idx="6305">-6413</cx:pt>
          <cx:pt idx="6306">-6412</cx:pt>
          <cx:pt idx="6307">-6412</cx:pt>
          <cx:pt idx="6308">-6410</cx:pt>
          <cx:pt idx="6309">-6408</cx:pt>
          <cx:pt idx="6310">-6407</cx:pt>
          <cx:pt idx="6311">-6406</cx:pt>
          <cx:pt idx="6312">-6406</cx:pt>
          <cx:pt idx="6313">-6406</cx:pt>
          <cx:pt idx="6314">-6406</cx:pt>
          <cx:pt idx="6315">-6405</cx:pt>
          <cx:pt idx="6316">-6405</cx:pt>
          <cx:pt idx="6317">-6405</cx:pt>
          <cx:pt idx="6318">-6404</cx:pt>
          <cx:pt idx="6319">-6403</cx:pt>
          <cx:pt idx="6320">-6403</cx:pt>
          <cx:pt idx="6321">-6401</cx:pt>
          <cx:pt idx="6322">-6401</cx:pt>
          <cx:pt idx="6323">-6401</cx:pt>
          <cx:pt idx="6324">-6400</cx:pt>
          <cx:pt idx="6325">-6400</cx:pt>
          <cx:pt idx="6326">-6399</cx:pt>
          <cx:pt idx="6327">-6399</cx:pt>
          <cx:pt idx="6328">-6397</cx:pt>
          <cx:pt idx="6329">-6397</cx:pt>
          <cx:pt idx="6330">-6395</cx:pt>
          <cx:pt idx="6331">-6394</cx:pt>
          <cx:pt idx="6332">-6394</cx:pt>
          <cx:pt idx="6333">-6392</cx:pt>
          <cx:pt idx="6334">-6392</cx:pt>
          <cx:pt idx="6335">-6391</cx:pt>
          <cx:pt idx="6336">-6391</cx:pt>
          <cx:pt idx="6337">-6390</cx:pt>
          <cx:pt idx="6338">-6389</cx:pt>
          <cx:pt idx="6339">-6388</cx:pt>
          <cx:pt idx="6340">-6388</cx:pt>
          <cx:pt idx="6341">-6386</cx:pt>
          <cx:pt idx="6342">-6385</cx:pt>
          <cx:pt idx="6343">-6383</cx:pt>
          <cx:pt idx="6344">-6383</cx:pt>
          <cx:pt idx="6345">-6382</cx:pt>
          <cx:pt idx="6346">-6382</cx:pt>
          <cx:pt idx="6347">-6381</cx:pt>
          <cx:pt idx="6348">-6380</cx:pt>
          <cx:pt idx="6349">-6379</cx:pt>
          <cx:pt idx="6350">-6379</cx:pt>
          <cx:pt idx="6351">-6378</cx:pt>
          <cx:pt idx="6352">-6377</cx:pt>
          <cx:pt idx="6353">-6376</cx:pt>
          <cx:pt idx="6354">-6375</cx:pt>
          <cx:pt idx="6355">-6373</cx:pt>
          <cx:pt idx="6356">-6373</cx:pt>
          <cx:pt idx="6357">-6371</cx:pt>
          <cx:pt idx="6358">-6368</cx:pt>
          <cx:pt idx="6359">-6367</cx:pt>
          <cx:pt idx="6360">-6366</cx:pt>
          <cx:pt idx="6361">-6366</cx:pt>
          <cx:pt idx="6362">-6365</cx:pt>
          <cx:pt idx="6363">-6365</cx:pt>
          <cx:pt idx="6364">-6363</cx:pt>
          <cx:pt idx="6365">-6363</cx:pt>
          <cx:pt idx="6366">-6362</cx:pt>
          <cx:pt idx="6367">-6361</cx:pt>
          <cx:pt idx="6368">-6361</cx:pt>
          <cx:pt idx="6369">-6359</cx:pt>
          <cx:pt idx="6370">-6359</cx:pt>
          <cx:pt idx="6371">-6359</cx:pt>
          <cx:pt idx="6372">-6359</cx:pt>
          <cx:pt idx="6373">-6358</cx:pt>
          <cx:pt idx="6374">-6354</cx:pt>
          <cx:pt idx="6375">-6353</cx:pt>
          <cx:pt idx="6376">-6352</cx:pt>
          <cx:pt idx="6377">-6352</cx:pt>
          <cx:pt idx="6378">-6351</cx:pt>
          <cx:pt idx="6379">-6351</cx:pt>
          <cx:pt idx="6380">-6350</cx:pt>
          <cx:pt idx="6381">-6350</cx:pt>
          <cx:pt idx="6382">-6349</cx:pt>
          <cx:pt idx="6383">-6349</cx:pt>
          <cx:pt idx="6384">-6348</cx:pt>
          <cx:pt idx="6385">-6348</cx:pt>
          <cx:pt idx="6386">-6347</cx:pt>
          <cx:pt idx="6387">-6346</cx:pt>
          <cx:pt idx="6388">-6344</cx:pt>
          <cx:pt idx="6389">-6342</cx:pt>
          <cx:pt idx="6390">-6342</cx:pt>
          <cx:pt idx="6391">-6341</cx:pt>
          <cx:pt idx="6392">-6341</cx:pt>
          <cx:pt idx="6393">-6340</cx:pt>
          <cx:pt idx="6394">-6340</cx:pt>
          <cx:pt idx="6395">-6340</cx:pt>
          <cx:pt idx="6396">-6339</cx:pt>
          <cx:pt idx="6397">-6337</cx:pt>
          <cx:pt idx="6398">-6337</cx:pt>
          <cx:pt idx="6399">-6334</cx:pt>
          <cx:pt idx="6400">-6334</cx:pt>
          <cx:pt idx="6401">-6333</cx:pt>
          <cx:pt idx="6402">-6332</cx:pt>
          <cx:pt idx="6403">-6331</cx:pt>
          <cx:pt idx="6404">-6330</cx:pt>
          <cx:pt idx="6405">-6329</cx:pt>
          <cx:pt idx="6406">-6324</cx:pt>
          <cx:pt idx="6407">-6322</cx:pt>
          <cx:pt idx="6408">-6322</cx:pt>
          <cx:pt idx="6409">-6320</cx:pt>
          <cx:pt idx="6410">-6319</cx:pt>
          <cx:pt idx="6411">-6319</cx:pt>
          <cx:pt idx="6412">-6318</cx:pt>
          <cx:pt idx="6413">-6318</cx:pt>
          <cx:pt idx="6414">-6317</cx:pt>
          <cx:pt idx="6415">-6314</cx:pt>
          <cx:pt idx="6416">-6314</cx:pt>
          <cx:pt idx="6417">-6312</cx:pt>
          <cx:pt idx="6418">-6312</cx:pt>
          <cx:pt idx="6419">-6311</cx:pt>
          <cx:pt idx="6420">-6310</cx:pt>
          <cx:pt idx="6421">-6310</cx:pt>
          <cx:pt idx="6422">-6309</cx:pt>
          <cx:pt idx="6423">-6309</cx:pt>
          <cx:pt idx="6424">-6308</cx:pt>
          <cx:pt idx="6425">-6306</cx:pt>
          <cx:pt idx="6426">-6297</cx:pt>
          <cx:pt idx="6427">-6296</cx:pt>
          <cx:pt idx="6428">-6295</cx:pt>
          <cx:pt idx="6429">-6293</cx:pt>
          <cx:pt idx="6430">-6293</cx:pt>
          <cx:pt idx="6431">-6293</cx:pt>
          <cx:pt idx="6432">-6292</cx:pt>
          <cx:pt idx="6433">-6292</cx:pt>
          <cx:pt idx="6434">-6290</cx:pt>
          <cx:pt idx="6435">-6289</cx:pt>
          <cx:pt idx="6436">-6287</cx:pt>
          <cx:pt idx="6437">-6286</cx:pt>
          <cx:pt idx="6438">-6286</cx:pt>
          <cx:pt idx="6439">-6286</cx:pt>
          <cx:pt idx="6440">-6282</cx:pt>
          <cx:pt idx="6441">-6280</cx:pt>
          <cx:pt idx="6442">-6280</cx:pt>
          <cx:pt idx="6443">-6280</cx:pt>
          <cx:pt idx="6444">-6280</cx:pt>
          <cx:pt idx="6445">-6279</cx:pt>
          <cx:pt idx="6446">-6279</cx:pt>
          <cx:pt idx="6447">-6279</cx:pt>
          <cx:pt idx="6448">-6278</cx:pt>
          <cx:pt idx="6449">-6278</cx:pt>
          <cx:pt idx="6450">-6275</cx:pt>
          <cx:pt idx="6451">-6275</cx:pt>
          <cx:pt idx="6452">-6275</cx:pt>
          <cx:pt idx="6453">-6273</cx:pt>
          <cx:pt idx="6454">-6273</cx:pt>
          <cx:pt idx="6455">-6272</cx:pt>
          <cx:pt idx="6456">-6271</cx:pt>
          <cx:pt idx="6457">-6270</cx:pt>
          <cx:pt idx="6458">-6267</cx:pt>
          <cx:pt idx="6459">-6267</cx:pt>
          <cx:pt idx="6460">-6267</cx:pt>
          <cx:pt idx="6461">-6265</cx:pt>
          <cx:pt idx="6462">-6262</cx:pt>
          <cx:pt idx="6463">-6258</cx:pt>
          <cx:pt idx="6464">-6255</cx:pt>
          <cx:pt idx="6465">-6255</cx:pt>
          <cx:pt idx="6466">-6255</cx:pt>
          <cx:pt idx="6467">-6255</cx:pt>
          <cx:pt idx="6468">-6254</cx:pt>
          <cx:pt idx="6469">-6254</cx:pt>
          <cx:pt idx="6470">-6253</cx:pt>
          <cx:pt idx="6471">-6252</cx:pt>
          <cx:pt idx="6472">-6252</cx:pt>
          <cx:pt idx="6473">-6250</cx:pt>
          <cx:pt idx="6474">-6249</cx:pt>
          <cx:pt idx="6475">-6248</cx:pt>
          <cx:pt idx="6476">-6248</cx:pt>
          <cx:pt idx="6477">-6247</cx:pt>
          <cx:pt idx="6478">-6247</cx:pt>
          <cx:pt idx="6479">-6246</cx:pt>
          <cx:pt idx="6480">-6246</cx:pt>
          <cx:pt idx="6481">-6246</cx:pt>
          <cx:pt idx="6482">-6245</cx:pt>
          <cx:pt idx="6483">-6244</cx:pt>
          <cx:pt idx="6484">-6243</cx:pt>
          <cx:pt idx="6485">-6241</cx:pt>
          <cx:pt idx="6486">-6240</cx:pt>
          <cx:pt idx="6487">-6239</cx:pt>
          <cx:pt idx="6488">-6239</cx:pt>
          <cx:pt idx="6489">-6237</cx:pt>
          <cx:pt idx="6490">-6237</cx:pt>
          <cx:pt idx="6491">-6236</cx:pt>
          <cx:pt idx="6492">-6235</cx:pt>
          <cx:pt idx="6493">-6235</cx:pt>
          <cx:pt idx="6494">-6234</cx:pt>
          <cx:pt idx="6495">-6234</cx:pt>
          <cx:pt idx="6496">-6233</cx:pt>
          <cx:pt idx="6497">-6233</cx:pt>
          <cx:pt idx="6498">-6230</cx:pt>
          <cx:pt idx="6499">-6230</cx:pt>
          <cx:pt idx="6500">-6229</cx:pt>
          <cx:pt idx="6501">-6227</cx:pt>
          <cx:pt idx="6502">-6224</cx:pt>
          <cx:pt idx="6503">-6224</cx:pt>
          <cx:pt idx="6504">-6224</cx:pt>
          <cx:pt idx="6505">-6222</cx:pt>
          <cx:pt idx="6506">-6222</cx:pt>
          <cx:pt idx="6507">-6219</cx:pt>
          <cx:pt idx="6508">-6219</cx:pt>
          <cx:pt idx="6509">-6217</cx:pt>
          <cx:pt idx="6510">-6216</cx:pt>
          <cx:pt idx="6511">-6215</cx:pt>
          <cx:pt idx="6512">-6215</cx:pt>
          <cx:pt idx="6513">-6214</cx:pt>
          <cx:pt idx="6514">-6214</cx:pt>
          <cx:pt idx="6515">-6212</cx:pt>
          <cx:pt idx="6516">-6212</cx:pt>
          <cx:pt idx="6517">-6211</cx:pt>
          <cx:pt idx="6518">-6211</cx:pt>
          <cx:pt idx="6519">-6211</cx:pt>
          <cx:pt idx="6520">-6211</cx:pt>
          <cx:pt idx="6521">-6211</cx:pt>
          <cx:pt idx="6522">-6211</cx:pt>
          <cx:pt idx="6523">-6211</cx:pt>
          <cx:pt idx="6524">-6211</cx:pt>
          <cx:pt idx="6525">-6209</cx:pt>
          <cx:pt idx="6526">-6207</cx:pt>
          <cx:pt idx="6527">-6206</cx:pt>
          <cx:pt idx="6528">-6202</cx:pt>
          <cx:pt idx="6529">-6199</cx:pt>
          <cx:pt idx="6530">-6199</cx:pt>
          <cx:pt idx="6531">-6199</cx:pt>
          <cx:pt idx="6532">-6199</cx:pt>
          <cx:pt idx="6533">-6197</cx:pt>
          <cx:pt idx="6534">-6197</cx:pt>
          <cx:pt idx="6535">-6196</cx:pt>
          <cx:pt idx="6536">-6193</cx:pt>
          <cx:pt idx="6537">-6193</cx:pt>
          <cx:pt idx="6538">-6193</cx:pt>
          <cx:pt idx="6539">-6193</cx:pt>
          <cx:pt idx="6540">-6192</cx:pt>
          <cx:pt idx="6541">-6192</cx:pt>
          <cx:pt idx="6542">-6191</cx:pt>
          <cx:pt idx="6543">-6191</cx:pt>
          <cx:pt idx="6544">-6190</cx:pt>
          <cx:pt idx="6545">-6189</cx:pt>
          <cx:pt idx="6546">-6188</cx:pt>
          <cx:pt idx="6547">-6188</cx:pt>
          <cx:pt idx="6548">-6186</cx:pt>
          <cx:pt idx="6549">-6185</cx:pt>
          <cx:pt idx="6550">-6185</cx:pt>
          <cx:pt idx="6551">-6185</cx:pt>
          <cx:pt idx="6552">-6183</cx:pt>
          <cx:pt idx="6553">-6183</cx:pt>
          <cx:pt idx="6554">-6181</cx:pt>
          <cx:pt idx="6555">-6181</cx:pt>
          <cx:pt idx="6556">-6181</cx:pt>
          <cx:pt idx="6557">-6180</cx:pt>
          <cx:pt idx="6558">-6180</cx:pt>
          <cx:pt idx="6559">-6180</cx:pt>
          <cx:pt idx="6560">-6178</cx:pt>
          <cx:pt idx="6561">-6178</cx:pt>
          <cx:pt idx="6562">-6178</cx:pt>
          <cx:pt idx="6563">-6177</cx:pt>
          <cx:pt idx="6564">-6177</cx:pt>
          <cx:pt idx="6565">-6176</cx:pt>
          <cx:pt idx="6566">-6176</cx:pt>
          <cx:pt idx="6567">-6176</cx:pt>
          <cx:pt idx="6568">-6174</cx:pt>
          <cx:pt idx="6569">-6173</cx:pt>
          <cx:pt idx="6570">-6172</cx:pt>
          <cx:pt idx="6571">-6171</cx:pt>
          <cx:pt idx="6572">-6170</cx:pt>
          <cx:pt idx="6573">-6170</cx:pt>
          <cx:pt idx="6574">-6169</cx:pt>
          <cx:pt idx="6575">-6167</cx:pt>
          <cx:pt idx="6576">-6166</cx:pt>
          <cx:pt idx="6577">-6163</cx:pt>
          <cx:pt idx="6578">-6162</cx:pt>
          <cx:pt idx="6579">-6161</cx:pt>
          <cx:pt idx="6580">-6160</cx:pt>
          <cx:pt idx="6581">-6159</cx:pt>
          <cx:pt idx="6582">-6158</cx:pt>
          <cx:pt idx="6583">-6154</cx:pt>
          <cx:pt idx="6584">-6154</cx:pt>
          <cx:pt idx="6585">-6153</cx:pt>
          <cx:pt idx="6586">-6152</cx:pt>
          <cx:pt idx="6587">-6152</cx:pt>
          <cx:pt idx="6588">-6152</cx:pt>
          <cx:pt idx="6589">-6151</cx:pt>
          <cx:pt idx="6590">-6150</cx:pt>
          <cx:pt idx="6591">-6149</cx:pt>
          <cx:pt idx="6592">-6147</cx:pt>
          <cx:pt idx="6593">-6146</cx:pt>
          <cx:pt idx="6594">-6144</cx:pt>
          <cx:pt idx="6595">-6144</cx:pt>
          <cx:pt idx="6596">-6143</cx:pt>
          <cx:pt idx="6597">-6143</cx:pt>
          <cx:pt idx="6598">-6143</cx:pt>
          <cx:pt idx="6599">-6140</cx:pt>
          <cx:pt idx="6600">-6139</cx:pt>
          <cx:pt idx="6601">-6138</cx:pt>
          <cx:pt idx="6602">-6136</cx:pt>
          <cx:pt idx="6603">-6134</cx:pt>
          <cx:pt idx="6604">-6132</cx:pt>
          <cx:pt idx="6605">-6131</cx:pt>
          <cx:pt idx="6606">-6131</cx:pt>
          <cx:pt idx="6607">-6129</cx:pt>
          <cx:pt idx="6608">-6129</cx:pt>
          <cx:pt idx="6609">-6128</cx:pt>
          <cx:pt idx="6610">-6128</cx:pt>
          <cx:pt idx="6611">-6126</cx:pt>
          <cx:pt idx="6612">-6125</cx:pt>
          <cx:pt idx="6613">-6125</cx:pt>
          <cx:pt idx="6614">-6125</cx:pt>
          <cx:pt idx="6615">-6124</cx:pt>
          <cx:pt idx="6616">-6122</cx:pt>
          <cx:pt idx="6617">-6120</cx:pt>
          <cx:pt idx="6618">-6118</cx:pt>
          <cx:pt idx="6619">-6118</cx:pt>
          <cx:pt idx="6620">-6117</cx:pt>
          <cx:pt idx="6621">-6117</cx:pt>
          <cx:pt idx="6622">-6116</cx:pt>
          <cx:pt idx="6623">-6115</cx:pt>
          <cx:pt idx="6624">-6115</cx:pt>
          <cx:pt idx="6625">-6113</cx:pt>
          <cx:pt idx="6626">-6112</cx:pt>
          <cx:pt idx="6627">-6112</cx:pt>
          <cx:pt idx="6628">-6112</cx:pt>
          <cx:pt idx="6629">-6111</cx:pt>
          <cx:pt idx="6630">-6111</cx:pt>
          <cx:pt idx="6631">-6111</cx:pt>
          <cx:pt idx="6632">-6110</cx:pt>
          <cx:pt idx="6633">-6108</cx:pt>
          <cx:pt idx="6634">-6108</cx:pt>
          <cx:pt idx="6635">-6108</cx:pt>
          <cx:pt idx="6636">-6106</cx:pt>
          <cx:pt idx="6637">-6105</cx:pt>
          <cx:pt idx="6638">-6104</cx:pt>
          <cx:pt idx="6639">-6103</cx:pt>
          <cx:pt idx="6640">-6102</cx:pt>
          <cx:pt idx="6641">-6102</cx:pt>
          <cx:pt idx="6642">-6101</cx:pt>
          <cx:pt idx="6643">-6100</cx:pt>
          <cx:pt idx="6644">-6100</cx:pt>
          <cx:pt idx="6645">-6099</cx:pt>
          <cx:pt idx="6646">-6099</cx:pt>
          <cx:pt idx="6647">-6099</cx:pt>
          <cx:pt idx="6648">-6098</cx:pt>
          <cx:pt idx="6649">-6098</cx:pt>
          <cx:pt idx="6650">-6098</cx:pt>
          <cx:pt idx="6651">-6095</cx:pt>
          <cx:pt idx="6652">-6094</cx:pt>
          <cx:pt idx="6653">-6093</cx:pt>
          <cx:pt idx="6654">-6093</cx:pt>
          <cx:pt idx="6655">-6092</cx:pt>
          <cx:pt idx="6656">-6091</cx:pt>
          <cx:pt idx="6657">-6090</cx:pt>
          <cx:pt idx="6658">-6089</cx:pt>
          <cx:pt idx="6659">-6088</cx:pt>
          <cx:pt idx="6660">-6088</cx:pt>
          <cx:pt idx="6661">-6087</cx:pt>
          <cx:pt idx="6662">-6087</cx:pt>
          <cx:pt idx="6663">-6086</cx:pt>
          <cx:pt idx="6664">-6086</cx:pt>
          <cx:pt idx="6665">-6086</cx:pt>
          <cx:pt idx="6666">-6085</cx:pt>
          <cx:pt idx="6667">-6085</cx:pt>
          <cx:pt idx="6668">-6085</cx:pt>
          <cx:pt idx="6669">-6084</cx:pt>
          <cx:pt idx="6670">-6083</cx:pt>
          <cx:pt idx="6671">-6082</cx:pt>
          <cx:pt idx="6672">-6081</cx:pt>
          <cx:pt idx="6673">-6081</cx:pt>
          <cx:pt idx="6674">-6080</cx:pt>
          <cx:pt idx="6675">-6079</cx:pt>
          <cx:pt idx="6676">-6079</cx:pt>
          <cx:pt idx="6677">-6078</cx:pt>
          <cx:pt idx="6678">-6076</cx:pt>
          <cx:pt idx="6679">-6076</cx:pt>
          <cx:pt idx="6680">-6076</cx:pt>
          <cx:pt idx="6681">-6076</cx:pt>
          <cx:pt idx="6682">-6075</cx:pt>
          <cx:pt idx="6683">-6073</cx:pt>
          <cx:pt idx="6684">-6072</cx:pt>
          <cx:pt idx="6685">-6070</cx:pt>
          <cx:pt idx="6686">-6069</cx:pt>
          <cx:pt idx="6687">-6068</cx:pt>
          <cx:pt idx="6688">-6067</cx:pt>
          <cx:pt idx="6689">-6067</cx:pt>
          <cx:pt idx="6690">-6066</cx:pt>
          <cx:pt idx="6691">-6064</cx:pt>
          <cx:pt idx="6692">-6061</cx:pt>
          <cx:pt idx="6693">-6060</cx:pt>
          <cx:pt idx="6694">-6059</cx:pt>
          <cx:pt idx="6695">-6059</cx:pt>
          <cx:pt idx="6696">-6058</cx:pt>
          <cx:pt idx="6697">-6058</cx:pt>
          <cx:pt idx="6698">-6058</cx:pt>
          <cx:pt idx="6699">-6058</cx:pt>
          <cx:pt idx="6700">-6058</cx:pt>
          <cx:pt idx="6701">-6057</cx:pt>
          <cx:pt idx="6702">-6056</cx:pt>
          <cx:pt idx="6703">-6056</cx:pt>
          <cx:pt idx="6704">-6055</cx:pt>
          <cx:pt idx="6705">-6054</cx:pt>
          <cx:pt idx="6706">-6053</cx:pt>
          <cx:pt idx="6707">-6051</cx:pt>
          <cx:pt idx="6708">-6051</cx:pt>
          <cx:pt idx="6709">-6050</cx:pt>
          <cx:pt idx="6710">-6050</cx:pt>
          <cx:pt idx="6711">-6049</cx:pt>
          <cx:pt idx="6712">-6048</cx:pt>
          <cx:pt idx="6713">-6048</cx:pt>
          <cx:pt idx="6714">-6048</cx:pt>
          <cx:pt idx="6715">-6048</cx:pt>
          <cx:pt idx="6716">-6047</cx:pt>
          <cx:pt idx="6717">-6046</cx:pt>
          <cx:pt idx="6718">-6046</cx:pt>
          <cx:pt idx="6719">-6045</cx:pt>
          <cx:pt idx="6720">-6044</cx:pt>
          <cx:pt idx="6721">-6043</cx:pt>
          <cx:pt idx="6722">-6042</cx:pt>
          <cx:pt idx="6723">-6042</cx:pt>
          <cx:pt idx="6724">-6038</cx:pt>
          <cx:pt idx="6725">-6038</cx:pt>
          <cx:pt idx="6726">-6037</cx:pt>
          <cx:pt idx="6727">-6037</cx:pt>
          <cx:pt idx="6728">-6034</cx:pt>
          <cx:pt idx="6729">-6034</cx:pt>
          <cx:pt idx="6730">-6033</cx:pt>
          <cx:pt idx="6731">-6031</cx:pt>
          <cx:pt idx="6732">-6031</cx:pt>
          <cx:pt idx="6733">-6031</cx:pt>
          <cx:pt idx="6734">-6030</cx:pt>
          <cx:pt idx="6735">-6029</cx:pt>
          <cx:pt idx="6736">-6028</cx:pt>
          <cx:pt idx="6737">-6028</cx:pt>
          <cx:pt idx="6738">-6027</cx:pt>
          <cx:pt idx="6739">-6027</cx:pt>
          <cx:pt idx="6740">-6025</cx:pt>
          <cx:pt idx="6741">-6022</cx:pt>
          <cx:pt idx="6742">-6022</cx:pt>
          <cx:pt idx="6743">-6021</cx:pt>
          <cx:pt idx="6744">-6020</cx:pt>
          <cx:pt idx="6745">-6019</cx:pt>
          <cx:pt idx="6746">-6018</cx:pt>
          <cx:pt idx="6747">-6018</cx:pt>
          <cx:pt idx="6748">-6017</cx:pt>
          <cx:pt idx="6749">-6017</cx:pt>
          <cx:pt idx="6750">-6017</cx:pt>
          <cx:pt idx="6751">-6017</cx:pt>
          <cx:pt idx="6752">-6015</cx:pt>
          <cx:pt idx="6753">-6013</cx:pt>
          <cx:pt idx="6754">-6013</cx:pt>
          <cx:pt idx="6755">-6012</cx:pt>
          <cx:pt idx="6756">-6011</cx:pt>
          <cx:pt idx="6757">-6009</cx:pt>
          <cx:pt idx="6758">-6008</cx:pt>
          <cx:pt idx="6759">-6007</cx:pt>
          <cx:pt idx="6760">-6007</cx:pt>
          <cx:pt idx="6761">-6005</cx:pt>
          <cx:pt idx="6762">-6003</cx:pt>
          <cx:pt idx="6763">-6003</cx:pt>
          <cx:pt idx="6764">-6002</cx:pt>
          <cx:pt idx="6765">-6001</cx:pt>
          <cx:pt idx="6766">-6001</cx:pt>
          <cx:pt idx="6767">-6000</cx:pt>
          <cx:pt idx="6768">-5999</cx:pt>
          <cx:pt idx="6769">-5998</cx:pt>
          <cx:pt idx="6770">-5998</cx:pt>
          <cx:pt idx="6771">-5997</cx:pt>
          <cx:pt idx="6772">-5996</cx:pt>
          <cx:pt idx="6773">-5995</cx:pt>
          <cx:pt idx="6774">-5995</cx:pt>
          <cx:pt idx="6775">-5993</cx:pt>
          <cx:pt idx="6776">-5993</cx:pt>
          <cx:pt idx="6777">-5993</cx:pt>
          <cx:pt idx="6778">-5993</cx:pt>
          <cx:pt idx="6779">-5993</cx:pt>
          <cx:pt idx="6780">-5992</cx:pt>
          <cx:pt idx="6781">-5990</cx:pt>
          <cx:pt idx="6782">-5990</cx:pt>
          <cx:pt idx="6783">-5988</cx:pt>
          <cx:pt idx="6784">-5988</cx:pt>
          <cx:pt idx="6785">-5987</cx:pt>
          <cx:pt idx="6786">-5987</cx:pt>
          <cx:pt idx="6787">-5986</cx:pt>
          <cx:pt idx="6788">-5986</cx:pt>
          <cx:pt idx="6789">-5982</cx:pt>
          <cx:pt idx="6790">-5981</cx:pt>
          <cx:pt idx="6791">-5980</cx:pt>
          <cx:pt idx="6792">-5980</cx:pt>
          <cx:pt idx="6793">-5980</cx:pt>
          <cx:pt idx="6794">-5979</cx:pt>
          <cx:pt idx="6795">-5979</cx:pt>
          <cx:pt idx="6796">-5977</cx:pt>
          <cx:pt idx="6797">-5976</cx:pt>
          <cx:pt idx="6798">-5976</cx:pt>
          <cx:pt idx="6799">-5975</cx:pt>
          <cx:pt idx="6800">-5975</cx:pt>
          <cx:pt idx="6801">-5975</cx:pt>
          <cx:pt idx="6802">-5972</cx:pt>
          <cx:pt idx="6803">-5972</cx:pt>
          <cx:pt idx="6804">-5972</cx:pt>
          <cx:pt idx="6805">-5972</cx:pt>
          <cx:pt idx="6806">-5971</cx:pt>
          <cx:pt idx="6807">-5971</cx:pt>
          <cx:pt idx="6808">-5971</cx:pt>
          <cx:pt idx="6809">-5971</cx:pt>
          <cx:pt idx="6810">-5969</cx:pt>
          <cx:pt idx="6811">-5969</cx:pt>
          <cx:pt idx="6812">-5969</cx:pt>
          <cx:pt idx="6813">-5969</cx:pt>
          <cx:pt idx="6814">-5968</cx:pt>
          <cx:pt idx="6815">-5968</cx:pt>
          <cx:pt idx="6816">-5967</cx:pt>
          <cx:pt idx="6817">-5965</cx:pt>
          <cx:pt idx="6818">-5964</cx:pt>
          <cx:pt idx="6819">-5964</cx:pt>
          <cx:pt idx="6820">-5963</cx:pt>
          <cx:pt idx="6821">-5963</cx:pt>
          <cx:pt idx="6822">-5961</cx:pt>
          <cx:pt idx="6823">-5961</cx:pt>
          <cx:pt idx="6824">-5960</cx:pt>
          <cx:pt idx="6825">-5960</cx:pt>
          <cx:pt idx="6826">-5959</cx:pt>
          <cx:pt idx="6827">-5958</cx:pt>
          <cx:pt idx="6828">-5956</cx:pt>
          <cx:pt idx="6829">-5956</cx:pt>
          <cx:pt idx="6830">-5953</cx:pt>
          <cx:pt idx="6831">-5952</cx:pt>
          <cx:pt idx="6832">-5952</cx:pt>
          <cx:pt idx="6833">-5952</cx:pt>
          <cx:pt idx="6834">-5951</cx:pt>
          <cx:pt idx="6835">-5951</cx:pt>
          <cx:pt idx="6836">-5951</cx:pt>
          <cx:pt idx="6837">-5948</cx:pt>
          <cx:pt idx="6838">-5947</cx:pt>
          <cx:pt idx="6839">-5946</cx:pt>
          <cx:pt idx="6840">-5945</cx:pt>
          <cx:pt idx="6841">-5944</cx:pt>
          <cx:pt idx="6842">-5943</cx:pt>
          <cx:pt idx="6843">-5942</cx:pt>
          <cx:pt idx="6844">-5941</cx:pt>
          <cx:pt idx="6845">-5940</cx:pt>
          <cx:pt idx="6846">-5939</cx:pt>
          <cx:pt idx="6847">-5938</cx:pt>
          <cx:pt idx="6848">-5937</cx:pt>
          <cx:pt idx="6849">-5937</cx:pt>
          <cx:pt idx="6850">-5936</cx:pt>
          <cx:pt idx="6851">-5936</cx:pt>
          <cx:pt idx="6852">-5936</cx:pt>
          <cx:pt idx="6853">-5935</cx:pt>
          <cx:pt idx="6854">-5935</cx:pt>
          <cx:pt idx="6855">-5933</cx:pt>
          <cx:pt idx="6856">-5933</cx:pt>
          <cx:pt idx="6857">-5933</cx:pt>
          <cx:pt idx="6858">-5933</cx:pt>
          <cx:pt idx="6859">-5933</cx:pt>
          <cx:pt idx="6860">-5932</cx:pt>
          <cx:pt idx="6861">-5932</cx:pt>
          <cx:pt idx="6862">-5931</cx:pt>
          <cx:pt idx="6863">-5929</cx:pt>
          <cx:pt idx="6864">-5928</cx:pt>
          <cx:pt idx="6865">-5928</cx:pt>
          <cx:pt idx="6866">-5926</cx:pt>
          <cx:pt idx="6867">-5926</cx:pt>
          <cx:pt idx="6868">-5924</cx:pt>
          <cx:pt idx="6869">-5924</cx:pt>
          <cx:pt idx="6870">-5923</cx:pt>
          <cx:pt idx="6871">-5922</cx:pt>
          <cx:pt idx="6872">-5921</cx:pt>
          <cx:pt idx="6873">-5920</cx:pt>
          <cx:pt idx="6874">-5919</cx:pt>
          <cx:pt idx="6875">-5919</cx:pt>
          <cx:pt idx="6876">-5919</cx:pt>
          <cx:pt idx="6877">-5914</cx:pt>
          <cx:pt idx="6878">-5914</cx:pt>
          <cx:pt idx="6879">-5913</cx:pt>
          <cx:pt idx="6880">-5913</cx:pt>
          <cx:pt idx="6881">-5912</cx:pt>
          <cx:pt idx="6882">-5911</cx:pt>
          <cx:pt idx="6883">-5910</cx:pt>
          <cx:pt idx="6884">-5909</cx:pt>
          <cx:pt idx="6885">-5908</cx:pt>
          <cx:pt idx="6886">-5908</cx:pt>
          <cx:pt idx="6887">-5907</cx:pt>
          <cx:pt idx="6888">-5906</cx:pt>
          <cx:pt idx="6889">-5906</cx:pt>
          <cx:pt idx="6890">-5905</cx:pt>
          <cx:pt idx="6891">-5904</cx:pt>
          <cx:pt idx="6892">-5902</cx:pt>
          <cx:pt idx="6893">-5901</cx:pt>
          <cx:pt idx="6894">-5901</cx:pt>
          <cx:pt idx="6895">-5901</cx:pt>
          <cx:pt idx="6896">-5900</cx:pt>
          <cx:pt idx="6897">-5899</cx:pt>
          <cx:pt idx="6898">-5899</cx:pt>
          <cx:pt idx="6899">-5898</cx:pt>
          <cx:pt idx="6900">-5898</cx:pt>
          <cx:pt idx="6901">-5898</cx:pt>
          <cx:pt idx="6902">-5898</cx:pt>
          <cx:pt idx="6903">-5897</cx:pt>
          <cx:pt idx="6904">-5897</cx:pt>
          <cx:pt idx="6905">-5896</cx:pt>
          <cx:pt idx="6906">-5894</cx:pt>
          <cx:pt idx="6907">-5892</cx:pt>
          <cx:pt idx="6908">-5892</cx:pt>
          <cx:pt idx="6909">-5891</cx:pt>
          <cx:pt idx="6910">-5891</cx:pt>
          <cx:pt idx="6911">-5890</cx:pt>
          <cx:pt idx="6912">-5888</cx:pt>
          <cx:pt idx="6913">-5887</cx:pt>
          <cx:pt idx="6914">-5885</cx:pt>
          <cx:pt idx="6915">-5884</cx:pt>
          <cx:pt idx="6916">-5884</cx:pt>
          <cx:pt idx="6917">-5882</cx:pt>
          <cx:pt idx="6918">-5882</cx:pt>
          <cx:pt idx="6919">-5881</cx:pt>
          <cx:pt idx="6920">-5881</cx:pt>
          <cx:pt idx="6921">-5880</cx:pt>
          <cx:pt idx="6922">-5880</cx:pt>
          <cx:pt idx="6923">-5878</cx:pt>
          <cx:pt idx="6924">-5878</cx:pt>
          <cx:pt idx="6925">-5878</cx:pt>
          <cx:pt idx="6926">-5878</cx:pt>
          <cx:pt idx="6927">-5877</cx:pt>
          <cx:pt idx="6928">-5877</cx:pt>
          <cx:pt idx="6929">-5876</cx:pt>
          <cx:pt idx="6930">-5874</cx:pt>
          <cx:pt idx="6931">-5874</cx:pt>
          <cx:pt idx="6932">-5874</cx:pt>
          <cx:pt idx="6933">-5873</cx:pt>
          <cx:pt idx="6934">-5873</cx:pt>
          <cx:pt idx="6935">-5873</cx:pt>
          <cx:pt idx="6936">-5872</cx:pt>
          <cx:pt idx="6937">-5871</cx:pt>
          <cx:pt idx="6938">-5871</cx:pt>
          <cx:pt idx="6939">-5870</cx:pt>
          <cx:pt idx="6940">-5868</cx:pt>
          <cx:pt idx="6941">-5867</cx:pt>
          <cx:pt idx="6942">-5867</cx:pt>
          <cx:pt idx="6943">-5867</cx:pt>
          <cx:pt idx="6944">-5867</cx:pt>
          <cx:pt idx="6945">-5867</cx:pt>
          <cx:pt idx="6946">-5859</cx:pt>
          <cx:pt idx="6947">-5856</cx:pt>
          <cx:pt idx="6948">-5856</cx:pt>
          <cx:pt idx="6949">-5855</cx:pt>
          <cx:pt idx="6950">-5854</cx:pt>
          <cx:pt idx="6951">-5853</cx:pt>
          <cx:pt idx="6952">-5853</cx:pt>
          <cx:pt idx="6953">-5853</cx:pt>
          <cx:pt idx="6954">-5853</cx:pt>
          <cx:pt idx="6955">-5851</cx:pt>
          <cx:pt idx="6956">-5851</cx:pt>
          <cx:pt idx="6957">-5848</cx:pt>
          <cx:pt idx="6958">-5848</cx:pt>
          <cx:pt idx="6959">-5847</cx:pt>
          <cx:pt idx="6960">-5847</cx:pt>
          <cx:pt idx="6961">-5846</cx:pt>
          <cx:pt idx="6962">-5845</cx:pt>
          <cx:pt idx="6963">-5838</cx:pt>
          <cx:pt idx="6964">-5836</cx:pt>
          <cx:pt idx="6965">-5836</cx:pt>
          <cx:pt idx="6966">-5836</cx:pt>
          <cx:pt idx="6967">-5834</cx:pt>
          <cx:pt idx="6968">-5834</cx:pt>
          <cx:pt idx="6969">-5832</cx:pt>
          <cx:pt idx="6970">-5831</cx:pt>
          <cx:pt idx="6971">-5831</cx:pt>
          <cx:pt idx="6972">-5829</cx:pt>
          <cx:pt idx="6973">-5829</cx:pt>
          <cx:pt idx="6974">-5828</cx:pt>
          <cx:pt idx="6975">-5825</cx:pt>
          <cx:pt idx="6976">-5824</cx:pt>
          <cx:pt idx="6977">-5824</cx:pt>
          <cx:pt idx="6978">-5822</cx:pt>
          <cx:pt idx="6979">-5822</cx:pt>
          <cx:pt idx="6980">-5822</cx:pt>
          <cx:pt idx="6981">-5822</cx:pt>
          <cx:pt idx="6982">-5822</cx:pt>
          <cx:pt idx="6983">-5820</cx:pt>
          <cx:pt idx="6984">-5820</cx:pt>
          <cx:pt idx="6985">-5820</cx:pt>
          <cx:pt idx="6986">-5819</cx:pt>
          <cx:pt idx="6987">-5818</cx:pt>
          <cx:pt idx="6988">-5817</cx:pt>
          <cx:pt idx="6989">-5817</cx:pt>
          <cx:pt idx="6990">-5816</cx:pt>
          <cx:pt idx="6991">-5815</cx:pt>
          <cx:pt idx="6992">-5815</cx:pt>
          <cx:pt idx="6993">-5814</cx:pt>
          <cx:pt idx="6994">-5813</cx:pt>
          <cx:pt idx="6995">-5812</cx:pt>
          <cx:pt idx="6996">-5811</cx:pt>
          <cx:pt idx="6997">-5811</cx:pt>
          <cx:pt idx="6998">-5811</cx:pt>
          <cx:pt idx="6999">-5810</cx:pt>
          <cx:pt idx="7000">-5809</cx:pt>
          <cx:pt idx="7001">-5806</cx:pt>
          <cx:pt idx="7002">-5806</cx:pt>
          <cx:pt idx="7003">-5805</cx:pt>
          <cx:pt idx="7004">-5804</cx:pt>
          <cx:pt idx="7005">-5803</cx:pt>
          <cx:pt idx="7006">-5802</cx:pt>
          <cx:pt idx="7007">-5800</cx:pt>
          <cx:pt idx="7008">-5800</cx:pt>
          <cx:pt idx="7009">-5799</cx:pt>
          <cx:pt idx="7010">-5798</cx:pt>
          <cx:pt idx="7011">-5797</cx:pt>
          <cx:pt idx="7012">-5797</cx:pt>
          <cx:pt idx="7013">-5796</cx:pt>
          <cx:pt idx="7014">-5795</cx:pt>
          <cx:pt idx="7015">-5793</cx:pt>
          <cx:pt idx="7016">-5792</cx:pt>
          <cx:pt idx="7017">-5792</cx:pt>
          <cx:pt idx="7018">-5791</cx:pt>
          <cx:pt idx="7019">-5790</cx:pt>
          <cx:pt idx="7020">-5790</cx:pt>
          <cx:pt idx="7021">-5790</cx:pt>
          <cx:pt idx="7022">-5789</cx:pt>
          <cx:pt idx="7023">-5789</cx:pt>
          <cx:pt idx="7024">-5788</cx:pt>
          <cx:pt idx="7025">-5787</cx:pt>
          <cx:pt idx="7026">-5787</cx:pt>
          <cx:pt idx="7027">-5786</cx:pt>
          <cx:pt idx="7028">-5786</cx:pt>
          <cx:pt idx="7029">-5785</cx:pt>
          <cx:pt idx="7030">-5785</cx:pt>
          <cx:pt idx="7031">-5785</cx:pt>
          <cx:pt idx="7032">-5783</cx:pt>
          <cx:pt idx="7033">-5783</cx:pt>
          <cx:pt idx="7034">-5781</cx:pt>
          <cx:pt idx="7035">-5780</cx:pt>
          <cx:pt idx="7036">-5779</cx:pt>
          <cx:pt idx="7037">-5777</cx:pt>
          <cx:pt idx="7038">-5777</cx:pt>
          <cx:pt idx="7039">-5776</cx:pt>
          <cx:pt idx="7040">-5776</cx:pt>
          <cx:pt idx="7041">-5776</cx:pt>
          <cx:pt idx="7042">-5776</cx:pt>
          <cx:pt idx="7043">-5776</cx:pt>
          <cx:pt idx="7044">-5774</cx:pt>
          <cx:pt idx="7045">-5774</cx:pt>
          <cx:pt idx="7046">-5774</cx:pt>
          <cx:pt idx="7047">-5772</cx:pt>
          <cx:pt idx="7048">-5771</cx:pt>
          <cx:pt idx="7049">-5771</cx:pt>
          <cx:pt idx="7050">-5770</cx:pt>
          <cx:pt idx="7051">-5770</cx:pt>
          <cx:pt idx="7052">-5767</cx:pt>
          <cx:pt idx="7053">-5766</cx:pt>
          <cx:pt idx="7054">-5764</cx:pt>
          <cx:pt idx="7055">-5764</cx:pt>
          <cx:pt idx="7056">-5763</cx:pt>
          <cx:pt idx="7057">-5762</cx:pt>
          <cx:pt idx="7058">-5762</cx:pt>
          <cx:pt idx="7059">-5761</cx:pt>
          <cx:pt idx="7060">-5760</cx:pt>
          <cx:pt idx="7061">-5760</cx:pt>
          <cx:pt idx="7062">-5759</cx:pt>
          <cx:pt idx="7063">-5757</cx:pt>
          <cx:pt idx="7064">-5756</cx:pt>
          <cx:pt idx="7065">-5755</cx:pt>
          <cx:pt idx="7066">-5753</cx:pt>
          <cx:pt idx="7067">-5746</cx:pt>
          <cx:pt idx="7068">-5743</cx:pt>
          <cx:pt idx="7069">-5741</cx:pt>
          <cx:pt idx="7070">-5740</cx:pt>
          <cx:pt idx="7071">-5739</cx:pt>
          <cx:pt idx="7072">-5738</cx:pt>
          <cx:pt idx="7073">-5737</cx:pt>
          <cx:pt idx="7074">-5736</cx:pt>
          <cx:pt idx="7075">-5735</cx:pt>
          <cx:pt idx="7076">-5734</cx:pt>
          <cx:pt idx="7077">-5734</cx:pt>
          <cx:pt idx="7078">-5732</cx:pt>
          <cx:pt idx="7079">-5732</cx:pt>
          <cx:pt idx="7080">-5729</cx:pt>
          <cx:pt idx="7081">-5728</cx:pt>
          <cx:pt idx="7082">-5725</cx:pt>
          <cx:pt idx="7083">-5725</cx:pt>
          <cx:pt idx="7084">-5724</cx:pt>
          <cx:pt idx="7085">-5724</cx:pt>
          <cx:pt idx="7086">-5724</cx:pt>
          <cx:pt idx="7087">-5724</cx:pt>
          <cx:pt idx="7088">-5722</cx:pt>
          <cx:pt idx="7089">-5722</cx:pt>
          <cx:pt idx="7090">-5722</cx:pt>
          <cx:pt idx="7091">-5719</cx:pt>
          <cx:pt idx="7092">-5719</cx:pt>
          <cx:pt idx="7093">-5717</cx:pt>
          <cx:pt idx="7094">-5717</cx:pt>
          <cx:pt idx="7095">-5717</cx:pt>
          <cx:pt idx="7096">-5713</cx:pt>
          <cx:pt idx="7097">-5712</cx:pt>
          <cx:pt idx="7098">-5711</cx:pt>
          <cx:pt idx="7099">-5710</cx:pt>
          <cx:pt idx="7100">-5709</cx:pt>
          <cx:pt idx="7101">-5709</cx:pt>
          <cx:pt idx="7102">-5709</cx:pt>
          <cx:pt idx="7103">-5707</cx:pt>
          <cx:pt idx="7104">-5707</cx:pt>
          <cx:pt idx="7105">-5706</cx:pt>
          <cx:pt idx="7106">-5706</cx:pt>
          <cx:pt idx="7107">-5706</cx:pt>
          <cx:pt idx="7108">-5704</cx:pt>
          <cx:pt idx="7109">-5704</cx:pt>
          <cx:pt idx="7110">-5704</cx:pt>
          <cx:pt idx="7111">-5703</cx:pt>
          <cx:pt idx="7112">-5703</cx:pt>
          <cx:pt idx="7113">-5702</cx:pt>
          <cx:pt idx="7114">-5701</cx:pt>
          <cx:pt idx="7115">-5700</cx:pt>
          <cx:pt idx="7116">-5699</cx:pt>
          <cx:pt idx="7117">-5698</cx:pt>
          <cx:pt idx="7118">-5697</cx:pt>
          <cx:pt idx="7119">-5697</cx:pt>
          <cx:pt idx="7120">-5697</cx:pt>
          <cx:pt idx="7121">-5696</cx:pt>
          <cx:pt idx="7122">-5696</cx:pt>
          <cx:pt idx="7123">-5695</cx:pt>
          <cx:pt idx="7124">-5694</cx:pt>
          <cx:pt idx="7125">-5694</cx:pt>
          <cx:pt idx="7126">-5692</cx:pt>
          <cx:pt idx="7127">-5692</cx:pt>
          <cx:pt idx="7128">-5692</cx:pt>
          <cx:pt idx="7129">-5692</cx:pt>
          <cx:pt idx="7130">-5692</cx:pt>
          <cx:pt idx="7131">-5692</cx:pt>
          <cx:pt idx="7132">-5691</cx:pt>
          <cx:pt idx="7133">-5690</cx:pt>
          <cx:pt idx="7134">-5687</cx:pt>
          <cx:pt idx="7135">-5687</cx:pt>
          <cx:pt idx="7136">-5687</cx:pt>
          <cx:pt idx="7137">-5686</cx:pt>
          <cx:pt idx="7138">-5685</cx:pt>
          <cx:pt idx="7139">-5685</cx:pt>
          <cx:pt idx="7140">-5684</cx:pt>
          <cx:pt idx="7141">-5683</cx:pt>
          <cx:pt idx="7142">-5682</cx:pt>
          <cx:pt idx="7143">-5682</cx:pt>
          <cx:pt idx="7144">-5682</cx:pt>
          <cx:pt idx="7145">-5682</cx:pt>
          <cx:pt idx="7146">-5681</cx:pt>
          <cx:pt idx="7147">-5681</cx:pt>
          <cx:pt idx="7148">-5680</cx:pt>
          <cx:pt idx="7149">-5679</cx:pt>
          <cx:pt idx="7150">-5678</cx:pt>
          <cx:pt idx="7151">-5677</cx:pt>
          <cx:pt idx="7152">-5676</cx:pt>
          <cx:pt idx="7153">-5675</cx:pt>
          <cx:pt idx="7154">-5675</cx:pt>
          <cx:pt idx="7155">-5673</cx:pt>
          <cx:pt idx="7156">-5673</cx:pt>
          <cx:pt idx="7157">-5673</cx:pt>
          <cx:pt idx="7158">-5672</cx:pt>
          <cx:pt idx="7159">-5671</cx:pt>
          <cx:pt idx="7160">-5670</cx:pt>
          <cx:pt idx="7161">-5669</cx:pt>
          <cx:pt idx="7162">-5667</cx:pt>
          <cx:pt idx="7163">-5666</cx:pt>
          <cx:pt idx="7164">-5666</cx:pt>
          <cx:pt idx="7165">-5665</cx:pt>
          <cx:pt idx="7166">-5664</cx:pt>
          <cx:pt idx="7167">-5663</cx:pt>
          <cx:pt idx="7168">-5663</cx:pt>
          <cx:pt idx="7169">-5663</cx:pt>
          <cx:pt idx="7170">-5663</cx:pt>
          <cx:pt idx="7171">-5662</cx:pt>
          <cx:pt idx="7172">-5662</cx:pt>
          <cx:pt idx="7173">-5662</cx:pt>
          <cx:pt idx="7174">-5661</cx:pt>
          <cx:pt idx="7175">-5659</cx:pt>
          <cx:pt idx="7176">-5658</cx:pt>
          <cx:pt idx="7177">-5658</cx:pt>
          <cx:pt idx="7178">-5657</cx:pt>
          <cx:pt idx="7179">-5656</cx:pt>
          <cx:pt idx="7180">-5655</cx:pt>
          <cx:pt idx="7181">-5654</cx:pt>
          <cx:pt idx="7182">-5648</cx:pt>
          <cx:pt idx="7183">-5647</cx:pt>
          <cx:pt idx="7184">-5647</cx:pt>
          <cx:pt idx="7185">-5647</cx:pt>
          <cx:pt idx="7186">-5646</cx:pt>
          <cx:pt idx="7187">-5645</cx:pt>
          <cx:pt idx="7188">-5645</cx:pt>
          <cx:pt idx="7189">-5642</cx:pt>
          <cx:pt idx="7190">-5642</cx:pt>
          <cx:pt idx="7191">-5641</cx:pt>
          <cx:pt idx="7192">-5640</cx:pt>
          <cx:pt idx="7193">-5640</cx:pt>
          <cx:pt idx="7194">-5640</cx:pt>
          <cx:pt idx="7195">-5639</cx:pt>
          <cx:pt idx="7196">-5639</cx:pt>
          <cx:pt idx="7197">-5637</cx:pt>
          <cx:pt idx="7198">-5636</cx:pt>
          <cx:pt idx="7199">-5635</cx:pt>
          <cx:pt idx="7200">-5635</cx:pt>
          <cx:pt idx="7201">-5634</cx:pt>
          <cx:pt idx="7202">-5634</cx:pt>
          <cx:pt idx="7203">-5634</cx:pt>
          <cx:pt idx="7204">-5634</cx:pt>
          <cx:pt idx="7205">-5634</cx:pt>
          <cx:pt idx="7206">-5633</cx:pt>
          <cx:pt idx="7207">-5633</cx:pt>
          <cx:pt idx="7208">-5631</cx:pt>
          <cx:pt idx="7209">-5630</cx:pt>
          <cx:pt idx="7210">-5629</cx:pt>
          <cx:pt idx="7211">-5629</cx:pt>
          <cx:pt idx="7212">-5627</cx:pt>
          <cx:pt idx="7213">-5627</cx:pt>
          <cx:pt idx="7214">-5627</cx:pt>
          <cx:pt idx="7215">-5626</cx:pt>
          <cx:pt idx="7216">-5624</cx:pt>
          <cx:pt idx="7217">-5623</cx:pt>
          <cx:pt idx="7218">-5623</cx:pt>
          <cx:pt idx="7219">-5622</cx:pt>
          <cx:pt idx="7220">-5621</cx:pt>
          <cx:pt idx="7221">-5619</cx:pt>
          <cx:pt idx="7222">-5619</cx:pt>
          <cx:pt idx="7223">-5618</cx:pt>
          <cx:pt idx="7224">-5618</cx:pt>
          <cx:pt idx="7225">-5618</cx:pt>
          <cx:pt idx="7226">-5617</cx:pt>
          <cx:pt idx="7227">-5617</cx:pt>
          <cx:pt idx="7228">-5617</cx:pt>
          <cx:pt idx="7229">-5616</cx:pt>
          <cx:pt idx="7230">-5615</cx:pt>
          <cx:pt idx="7231">-5615</cx:pt>
          <cx:pt idx="7232">-5614</cx:pt>
          <cx:pt idx="7233">-5614</cx:pt>
          <cx:pt idx="7234">-5613</cx:pt>
          <cx:pt idx="7235">-5613</cx:pt>
          <cx:pt idx="7236">-5612</cx:pt>
          <cx:pt idx="7237">-5611</cx:pt>
          <cx:pt idx="7238">-5611</cx:pt>
          <cx:pt idx="7239">-5609</cx:pt>
          <cx:pt idx="7240">-5608</cx:pt>
          <cx:pt idx="7241">-5607</cx:pt>
          <cx:pt idx="7242">-5606</cx:pt>
          <cx:pt idx="7243">-5606</cx:pt>
          <cx:pt idx="7244">-5605</cx:pt>
          <cx:pt idx="7245">-5604</cx:pt>
          <cx:pt idx="7246">-5603</cx:pt>
          <cx:pt idx="7247">-5602</cx:pt>
          <cx:pt idx="7248">-5601</cx:pt>
          <cx:pt idx="7249">-5600</cx:pt>
          <cx:pt idx="7250">-5596</cx:pt>
          <cx:pt idx="7251">-5596</cx:pt>
          <cx:pt idx="7252">-5594</cx:pt>
          <cx:pt idx="7253">-5594</cx:pt>
          <cx:pt idx="7254">-5593</cx:pt>
          <cx:pt idx="7255">-5593</cx:pt>
          <cx:pt idx="7256">-5592</cx:pt>
          <cx:pt idx="7257">-5591</cx:pt>
          <cx:pt idx="7258">-5591</cx:pt>
          <cx:pt idx="7259">-5591</cx:pt>
          <cx:pt idx="7260">-5590</cx:pt>
          <cx:pt idx="7261">-5589</cx:pt>
          <cx:pt idx="7262">-5588</cx:pt>
          <cx:pt idx="7263">-5588</cx:pt>
          <cx:pt idx="7264">-5585</cx:pt>
          <cx:pt idx="7265">-5585</cx:pt>
          <cx:pt idx="7266">-5583</cx:pt>
          <cx:pt idx="7267">-5583</cx:pt>
          <cx:pt idx="7268">-5583</cx:pt>
          <cx:pt idx="7269">-5582</cx:pt>
          <cx:pt idx="7270">-5581</cx:pt>
          <cx:pt idx="7271">-5579</cx:pt>
          <cx:pt idx="7272">-5578</cx:pt>
          <cx:pt idx="7273">-5578</cx:pt>
          <cx:pt idx="7274">-5576</cx:pt>
          <cx:pt idx="7275">-5575</cx:pt>
          <cx:pt idx="7276">-5575</cx:pt>
          <cx:pt idx="7277">-5574</cx:pt>
          <cx:pt idx="7278">-5574</cx:pt>
          <cx:pt idx="7279">-5572</cx:pt>
          <cx:pt idx="7280">-5571</cx:pt>
          <cx:pt idx="7281">-5571</cx:pt>
          <cx:pt idx="7282">-5569</cx:pt>
          <cx:pt idx="7283">-5568</cx:pt>
          <cx:pt idx="7284">-5567</cx:pt>
          <cx:pt idx="7285">-5567</cx:pt>
          <cx:pt idx="7286">-5567</cx:pt>
          <cx:pt idx="7287">-5566</cx:pt>
          <cx:pt idx="7288">-5565</cx:pt>
          <cx:pt idx="7289">-5565</cx:pt>
          <cx:pt idx="7290">-5564</cx:pt>
          <cx:pt idx="7291">-5564</cx:pt>
          <cx:pt idx="7292">-5563</cx:pt>
          <cx:pt idx="7293">-5562</cx:pt>
          <cx:pt idx="7294">-5561</cx:pt>
          <cx:pt idx="7295">-5560</cx:pt>
          <cx:pt idx="7296">-5560</cx:pt>
          <cx:pt idx="7297">-5560</cx:pt>
          <cx:pt idx="7298">-5560</cx:pt>
          <cx:pt idx="7299">-5560</cx:pt>
          <cx:pt idx="7300">-5559</cx:pt>
          <cx:pt idx="7301">-5559</cx:pt>
          <cx:pt idx="7302">-5556</cx:pt>
          <cx:pt idx="7303">-5555</cx:pt>
          <cx:pt idx="7304">-5555</cx:pt>
          <cx:pt idx="7305">-5554</cx:pt>
          <cx:pt idx="7306">-5554</cx:pt>
          <cx:pt idx="7307">-5552</cx:pt>
          <cx:pt idx="7308">-5551</cx:pt>
          <cx:pt idx="7309">-5550</cx:pt>
          <cx:pt idx="7310">-5549</cx:pt>
          <cx:pt idx="7311">-5547</cx:pt>
          <cx:pt idx="7312">-5546</cx:pt>
          <cx:pt idx="7313">-5546</cx:pt>
          <cx:pt idx="7314">-5546</cx:pt>
          <cx:pt idx="7315">-5545</cx:pt>
          <cx:pt idx="7316">-5543</cx:pt>
          <cx:pt idx="7317">-5543</cx:pt>
          <cx:pt idx="7318">-5543</cx:pt>
          <cx:pt idx="7319">-5542</cx:pt>
          <cx:pt idx="7320">-5541</cx:pt>
          <cx:pt idx="7321">-5541</cx:pt>
          <cx:pt idx="7322">-5537</cx:pt>
          <cx:pt idx="7323">-5536</cx:pt>
          <cx:pt idx="7324">-5535</cx:pt>
          <cx:pt idx="7325">-5535</cx:pt>
          <cx:pt idx="7326">-5534</cx:pt>
          <cx:pt idx="7327">-5532</cx:pt>
          <cx:pt idx="7328">-5532</cx:pt>
          <cx:pt idx="7329">-5531</cx:pt>
          <cx:pt idx="7330">-5529</cx:pt>
          <cx:pt idx="7331">-5528</cx:pt>
          <cx:pt idx="7332">-5526</cx:pt>
          <cx:pt idx="7333">-5524</cx:pt>
          <cx:pt idx="7334">-5523</cx:pt>
          <cx:pt idx="7335">-5523</cx:pt>
          <cx:pt idx="7336">-5523</cx:pt>
          <cx:pt idx="7337">-5521</cx:pt>
          <cx:pt idx="7338">-5520</cx:pt>
          <cx:pt idx="7339">-5520</cx:pt>
          <cx:pt idx="7340">-5519</cx:pt>
          <cx:pt idx="7341">-5519</cx:pt>
          <cx:pt idx="7342">-5519</cx:pt>
          <cx:pt idx="7343">-5518</cx:pt>
          <cx:pt idx="7344">-5516</cx:pt>
          <cx:pt idx="7345">-5516</cx:pt>
          <cx:pt idx="7346">-5516</cx:pt>
          <cx:pt idx="7347">-5515</cx:pt>
          <cx:pt idx="7348">-5515</cx:pt>
          <cx:pt idx="7349">-5512</cx:pt>
          <cx:pt idx="7350">-5512</cx:pt>
          <cx:pt idx="7351">-5511</cx:pt>
          <cx:pt idx="7352">-5511</cx:pt>
          <cx:pt idx="7353">-5507</cx:pt>
          <cx:pt idx="7354">-5506</cx:pt>
          <cx:pt idx="7355">-5506</cx:pt>
          <cx:pt idx="7356">-5505</cx:pt>
          <cx:pt idx="7357">-5505</cx:pt>
          <cx:pt idx="7358">-5505</cx:pt>
          <cx:pt idx="7359">-5504</cx:pt>
          <cx:pt idx="7360">-5503</cx:pt>
          <cx:pt idx="7361">-5503</cx:pt>
          <cx:pt idx="7362">-5502</cx:pt>
          <cx:pt idx="7363">-5502</cx:pt>
          <cx:pt idx="7364">-5501</cx:pt>
          <cx:pt idx="7365">-5501</cx:pt>
          <cx:pt idx="7366">-5501</cx:pt>
          <cx:pt idx="7367">-5500</cx:pt>
          <cx:pt idx="7368">-5500</cx:pt>
          <cx:pt idx="7369">-5499</cx:pt>
          <cx:pt idx="7370">-5499</cx:pt>
          <cx:pt idx="7371">-5498</cx:pt>
          <cx:pt idx="7372">-5497</cx:pt>
          <cx:pt idx="7373">-5496</cx:pt>
          <cx:pt idx="7374">-5496</cx:pt>
          <cx:pt idx="7375">-5494</cx:pt>
          <cx:pt idx="7376">-5492</cx:pt>
          <cx:pt idx="7377">-5492</cx:pt>
          <cx:pt idx="7378">-5492</cx:pt>
          <cx:pt idx="7379">-5490</cx:pt>
          <cx:pt idx="7380">-5487</cx:pt>
          <cx:pt idx="7381">-5486</cx:pt>
          <cx:pt idx="7382">-5485</cx:pt>
          <cx:pt idx="7383">-5485</cx:pt>
          <cx:pt idx="7384">-5482</cx:pt>
          <cx:pt idx="7385">-5482</cx:pt>
          <cx:pt idx="7386">-5482</cx:pt>
          <cx:pt idx="7387">-5482</cx:pt>
          <cx:pt idx="7388">-5481</cx:pt>
          <cx:pt idx="7389">-5481</cx:pt>
          <cx:pt idx="7390">-5481</cx:pt>
          <cx:pt idx="7391">-5480</cx:pt>
          <cx:pt idx="7392">-5480</cx:pt>
          <cx:pt idx="7393">-5479</cx:pt>
          <cx:pt idx="7394">-5479</cx:pt>
          <cx:pt idx="7395">-5479</cx:pt>
          <cx:pt idx="7396">-5478</cx:pt>
          <cx:pt idx="7397">-5478</cx:pt>
          <cx:pt idx="7398">-5478</cx:pt>
          <cx:pt idx="7399">-5477</cx:pt>
          <cx:pt idx="7400">-5473</cx:pt>
          <cx:pt idx="7401">-5473</cx:pt>
          <cx:pt idx="7402">-5473</cx:pt>
          <cx:pt idx="7403">-5472</cx:pt>
          <cx:pt idx="7404">-5470</cx:pt>
          <cx:pt idx="7405">-5470</cx:pt>
          <cx:pt idx="7406">-5469</cx:pt>
          <cx:pt idx="7407">-5467</cx:pt>
          <cx:pt idx="7408">-5467</cx:pt>
          <cx:pt idx="7409">-5467</cx:pt>
          <cx:pt idx="7410">-5467</cx:pt>
          <cx:pt idx="7411">-5466</cx:pt>
          <cx:pt idx="7412">-5466</cx:pt>
          <cx:pt idx="7413">-5466</cx:pt>
          <cx:pt idx="7414">-5464</cx:pt>
          <cx:pt idx="7415">-5464</cx:pt>
          <cx:pt idx="7416">-5464</cx:pt>
          <cx:pt idx="7417">-5463</cx:pt>
          <cx:pt idx="7418">-5463</cx:pt>
          <cx:pt idx="7419">-5463</cx:pt>
          <cx:pt idx="7420">-5462</cx:pt>
          <cx:pt idx="7421">-5458</cx:pt>
          <cx:pt idx="7422">-5457</cx:pt>
          <cx:pt idx="7423">-5455</cx:pt>
          <cx:pt idx="7424">-5455</cx:pt>
          <cx:pt idx="7425">-5451</cx:pt>
          <cx:pt idx="7426">-5451</cx:pt>
          <cx:pt idx="7427">-5450</cx:pt>
          <cx:pt idx="7428">-5450</cx:pt>
          <cx:pt idx="7429">-5449</cx:pt>
          <cx:pt idx="7430">-5448</cx:pt>
          <cx:pt idx="7431">-5442</cx:pt>
          <cx:pt idx="7432">-5442</cx:pt>
          <cx:pt idx="7433">-5442</cx:pt>
          <cx:pt idx="7434">-5441</cx:pt>
          <cx:pt idx="7435">-5441</cx:pt>
          <cx:pt idx="7436">-5440</cx:pt>
          <cx:pt idx="7437">-5439</cx:pt>
          <cx:pt idx="7438">-5438</cx:pt>
          <cx:pt idx="7439">-5437</cx:pt>
          <cx:pt idx="7440">-5436</cx:pt>
          <cx:pt idx="7441">-5436</cx:pt>
          <cx:pt idx="7442">-5434</cx:pt>
          <cx:pt idx="7443">-5434</cx:pt>
          <cx:pt idx="7444">-5434</cx:pt>
          <cx:pt idx="7445">-5434</cx:pt>
          <cx:pt idx="7446">-5434</cx:pt>
          <cx:pt idx="7447">-5434</cx:pt>
          <cx:pt idx="7448">-5433</cx:pt>
          <cx:pt idx="7449">-5432</cx:pt>
          <cx:pt idx="7450">-5431</cx:pt>
          <cx:pt idx="7451">-5431</cx:pt>
          <cx:pt idx="7452">-5431</cx:pt>
          <cx:pt idx="7453">-5431</cx:pt>
          <cx:pt idx="7454">-5431</cx:pt>
          <cx:pt idx="7455">-5430</cx:pt>
          <cx:pt idx="7456">-5429</cx:pt>
          <cx:pt idx="7457">-5427</cx:pt>
          <cx:pt idx="7458">-5427</cx:pt>
          <cx:pt idx="7459">-5425</cx:pt>
          <cx:pt idx="7460">-5425</cx:pt>
          <cx:pt idx="7461">-5424</cx:pt>
          <cx:pt idx="7462">-5423</cx:pt>
          <cx:pt idx="7463">-5422</cx:pt>
          <cx:pt idx="7464">-5422</cx:pt>
          <cx:pt idx="7465">-5421</cx:pt>
          <cx:pt idx="7466">-5421</cx:pt>
          <cx:pt idx="7467">-5420</cx:pt>
          <cx:pt idx="7468">-5420</cx:pt>
          <cx:pt idx="7469">-5420</cx:pt>
          <cx:pt idx="7470">-5419</cx:pt>
          <cx:pt idx="7471">-5418</cx:pt>
          <cx:pt idx="7472">-5417</cx:pt>
          <cx:pt idx="7473">-5416</cx:pt>
          <cx:pt idx="7474">-5416</cx:pt>
          <cx:pt idx="7475">-5413</cx:pt>
          <cx:pt idx="7476">-5412</cx:pt>
          <cx:pt idx="7477">-5412</cx:pt>
          <cx:pt idx="7478">-5412</cx:pt>
          <cx:pt idx="7479">-5411</cx:pt>
          <cx:pt idx="7480">-5411</cx:pt>
          <cx:pt idx="7481">-5411</cx:pt>
          <cx:pt idx="7482">-5410</cx:pt>
          <cx:pt idx="7483">-5407</cx:pt>
          <cx:pt idx="7484">-5407</cx:pt>
          <cx:pt idx="7485">-5403</cx:pt>
          <cx:pt idx="7486">-5402</cx:pt>
          <cx:pt idx="7487">-5401</cx:pt>
          <cx:pt idx="7488">-5400</cx:pt>
          <cx:pt idx="7489">-5400</cx:pt>
          <cx:pt idx="7490">-5400</cx:pt>
          <cx:pt idx="7491">-5399</cx:pt>
          <cx:pt idx="7492">-5396</cx:pt>
          <cx:pt idx="7493">-5396</cx:pt>
          <cx:pt idx="7494">-5394</cx:pt>
          <cx:pt idx="7495">-5391</cx:pt>
          <cx:pt idx="7496">-5390</cx:pt>
          <cx:pt idx="7497">-5389</cx:pt>
          <cx:pt idx="7498">-5389</cx:pt>
          <cx:pt idx="7499">-5388</cx:pt>
          <cx:pt idx="7500">-5388</cx:pt>
          <cx:pt idx="7501">-5388</cx:pt>
          <cx:pt idx="7502">-5387</cx:pt>
          <cx:pt idx="7503">-5386</cx:pt>
          <cx:pt idx="7504">-5386</cx:pt>
          <cx:pt idx="7505">-5385</cx:pt>
          <cx:pt idx="7506">-5383</cx:pt>
          <cx:pt idx="7507">-5382</cx:pt>
          <cx:pt idx="7508">-5381</cx:pt>
          <cx:pt idx="7509">-5380</cx:pt>
          <cx:pt idx="7510">-5379</cx:pt>
          <cx:pt idx="7511">-5379</cx:pt>
          <cx:pt idx="7512">-5378</cx:pt>
          <cx:pt idx="7513">-5378</cx:pt>
          <cx:pt idx="7514">-5377</cx:pt>
          <cx:pt idx="7515">-5377</cx:pt>
          <cx:pt idx="7516">-5376</cx:pt>
          <cx:pt idx="7517">-5375</cx:pt>
          <cx:pt idx="7518">-5373</cx:pt>
          <cx:pt idx="7519">-5373</cx:pt>
          <cx:pt idx="7520">-5372</cx:pt>
          <cx:pt idx="7521">-5372</cx:pt>
          <cx:pt idx="7522">-5370</cx:pt>
          <cx:pt idx="7523">-5370</cx:pt>
          <cx:pt idx="7524">-5370</cx:pt>
          <cx:pt idx="7525">-5369</cx:pt>
          <cx:pt idx="7526">-5368</cx:pt>
          <cx:pt idx="7527">-5367</cx:pt>
          <cx:pt idx="7528">-5366</cx:pt>
          <cx:pt idx="7529">-5364</cx:pt>
          <cx:pt idx="7530">-5364</cx:pt>
          <cx:pt idx="7531">-5363</cx:pt>
          <cx:pt idx="7532">-5361</cx:pt>
          <cx:pt idx="7533">-5361</cx:pt>
          <cx:pt idx="7534">-5361</cx:pt>
          <cx:pt idx="7535">-5361</cx:pt>
          <cx:pt idx="7536">-5360</cx:pt>
          <cx:pt idx="7537">-5360</cx:pt>
          <cx:pt idx="7538">-5360</cx:pt>
          <cx:pt idx="7539">-5359</cx:pt>
          <cx:pt idx="7540">-5359</cx:pt>
          <cx:pt idx="7541">-5358</cx:pt>
          <cx:pt idx="7542">-5358</cx:pt>
          <cx:pt idx="7543">-5357</cx:pt>
          <cx:pt idx="7544">-5357</cx:pt>
          <cx:pt idx="7545">-5357</cx:pt>
          <cx:pt idx="7546">-5357</cx:pt>
          <cx:pt idx="7547">-5353</cx:pt>
          <cx:pt idx="7548">-5351</cx:pt>
          <cx:pt idx="7549">-5350</cx:pt>
          <cx:pt idx="7550">-5349</cx:pt>
          <cx:pt idx="7551">-5349</cx:pt>
          <cx:pt idx="7552">-5349</cx:pt>
          <cx:pt idx="7553">-5349</cx:pt>
          <cx:pt idx="7554">-5347</cx:pt>
          <cx:pt idx="7555">-5345</cx:pt>
          <cx:pt idx="7556">-5343</cx:pt>
          <cx:pt idx="7557">-5343</cx:pt>
          <cx:pt idx="7558">-5343</cx:pt>
          <cx:pt idx="7559">-5342</cx:pt>
          <cx:pt idx="7560">-5340</cx:pt>
          <cx:pt idx="7561">-5339</cx:pt>
          <cx:pt idx="7562">-5338</cx:pt>
          <cx:pt idx="7563">-5338</cx:pt>
          <cx:pt idx="7564">-5337</cx:pt>
          <cx:pt idx="7565">-5337</cx:pt>
          <cx:pt idx="7566">-5337</cx:pt>
          <cx:pt idx="7567">-5336</cx:pt>
          <cx:pt idx="7568">-5335</cx:pt>
          <cx:pt idx="7569">-5334</cx:pt>
          <cx:pt idx="7570">-5332</cx:pt>
          <cx:pt idx="7571">-5331</cx:pt>
          <cx:pt idx="7572">-5329</cx:pt>
          <cx:pt idx="7573">-5327</cx:pt>
          <cx:pt idx="7574">-5327</cx:pt>
          <cx:pt idx="7575">-5327</cx:pt>
          <cx:pt idx="7576">-5326</cx:pt>
          <cx:pt idx="7577">-5324</cx:pt>
          <cx:pt idx="7578">-5324</cx:pt>
          <cx:pt idx="7579">-5324</cx:pt>
          <cx:pt idx="7580">-5323</cx:pt>
          <cx:pt idx="7581">-5323</cx:pt>
          <cx:pt idx="7582">-5323</cx:pt>
          <cx:pt idx="7583">-5322</cx:pt>
          <cx:pt idx="7584">-5322</cx:pt>
          <cx:pt idx="7585">-5320</cx:pt>
          <cx:pt idx="7586">-5320</cx:pt>
          <cx:pt idx="7587">-5320</cx:pt>
          <cx:pt idx="7588">-5319</cx:pt>
          <cx:pt idx="7589">-5317</cx:pt>
          <cx:pt idx="7590">-5317</cx:pt>
          <cx:pt idx="7591">-5317</cx:pt>
          <cx:pt idx="7592">-5316</cx:pt>
          <cx:pt idx="7593">-5316</cx:pt>
          <cx:pt idx="7594">-5315</cx:pt>
          <cx:pt idx="7595">-5315</cx:pt>
          <cx:pt idx="7596">-5314</cx:pt>
          <cx:pt idx="7597">-5314</cx:pt>
          <cx:pt idx="7598">-5313</cx:pt>
          <cx:pt idx="7599">-5312</cx:pt>
          <cx:pt idx="7600">-5312</cx:pt>
          <cx:pt idx="7601">-5311</cx:pt>
          <cx:pt idx="7602">-5310</cx:pt>
          <cx:pt idx="7603">-5309</cx:pt>
          <cx:pt idx="7604">-5309</cx:pt>
          <cx:pt idx="7605">-5308</cx:pt>
          <cx:pt idx="7606">-5304</cx:pt>
          <cx:pt idx="7607">-5303</cx:pt>
          <cx:pt idx="7608">-5302</cx:pt>
          <cx:pt idx="7609">-5302</cx:pt>
          <cx:pt idx="7610">-5301</cx:pt>
          <cx:pt idx="7611">-5301</cx:pt>
          <cx:pt idx="7612">-5301</cx:pt>
          <cx:pt idx="7613">-5300</cx:pt>
          <cx:pt idx="7614">-5299</cx:pt>
          <cx:pt idx="7615">-5299</cx:pt>
          <cx:pt idx="7616">-5299</cx:pt>
          <cx:pt idx="7617">-5299</cx:pt>
          <cx:pt idx="7618">-5297</cx:pt>
          <cx:pt idx="7619">-5297</cx:pt>
          <cx:pt idx="7620">-5296</cx:pt>
          <cx:pt idx="7621">-5296</cx:pt>
          <cx:pt idx="7622">-5295</cx:pt>
          <cx:pt idx="7623">-5295</cx:pt>
          <cx:pt idx="7624">-5295</cx:pt>
          <cx:pt idx="7625">-5294</cx:pt>
          <cx:pt idx="7626">-5294</cx:pt>
          <cx:pt idx="7627">-5293</cx:pt>
          <cx:pt idx="7628">-5293</cx:pt>
          <cx:pt idx="7629">-5293</cx:pt>
          <cx:pt idx="7630">-5293</cx:pt>
          <cx:pt idx="7631">-5292</cx:pt>
          <cx:pt idx="7632">-5292</cx:pt>
          <cx:pt idx="7633">-5290</cx:pt>
          <cx:pt idx="7634">-5290</cx:pt>
          <cx:pt idx="7635">-5290</cx:pt>
          <cx:pt idx="7636">-5289</cx:pt>
          <cx:pt idx="7637">-5288</cx:pt>
          <cx:pt idx="7638">-5288</cx:pt>
          <cx:pt idx="7639">-5283</cx:pt>
          <cx:pt idx="7640">-5283</cx:pt>
          <cx:pt idx="7641">-5283</cx:pt>
          <cx:pt idx="7642">-5282</cx:pt>
          <cx:pt idx="7643">-5280</cx:pt>
          <cx:pt idx="7644">-5276</cx:pt>
          <cx:pt idx="7645">-5275</cx:pt>
          <cx:pt idx="7646">-5275</cx:pt>
          <cx:pt idx="7647">-5275</cx:pt>
          <cx:pt idx="7648">-5274</cx:pt>
          <cx:pt idx="7649">-5274</cx:pt>
          <cx:pt idx="7650">-5274</cx:pt>
          <cx:pt idx="7651">-5273</cx:pt>
          <cx:pt idx="7652">-5270</cx:pt>
          <cx:pt idx="7653">-5270</cx:pt>
          <cx:pt idx="7654">-5269</cx:pt>
          <cx:pt idx="7655">-5268</cx:pt>
          <cx:pt idx="7656">-5268</cx:pt>
          <cx:pt idx="7657">-5267</cx:pt>
          <cx:pt idx="7658">-5267</cx:pt>
          <cx:pt idx="7659">-5265</cx:pt>
          <cx:pt idx="7660">-5265</cx:pt>
          <cx:pt idx="7661">-5264</cx:pt>
          <cx:pt idx="7662">-5263</cx:pt>
          <cx:pt idx="7663">-5262</cx:pt>
          <cx:pt idx="7664">-5262</cx:pt>
          <cx:pt idx="7665">-5260</cx:pt>
          <cx:pt idx="7666">-5260</cx:pt>
          <cx:pt idx="7667">-5259</cx:pt>
          <cx:pt idx="7668">-5259</cx:pt>
          <cx:pt idx="7669">-5257</cx:pt>
          <cx:pt idx="7670">-5255</cx:pt>
          <cx:pt idx="7671">-5254</cx:pt>
          <cx:pt idx="7672">-5253</cx:pt>
          <cx:pt idx="7673">-5252</cx:pt>
          <cx:pt idx="7674">-5252</cx:pt>
          <cx:pt idx="7675">-5251</cx:pt>
          <cx:pt idx="7676">-5251</cx:pt>
          <cx:pt idx="7677">-5251</cx:pt>
          <cx:pt idx="7678">-5249</cx:pt>
          <cx:pt idx="7679">-5249</cx:pt>
          <cx:pt idx="7680">-5249</cx:pt>
          <cx:pt idx="7681">-5248</cx:pt>
          <cx:pt idx="7682">-5247</cx:pt>
          <cx:pt idx="7683">-5247</cx:pt>
          <cx:pt idx="7684">-5245</cx:pt>
          <cx:pt idx="7685">-5243</cx:pt>
          <cx:pt idx="7686">-5241</cx:pt>
          <cx:pt idx="7687">-5241</cx:pt>
          <cx:pt idx="7688">-5240</cx:pt>
          <cx:pt idx="7689">-5240</cx:pt>
          <cx:pt idx="7690">-5240</cx:pt>
          <cx:pt idx="7691">-5240</cx:pt>
          <cx:pt idx="7692">-5240</cx:pt>
          <cx:pt idx="7693">-5239</cx:pt>
          <cx:pt idx="7694">-5239</cx:pt>
          <cx:pt idx="7695">-5236</cx:pt>
          <cx:pt idx="7696">-5236</cx:pt>
          <cx:pt idx="7697">-5234</cx:pt>
          <cx:pt idx="7698">-5234</cx:pt>
          <cx:pt idx="7699">-5233</cx:pt>
          <cx:pt idx="7700">-5232</cx:pt>
          <cx:pt idx="7701">-5229</cx:pt>
          <cx:pt idx="7702">-5227</cx:pt>
          <cx:pt idx="7703">-5227</cx:pt>
          <cx:pt idx="7704">-5226</cx:pt>
          <cx:pt idx="7705">-5225</cx:pt>
          <cx:pt idx="7706">-5222</cx:pt>
          <cx:pt idx="7707">-5222</cx:pt>
          <cx:pt idx="7708">-5222</cx:pt>
          <cx:pt idx="7709">-5221</cx:pt>
          <cx:pt idx="7710">-5221</cx:pt>
          <cx:pt idx="7711">-5220</cx:pt>
          <cx:pt idx="7712">-5218</cx:pt>
          <cx:pt idx="7713">-5218</cx:pt>
          <cx:pt idx="7714">-5217</cx:pt>
          <cx:pt idx="7715">-5216</cx:pt>
          <cx:pt idx="7716">-5216</cx:pt>
          <cx:pt idx="7717">-5216</cx:pt>
          <cx:pt idx="7718">-5214</cx:pt>
          <cx:pt idx="7719">-5214</cx:pt>
          <cx:pt idx="7720">-5213</cx:pt>
          <cx:pt idx="7721">-5211</cx:pt>
          <cx:pt idx="7722">-5211</cx:pt>
          <cx:pt idx="7723">-5210</cx:pt>
          <cx:pt idx="7724">-5208</cx:pt>
          <cx:pt idx="7725">-5208</cx:pt>
          <cx:pt idx="7726">-5208</cx:pt>
          <cx:pt idx="7727">-5206</cx:pt>
          <cx:pt idx="7728">-5203</cx:pt>
          <cx:pt idx="7729">-5201</cx:pt>
          <cx:pt idx="7730">-5200</cx:pt>
          <cx:pt idx="7731">-5199</cx:pt>
          <cx:pt idx="7732">-5198</cx:pt>
          <cx:pt idx="7733">-5198</cx:pt>
          <cx:pt idx="7734">-5198</cx:pt>
          <cx:pt idx="7735">-5198</cx:pt>
          <cx:pt idx="7736">-5197</cx:pt>
          <cx:pt idx="7737">-5197</cx:pt>
          <cx:pt idx="7738">-5196</cx:pt>
          <cx:pt idx="7739">-5196</cx:pt>
          <cx:pt idx="7740">-5192</cx:pt>
          <cx:pt idx="7741">-5191</cx:pt>
          <cx:pt idx="7742">-5190</cx:pt>
          <cx:pt idx="7743">-5190</cx:pt>
          <cx:pt idx="7744">-5190</cx:pt>
          <cx:pt idx="7745">-5188</cx:pt>
          <cx:pt idx="7746">-5188</cx:pt>
          <cx:pt idx="7747">-5185</cx:pt>
          <cx:pt idx="7748">-5183</cx:pt>
          <cx:pt idx="7749">-5182</cx:pt>
          <cx:pt idx="7750">-5181</cx:pt>
          <cx:pt idx="7751">-5180</cx:pt>
          <cx:pt idx="7752">-5180</cx:pt>
          <cx:pt idx="7753">-5179</cx:pt>
          <cx:pt idx="7754">-5179</cx:pt>
          <cx:pt idx="7755">-5177</cx:pt>
          <cx:pt idx="7756">-5175</cx:pt>
          <cx:pt idx="7757">-5175</cx:pt>
          <cx:pt idx="7758">-5175</cx:pt>
          <cx:pt idx="7759">-5172</cx:pt>
          <cx:pt idx="7760">-5172</cx:pt>
          <cx:pt idx="7761">-5171</cx:pt>
          <cx:pt idx="7762">-5170</cx:pt>
          <cx:pt idx="7763">-5170</cx:pt>
          <cx:pt idx="7764">-5169</cx:pt>
          <cx:pt idx="7765">-5168</cx:pt>
          <cx:pt idx="7766">-5168</cx:pt>
          <cx:pt idx="7767">-5168</cx:pt>
          <cx:pt idx="7768">-5166</cx:pt>
          <cx:pt idx="7769">-5165</cx:pt>
          <cx:pt idx="7770">-5164</cx:pt>
          <cx:pt idx="7771">-5163</cx:pt>
          <cx:pt idx="7772">-5162</cx:pt>
          <cx:pt idx="7773">-5161</cx:pt>
          <cx:pt idx="7774">-5160</cx:pt>
          <cx:pt idx="7775">-5160</cx:pt>
          <cx:pt idx="7776">-5160</cx:pt>
          <cx:pt idx="7777">-5157</cx:pt>
          <cx:pt idx="7778">-5157</cx:pt>
          <cx:pt idx="7779">-5157</cx:pt>
          <cx:pt idx="7780">-5157</cx:pt>
          <cx:pt idx="7781">-5157</cx:pt>
          <cx:pt idx="7782">-5156</cx:pt>
          <cx:pt idx="7783">-5155</cx:pt>
          <cx:pt idx="7784">-5154</cx:pt>
          <cx:pt idx="7785">-5154</cx:pt>
          <cx:pt idx="7786">-5154</cx:pt>
          <cx:pt idx="7787">-5152</cx:pt>
          <cx:pt idx="7788">-5149</cx:pt>
          <cx:pt idx="7789">-5149</cx:pt>
          <cx:pt idx="7790">-5148</cx:pt>
          <cx:pt idx="7791">-5147</cx:pt>
          <cx:pt idx="7792">-5146</cx:pt>
          <cx:pt idx="7793">-5146</cx:pt>
          <cx:pt idx="7794">-5146</cx:pt>
          <cx:pt idx="7795">-5144</cx:pt>
          <cx:pt idx="7796">-5143</cx:pt>
          <cx:pt idx="7797">-5140</cx:pt>
          <cx:pt idx="7798">-5140</cx:pt>
          <cx:pt idx="7799">-5139</cx:pt>
          <cx:pt idx="7800">-5138</cx:pt>
          <cx:pt idx="7801">-5138</cx:pt>
          <cx:pt idx="7802">-5137</cx:pt>
          <cx:pt idx="7803">-5137</cx:pt>
          <cx:pt idx="7804">-5136</cx:pt>
          <cx:pt idx="7805">-5133</cx:pt>
          <cx:pt idx="7806">-5133</cx:pt>
          <cx:pt idx="7807">-5133</cx:pt>
          <cx:pt idx="7808">-5132</cx:pt>
          <cx:pt idx="7809">-5131</cx:pt>
          <cx:pt idx="7810">-5128</cx:pt>
          <cx:pt idx="7811">-5128</cx:pt>
          <cx:pt idx="7812">-5127</cx:pt>
          <cx:pt idx="7813">-5126</cx:pt>
          <cx:pt idx="7814">-5126</cx:pt>
          <cx:pt idx="7815">-5123</cx:pt>
          <cx:pt idx="7816">-5123</cx:pt>
          <cx:pt idx="7817">-5122</cx:pt>
          <cx:pt idx="7818">-5122</cx:pt>
          <cx:pt idx="7819">-5122</cx:pt>
          <cx:pt idx="7820">-5120</cx:pt>
          <cx:pt idx="7821">-5120</cx:pt>
          <cx:pt idx="7822">-5120</cx:pt>
          <cx:pt idx="7823">-5119</cx:pt>
          <cx:pt idx="7824">-5118</cx:pt>
          <cx:pt idx="7825">-5116</cx:pt>
          <cx:pt idx="7826">-5115</cx:pt>
          <cx:pt idx="7827">-5115</cx:pt>
          <cx:pt idx="7828">-5112</cx:pt>
          <cx:pt idx="7829">-5110</cx:pt>
          <cx:pt idx="7830">-5109</cx:pt>
          <cx:pt idx="7831">-5109</cx:pt>
          <cx:pt idx="7832">-5109</cx:pt>
          <cx:pt idx="7833">-5109</cx:pt>
          <cx:pt idx="7834">-5109</cx:pt>
          <cx:pt idx="7835">-5109</cx:pt>
          <cx:pt idx="7836">-5108</cx:pt>
          <cx:pt idx="7837">-5108</cx:pt>
          <cx:pt idx="7838">-5107</cx:pt>
          <cx:pt idx="7839">-5106</cx:pt>
          <cx:pt idx="7840">-5106</cx:pt>
          <cx:pt idx="7841">-5105</cx:pt>
          <cx:pt idx="7842">-5105</cx:pt>
          <cx:pt idx="7843">-5105</cx:pt>
          <cx:pt idx="7844">-5104</cx:pt>
          <cx:pt idx="7845">-5104</cx:pt>
          <cx:pt idx="7846">-5103</cx:pt>
          <cx:pt idx="7847">-5103</cx:pt>
          <cx:pt idx="7848">-5103</cx:pt>
          <cx:pt idx="7849">-5101</cx:pt>
          <cx:pt idx="7850">-5101</cx:pt>
          <cx:pt idx="7851">-5100</cx:pt>
          <cx:pt idx="7852">-5100</cx:pt>
          <cx:pt idx="7853">-5099</cx:pt>
          <cx:pt idx="7854">-5098</cx:pt>
          <cx:pt idx="7855">-5097</cx:pt>
          <cx:pt idx="7856">-5097</cx:pt>
          <cx:pt idx="7857">-5094</cx:pt>
          <cx:pt idx="7858">-5093</cx:pt>
          <cx:pt idx="7859">-5092</cx:pt>
          <cx:pt idx="7860">-5090</cx:pt>
          <cx:pt idx="7861">-5090</cx:pt>
          <cx:pt idx="7862">-5088</cx:pt>
          <cx:pt idx="7863">-5087</cx:pt>
          <cx:pt idx="7864">-5087</cx:pt>
          <cx:pt idx="7865">-5087</cx:pt>
          <cx:pt idx="7866">-5085</cx:pt>
          <cx:pt idx="7867">-5085</cx:pt>
          <cx:pt idx="7868">-5084</cx:pt>
          <cx:pt idx="7869">-5084</cx:pt>
          <cx:pt idx="7870">-5084</cx:pt>
          <cx:pt idx="7871">-5083</cx:pt>
          <cx:pt idx="7872">-5081</cx:pt>
          <cx:pt idx="7873">-5081</cx:pt>
          <cx:pt idx="7874">-5081</cx:pt>
          <cx:pt idx="7875">-5080</cx:pt>
          <cx:pt idx="7876">-5080</cx:pt>
          <cx:pt idx="7877">-5079</cx:pt>
          <cx:pt idx="7878">-5079</cx:pt>
          <cx:pt idx="7879">-5078</cx:pt>
          <cx:pt idx="7880">-5077</cx:pt>
          <cx:pt idx="7881">-5076</cx:pt>
          <cx:pt idx="7882">-5076</cx:pt>
          <cx:pt idx="7883">-5076</cx:pt>
          <cx:pt idx="7884">-5074</cx:pt>
          <cx:pt idx="7885">-5074</cx:pt>
          <cx:pt idx="7886">-5072</cx:pt>
          <cx:pt idx="7887">-5072</cx:pt>
          <cx:pt idx="7888">-5072</cx:pt>
          <cx:pt idx="7889">-5071</cx:pt>
          <cx:pt idx="7890">-5070</cx:pt>
          <cx:pt idx="7891">-5070</cx:pt>
          <cx:pt idx="7892">-5069</cx:pt>
          <cx:pt idx="7893">-5069</cx:pt>
          <cx:pt idx="7894">-5069</cx:pt>
          <cx:pt idx="7895">-5068</cx:pt>
          <cx:pt idx="7896">-5068</cx:pt>
          <cx:pt idx="7897">-5067</cx:pt>
          <cx:pt idx="7898">-5067</cx:pt>
          <cx:pt idx="7899">-5065</cx:pt>
          <cx:pt idx="7900">-5065</cx:pt>
          <cx:pt idx="7901">-5065</cx:pt>
          <cx:pt idx="7902">-5059</cx:pt>
          <cx:pt idx="7903">-5058</cx:pt>
          <cx:pt idx="7904">-5057</cx:pt>
          <cx:pt idx="7905">-5055</cx:pt>
          <cx:pt idx="7906">-5055</cx:pt>
          <cx:pt idx="7907">-5054</cx:pt>
          <cx:pt idx="7908">-5054</cx:pt>
          <cx:pt idx="7909">-5054</cx:pt>
          <cx:pt idx="7910">-5053</cx:pt>
          <cx:pt idx="7911">-5053</cx:pt>
          <cx:pt idx="7912">-5051</cx:pt>
          <cx:pt idx="7913">-5051</cx:pt>
          <cx:pt idx="7914">-5049</cx:pt>
          <cx:pt idx="7915">-5049</cx:pt>
          <cx:pt idx="7916">-5048</cx:pt>
          <cx:pt idx="7917">-5048</cx:pt>
          <cx:pt idx="7918">-5046</cx:pt>
          <cx:pt idx="7919">-5045</cx:pt>
          <cx:pt idx="7920">-5045</cx:pt>
          <cx:pt idx="7921">-5044</cx:pt>
          <cx:pt idx="7922">-5044</cx:pt>
          <cx:pt idx="7923">-5043</cx:pt>
          <cx:pt idx="7924">-5043</cx:pt>
          <cx:pt idx="7925">-5043</cx:pt>
          <cx:pt idx="7926">-5041</cx:pt>
          <cx:pt idx="7927">-5038</cx:pt>
          <cx:pt idx="7928">-5038</cx:pt>
          <cx:pt idx="7929">-5038</cx:pt>
          <cx:pt idx="7930">-5037</cx:pt>
          <cx:pt idx="7931">-5037</cx:pt>
          <cx:pt idx="7932">-5037</cx:pt>
          <cx:pt idx="7933">-5036</cx:pt>
          <cx:pt idx="7934">-5035</cx:pt>
          <cx:pt idx="7935">-5034</cx:pt>
          <cx:pt idx="7936">-5033</cx:pt>
          <cx:pt idx="7937">-5033</cx:pt>
          <cx:pt idx="7938">-5032</cx:pt>
          <cx:pt idx="7939">-5032</cx:pt>
          <cx:pt idx="7940">-5031</cx:pt>
          <cx:pt idx="7941">-5031</cx:pt>
          <cx:pt idx="7942">-5030</cx:pt>
          <cx:pt idx="7943">-5030</cx:pt>
          <cx:pt idx="7944">-5030</cx:pt>
          <cx:pt idx="7945">-5030</cx:pt>
          <cx:pt idx="7946">-5030</cx:pt>
          <cx:pt idx="7947">-5029</cx:pt>
          <cx:pt idx="7948">-5028</cx:pt>
          <cx:pt idx="7949">-5027</cx:pt>
          <cx:pt idx="7950">-5027</cx:pt>
          <cx:pt idx="7951">-5025</cx:pt>
          <cx:pt idx="7952">-5025</cx:pt>
          <cx:pt idx="7953">-5025</cx:pt>
          <cx:pt idx="7954">-5025</cx:pt>
          <cx:pt idx="7955">-5024</cx:pt>
          <cx:pt idx="7956">-5024</cx:pt>
          <cx:pt idx="7957">-5024</cx:pt>
          <cx:pt idx="7958">-5023</cx:pt>
          <cx:pt idx="7959">-5023</cx:pt>
          <cx:pt idx="7960">-5021</cx:pt>
          <cx:pt idx="7961">-5019</cx:pt>
          <cx:pt idx="7962">-5019</cx:pt>
          <cx:pt idx="7963">-5018</cx:pt>
          <cx:pt idx="7964">-5018</cx:pt>
          <cx:pt idx="7965">-5018</cx:pt>
          <cx:pt idx="7966">-5016</cx:pt>
          <cx:pt idx="7967">-5015</cx:pt>
          <cx:pt idx="7968">-5015</cx:pt>
          <cx:pt idx="7969">-5015</cx:pt>
          <cx:pt idx="7970">-5014</cx:pt>
          <cx:pt idx="7971">-5013</cx:pt>
          <cx:pt idx="7972">-5013</cx:pt>
          <cx:pt idx="7973">-5013</cx:pt>
          <cx:pt idx="7974">-5012</cx:pt>
          <cx:pt idx="7975">-5012</cx:pt>
          <cx:pt idx="7976">-5012</cx:pt>
          <cx:pt idx="7977">-5012</cx:pt>
          <cx:pt idx="7978">-5011</cx:pt>
          <cx:pt idx="7979">-5011</cx:pt>
          <cx:pt idx="7980">-5011</cx:pt>
          <cx:pt idx="7981">-5010</cx:pt>
          <cx:pt idx="7982">-5010</cx:pt>
          <cx:pt idx="7983">-5009</cx:pt>
          <cx:pt idx="7984">-5007</cx:pt>
          <cx:pt idx="7985">-5007</cx:pt>
          <cx:pt idx="7986">-5006</cx:pt>
          <cx:pt idx="7987">-5006</cx:pt>
          <cx:pt idx="7988">-5005</cx:pt>
          <cx:pt idx="7989">-5004</cx:pt>
          <cx:pt idx="7990">-5003</cx:pt>
          <cx:pt idx="7991">-5003</cx:pt>
          <cx:pt idx="7992">-5002</cx:pt>
          <cx:pt idx="7993">-5001</cx:pt>
          <cx:pt idx="7994">-4994</cx:pt>
          <cx:pt idx="7995">-4994</cx:pt>
          <cx:pt idx="7996">-4994</cx:pt>
          <cx:pt idx="7997">-4994</cx:pt>
          <cx:pt idx="7998">-4993</cx:pt>
          <cx:pt idx="7999">-4992</cx:pt>
          <cx:pt idx="8000">-4991</cx:pt>
          <cx:pt idx="8001">-4989</cx:pt>
          <cx:pt idx="8002">-4988</cx:pt>
          <cx:pt idx="8003">-4988</cx:pt>
          <cx:pt idx="8004">-4988</cx:pt>
          <cx:pt idx="8005">-4987</cx:pt>
          <cx:pt idx="8006">-4987</cx:pt>
          <cx:pt idx="8007">-4987</cx:pt>
          <cx:pt idx="8008">-4986</cx:pt>
          <cx:pt idx="8009">-4985</cx:pt>
          <cx:pt idx="8010">-4985</cx:pt>
          <cx:pt idx="8011">-4985</cx:pt>
          <cx:pt idx="8012">-4985</cx:pt>
          <cx:pt idx="8013">-4983</cx:pt>
          <cx:pt idx="8014">-4982</cx:pt>
          <cx:pt idx="8015">-4982</cx:pt>
          <cx:pt idx="8016">-4982</cx:pt>
          <cx:pt idx="8017">-4981</cx:pt>
          <cx:pt idx="8018">-4981</cx:pt>
          <cx:pt idx="8019">-4981</cx:pt>
          <cx:pt idx="8020">-4981</cx:pt>
          <cx:pt idx="8021">-4978</cx:pt>
          <cx:pt idx="8022">-4978</cx:pt>
          <cx:pt idx="8023">-4978</cx:pt>
          <cx:pt idx="8024">-4977</cx:pt>
          <cx:pt idx="8025">-4977</cx:pt>
          <cx:pt idx="8026">-4975</cx:pt>
          <cx:pt idx="8027">-4975</cx:pt>
          <cx:pt idx="8028">-4974</cx:pt>
          <cx:pt idx="8029">-4973</cx:pt>
          <cx:pt idx="8030">-4972</cx:pt>
          <cx:pt idx="8031">-4971</cx:pt>
          <cx:pt idx="8032">-4971</cx:pt>
          <cx:pt idx="8033">-4971</cx:pt>
          <cx:pt idx="8034">-4971</cx:pt>
          <cx:pt idx="8035">-4970</cx:pt>
          <cx:pt idx="8036">-4970</cx:pt>
          <cx:pt idx="8037">-4970</cx:pt>
          <cx:pt idx="8038">-4969</cx:pt>
          <cx:pt idx="8039">-4969</cx:pt>
          <cx:pt idx="8040">-4968</cx:pt>
          <cx:pt idx="8041">-4968</cx:pt>
          <cx:pt idx="8042">-4968</cx:pt>
          <cx:pt idx="8043">-4968</cx:pt>
          <cx:pt idx="8044">-4967</cx:pt>
          <cx:pt idx="8045">-4966</cx:pt>
          <cx:pt idx="8046">-4965</cx:pt>
          <cx:pt idx="8047">-4964</cx:pt>
          <cx:pt idx="8048">-4961</cx:pt>
          <cx:pt idx="8049">-4960</cx:pt>
          <cx:pt idx="8050">-4960</cx:pt>
          <cx:pt idx="8051">-4960</cx:pt>
          <cx:pt idx="8052">-4958</cx:pt>
          <cx:pt idx="8053">-4957</cx:pt>
          <cx:pt idx="8054">-4957</cx:pt>
          <cx:pt idx="8055">-4954</cx:pt>
          <cx:pt idx="8056">-4953</cx:pt>
          <cx:pt idx="8057">-4952</cx:pt>
          <cx:pt idx="8058">-4952</cx:pt>
          <cx:pt idx="8059">-4951</cx:pt>
          <cx:pt idx="8060">-4950</cx:pt>
          <cx:pt idx="8061">-4949</cx:pt>
          <cx:pt idx="8062">-4949</cx:pt>
          <cx:pt idx="8063">-4949</cx:pt>
          <cx:pt idx="8064">-4948</cx:pt>
          <cx:pt idx="8065">-4947</cx:pt>
          <cx:pt idx="8066">-4947</cx:pt>
          <cx:pt idx="8067">-4946</cx:pt>
          <cx:pt idx="8068">-4946</cx:pt>
          <cx:pt idx="8069">-4946</cx:pt>
          <cx:pt idx="8070">-4945</cx:pt>
          <cx:pt idx="8071">-4944</cx:pt>
          <cx:pt idx="8072">-4942</cx:pt>
          <cx:pt idx="8073">-4940</cx:pt>
          <cx:pt idx="8074">-4940</cx:pt>
          <cx:pt idx="8075">-4939</cx:pt>
          <cx:pt idx="8076">-4937</cx:pt>
          <cx:pt idx="8077">-4936</cx:pt>
          <cx:pt idx="8078">-4936</cx:pt>
          <cx:pt idx="8079">-4934</cx:pt>
          <cx:pt idx="8080">-4934</cx:pt>
          <cx:pt idx="8081">-4933</cx:pt>
          <cx:pt idx="8082">-4933</cx:pt>
          <cx:pt idx="8083">-4932</cx:pt>
          <cx:pt idx="8084">-4932</cx:pt>
          <cx:pt idx="8085">-4931</cx:pt>
          <cx:pt idx="8086">-4929</cx:pt>
          <cx:pt idx="8087">-4927</cx:pt>
          <cx:pt idx="8088">-4925</cx:pt>
          <cx:pt idx="8089">-4925</cx:pt>
          <cx:pt idx="8090">-4925</cx:pt>
          <cx:pt idx="8091">-4925</cx:pt>
          <cx:pt idx="8092">-4923</cx:pt>
          <cx:pt idx="8093">-4922</cx:pt>
          <cx:pt idx="8094">-4921</cx:pt>
          <cx:pt idx="8095">-4920</cx:pt>
          <cx:pt idx="8096">-4920</cx:pt>
          <cx:pt idx="8097">-4920</cx:pt>
          <cx:pt idx="8098">-4919</cx:pt>
          <cx:pt idx="8099">-4919</cx:pt>
          <cx:pt idx="8100">-4918</cx:pt>
          <cx:pt idx="8101">-4918</cx:pt>
          <cx:pt idx="8102">-4917</cx:pt>
          <cx:pt idx="8103">-4916</cx:pt>
          <cx:pt idx="8104">-4915</cx:pt>
          <cx:pt idx="8105">-4915</cx:pt>
          <cx:pt idx="8106">-4914</cx:pt>
          <cx:pt idx="8107">-4913</cx:pt>
          <cx:pt idx="8108">-4913</cx:pt>
          <cx:pt idx="8109">-4912</cx:pt>
          <cx:pt idx="8110">-4911</cx:pt>
          <cx:pt idx="8111">-4910</cx:pt>
          <cx:pt idx="8112">-4908</cx:pt>
          <cx:pt idx="8113">-4906</cx:pt>
          <cx:pt idx="8114">-4906</cx:pt>
          <cx:pt idx="8115">-4904</cx:pt>
          <cx:pt idx="8116">-4903</cx:pt>
          <cx:pt idx="8117">-4903</cx:pt>
          <cx:pt idx="8118">-4903</cx:pt>
          <cx:pt idx="8119">-4903</cx:pt>
          <cx:pt idx="8120">-4902</cx:pt>
          <cx:pt idx="8121">-4901</cx:pt>
          <cx:pt idx="8122">-4901</cx:pt>
          <cx:pt idx="8123">-4898</cx:pt>
          <cx:pt idx="8124">-4898</cx:pt>
          <cx:pt idx="8125">-4896</cx:pt>
          <cx:pt idx="8126">-4896</cx:pt>
          <cx:pt idx="8127">-4896</cx:pt>
          <cx:pt idx="8128">-4895</cx:pt>
          <cx:pt idx="8129">-4894</cx:pt>
          <cx:pt idx="8130">-4894</cx:pt>
          <cx:pt idx="8131">-4892</cx:pt>
          <cx:pt idx="8132">-4891</cx:pt>
          <cx:pt idx="8133">-4890</cx:pt>
          <cx:pt idx="8134">-4890</cx:pt>
          <cx:pt idx="8135">-4890</cx:pt>
          <cx:pt idx="8136">-4890</cx:pt>
          <cx:pt idx="8137">-4889</cx:pt>
          <cx:pt idx="8138">-4887</cx:pt>
          <cx:pt idx="8139">-4887</cx:pt>
          <cx:pt idx="8140">-4887</cx:pt>
          <cx:pt idx="8141">-4883</cx:pt>
          <cx:pt idx="8142">-4882</cx:pt>
          <cx:pt idx="8143">-4882</cx:pt>
          <cx:pt idx="8144">-4882</cx:pt>
          <cx:pt idx="8145">-4881</cx:pt>
          <cx:pt idx="8146">-4880</cx:pt>
          <cx:pt idx="8147">-4879</cx:pt>
          <cx:pt idx="8148">-4879</cx:pt>
          <cx:pt idx="8149">-4879</cx:pt>
          <cx:pt idx="8150">-4877</cx:pt>
          <cx:pt idx="8151">-4876</cx:pt>
          <cx:pt idx="8152">-4876</cx:pt>
          <cx:pt idx="8153">-4875</cx:pt>
          <cx:pt idx="8154">-4875</cx:pt>
          <cx:pt idx="8155">-4874</cx:pt>
          <cx:pt idx="8156">-4873</cx:pt>
          <cx:pt idx="8157">-4873</cx:pt>
          <cx:pt idx="8158">-4872</cx:pt>
          <cx:pt idx="8159">-4871</cx:pt>
          <cx:pt idx="8160">-4870</cx:pt>
          <cx:pt idx="8161">-4868</cx:pt>
          <cx:pt idx="8162">-4867</cx:pt>
          <cx:pt idx="8163">-4867</cx:pt>
          <cx:pt idx="8164">-4867</cx:pt>
          <cx:pt idx="8165">-4867</cx:pt>
          <cx:pt idx="8166">-4866</cx:pt>
          <cx:pt idx="8167">-4866</cx:pt>
          <cx:pt idx="8168">-4865</cx:pt>
          <cx:pt idx="8169">-4862</cx:pt>
          <cx:pt idx="8170">-4861</cx:pt>
          <cx:pt idx="8171">-4860</cx:pt>
          <cx:pt idx="8172">-4859</cx:pt>
          <cx:pt idx="8173">-4859</cx:pt>
          <cx:pt idx="8174">-4859</cx:pt>
          <cx:pt idx="8175">-4858</cx:pt>
          <cx:pt idx="8176">-4858</cx:pt>
          <cx:pt idx="8177">-4858</cx:pt>
          <cx:pt idx="8178">-4858</cx:pt>
          <cx:pt idx="8179">-4856</cx:pt>
          <cx:pt idx="8180">-4855</cx:pt>
          <cx:pt idx="8181">-4855</cx:pt>
          <cx:pt idx="8182">-4855</cx:pt>
          <cx:pt idx="8183">-4853</cx:pt>
          <cx:pt idx="8184">-4852</cx:pt>
          <cx:pt idx="8185">-4851</cx:pt>
          <cx:pt idx="8186">-4850</cx:pt>
          <cx:pt idx="8187">-4850</cx:pt>
          <cx:pt idx="8188">-4850</cx:pt>
          <cx:pt idx="8189">-4850</cx:pt>
          <cx:pt idx="8190">-4849</cx:pt>
          <cx:pt idx="8191">-4848</cx:pt>
          <cx:pt idx="8192">-4847</cx:pt>
          <cx:pt idx="8193">-4847</cx:pt>
          <cx:pt idx="8194">-4847</cx:pt>
          <cx:pt idx="8195">-4847</cx:pt>
          <cx:pt idx="8196">-4846</cx:pt>
          <cx:pt idx="8197">-4845</cx:pt>
          <cx:pt idx="8198">-4845</cx:pt>
          <cx:pt idx="8199">-4841</cx:pt>
          <cx:pt idx="8200">-4841</cx:pt>
          <cx:pt idx="8201">-4840</cx:pt>
          <cx:pt idx="8202">-4840</cx:pt>
          <cx:pt idx="8203">-4838</cx:pt>
          <cx:pt idx="8204">-4838</cx:pt>
          <cx:pt idx="8205">-4837</cx:pt>
          <cx:pt idx="8206">-4837</cx:pt>
          <cx:pt idx="8207">-4837</cx:pt>
          <cx:pt idx="8208">-4837</cx:pt>
          <cx:pt idx="8209">-4837</cx:pt>
          <cx:pt idx="8210">-4836</cx:pt>
          <cx:pt idx="8211">-4836</cx:pt>
          <cx:pt idx="8212">-4835</cx:pt>
          <cx:pt idx="8213">-4835</cx:pt>
          <cx:pt idx="8214">-4834</cx:pt>
          <cx:pt idx="8215">-4833</cx:pt>
          <cx:pt idx="8216">-4832</cx:pt>
          <cx:pt idx="8217">-4832</cx:pt>
          <cx:pt idx="8218">-4832</cx:pt>
          <cx:pt idx="8219">-4831</cx:pt>
          <cx:pt idx="8220">-4830</cx:pt>
          <cx:pt idx="8221">-4830</cx:pt>
          <cx:pt idx="8222">-4829</cx:pt>
          <cx:pt idx="8223">-4829</cx:pt>
          <cx:pt idx="8224">-4828</cx:pt>
          <cx:pt idx="8225">-4827</cx:pt>
          <cx:pt idx="8226">-4826</cx:pt>
          <cx:pt idx="8227">-4826</cx:pt>
          <cx:pt idx="8228">-4825</cx:pt>
          <cx:pt idx="8229">-4824</cx:pt>
          <cx:pt idx="8230">-4823</cx:pt>
          <cx:pt idx="8231">-4823</cx:pt>
          <cx:pt idx="8232">-4822</cx:pt>
          <cx:pt idx="8233">-4821</cx:pt>
          <cx:pt idx="8234">-4821</cx:pt>
          <cx:pt idx="8235">-4820</cx:pt>
          <cx:pt idx="8236">-4819</cx:pt>
          <cx:pt idx="8237">-4818</cx:pt>
          <cx:pt idx="8238">-4817</cx:pt>
          <cx:pt idx="8239">-4815</cx:pt>
          <cx:pt idx="8240">-4815</cx:pt>
          <cx:pt idx="8241">-4814</cx:pt>
          <cx:pt idx="8242">-4814</cx:pt>
          <cx:pt idx="8243">-4812</cx:pt>
          <cx:pt idx="8244">-4811</cx:pt>
          <cx:pt idx="8245">-4808</cx:pt>
          <cx:pt idx="8246">-4808</cx:pt>
          <cx:pt idx="8247">-4808</cx:pt>
          <cx:pt idx="8248">-4808</cx:pt>
          <cx:pt idx="8249">-4805</cx:pt>
          <cx:pt idx="8250">-4804</cx:pt>
          <cx:pt idx="8251">-4803</cx:pt>
          <cx:pt idx="8252">-4803</cx:pt>
          <cx:pt idx="8253">-4803</cx:pt>
          <cx:pt idx="8254">-4803</cx:pt>
          <cx:pt idx="8255">-4802</cx:pt>
          <cx:pt idx="8256">-4802</cx:pt>
          <cx:pt idx="8257">-4801</cx:pt>
          <cx:pt idx="8258">-4801</cx:pt>
          <cx:pt idx="8259">-4800</cx:pt>
          <cx:pt idx="8260">-4800</cx:pt>
          <cx:pt idx="8261">-4797</cx:pt>
          <cx:pt idx="8262">-4797</cx:pt>
          <cx:pt idx="8263">-4797</cx:pt>
          <cx:pt idx="8264">-4797</cx:pt>
          <cx:pt idx="8265">-4796</cx:pt>
          <cx:pt idx="8266">-4796</cx:pt>
          <cx:pt idx="8267">-4796</cx:pt>
          <cx:pt idx="8268">-4795</cx:pt>
          <cx:pt idx="8269">-4792</cx:pt>
          <cx:pt idx="8270">-4792</cx:pt>
          <cx:pt idx="8271">-4791</cx:pt>
          <cx:pt idx="8272">-4790</cx:pt>
          <cx:pt idx="8273">-4789</cx:pt>
          <cx:pt idx="8274">-4788</cx:pt>
          <cx:pt idx="8275">-4787</cx:pt>
          <cx:pt idx="8276">-4786</cx:pt>
          <cx:pt idx="8277">-4786</cx:pt>
          <cx:pt idx="8278">-4786</cx:pt>
          <cx:pt idx="8279">-4785</cx:pt>
          <cx:pt idx="8280">-4782</cx:pt>
          <cx:pt idx="8281">-4781</cx:pt>
          <cx:pt idx="8282">-4781</cx:pt>
          <cx:pt idx="8283">-4780</cx:pt>
          <cx:pt idx="8284">-4780</cx:pt>
          <cx:pt idx="8285">-4779</cx:pt>
          <cx:pt idx="8286">-4779</cx:pt>
          <cx:pt idx="8287">-4778</cx:pt>
          <cx:pt idx="8288">-4778</cx:pt>
          <cx:pt idx="8289">-4777</cx:pt>
          <cx:pt idx="8290">-4774</cx:pt>
          <cx:pt idx="8291">-4773</cx:pt>
          <cx:pt idx="8292">-4772</cx:pt>
          <cx:pt idx="8293">-4770</cx:pt>
          <cx:pt idx="8294">-4769</cx:pt>
          <cx:pt idx="8295">-4769</cx:pt>
          <cx:pt idx="8296">-4767</cx:pt>
          <cx:pt idx="8297">-4765</cx:pt>
          <cx:pt idx="8298">-4764</cx:pt>
          <cx:pt idx="8299">-4762</cx:pt>
          <cx:pt idx="8300">-4762</cx:pt>
          <cx:pt idx="8301">-4760</cx:pt>
          <cx:pt idx="8302">-4760</cx:pt>
          <cx:pt idx="8303">-4759</cx:pt>
          <cx:pt idx="8304">-4759</cx:pt>
          <cx:pt idx="8305">-4759</cx:pt>
          <cx:pt idx="8306">-4756</cx:pt>
          <cx:pt idx="8307">-4756</cx:pt>
          <cx:pt idx="8308">-4756</cx:pt>
          <cx:pt idx="8309">-4755</cx:pt>
          <cx:pt idx="8310">-4753</cx:pt>
          <cx:pt idx="8311">-4752</cx:pt>
          <cx:pt idx="8312">-4752</cx:pt>
          <cx:pt idx="8313">-4751</cx:pt>
          <cx:pt idx="8314">-4749</cx:pt>
          <cx:pt idx="8315">-4749</cx:pt>
          <cx:pt idx="8316">-4748</cx:pt>
          <cx:pt idx="8317">-4748</cx:pt>
          <cx:pt idx="8318">-4747</cx:pt>
          <cx:pt idx="8319">-4747</cx:pt>
          <cx:pt idx="8320">-4747</cx:pt>
          <cx:pt idx="8321">-4747</cx:pt>
          <cx:pt idx="8322">-4746</cx:pt>
          <cx:pt idx="8323">-4745</cx:pt>
          <cx:pt idx="8324">-4745</cx:pt>
          <cx:pt idx="8325">-4744</cx:pt>
          <cx:pt idx="8326">-4744</cx:pt>
          <cx:pt idx="8327">-4744</cx:pt>
          <cx:pt idx="8328">-4741</cx:pt>
          <cx:pt idx="8329">-4741</cx:pt>
          <cx:pt idx="8330">-4741</cx:pt>
          <cx:pt idx="8331">-4740</cx:pt>
          <cx:pt idx="8332">-4737</cx:pt>
          <cx:pt idx="8333">-4736</cx:pt>
          <cx:pt idx="8334">-4736</cx:pt>
          <cx:pt idx="8335">-4734</cx:pt>
          <cx:pt idx="8336">-4733</cx:pt>
          <cx:pt idx="8337">-4730</cx:pt>
          <cx:pt idx="8338">-4730</cx:pt>
          <cx:pt idx="8339">-4729</cx:pt>
          <cx:pt idx="8340">-4729</cx:pt>
          <cx:pt idx="8341">-4728</cx:pt>
          <cx:pt idx="8342">-4726</cx:pt>
          <cx:pt idx="8343">-4726</cx:pt>
          <cx:pt idx="8344">-4726</cx:pt>
          <cx:pt idx="8345">-4726</cx:pt>
          <cx:pt idx="8346">-4724</cx:pt>
          <cx:pt idx="8347">-4724</cx:pt>
          <cx:pt idx="8348">-4724</cx:pt>
          <cx:pt idx="8349">-4723</cx:pt>
          <cx:pt idx="8350">-4723</cx:pt>
          <cx:pt idx="8351">-4721</cx:pt>
          <cx:pt idx="8352">-4720</cx:pt>
          <cx:pt idx="8353">-4720</cx:pt>
          <cx:pt idx="8354">-4720</cx:pt>
          <cx:pt idx="8355">-4720</cx:pt>
          <cx:pt idx="8356">-4719</cx:pt>
          <cx:pt idx="8357">-4719</cx:pt>
          <cx:pt idx="8358">-4718</cx:pt>
          <cx:pt idx="8359">-4717</cx:pt>
          <cx:pt idx="8360">-4717</cx:pt>
          <cx:pt idx="8361">-4717</cx:pt>
          <cx:pt idx="8362">-4716</cx:pt>
          <cx:pt idx="8363">-4716</cx:pt>
          <cx:pt idx="8364">-4716</cx:pt>
          <cx:pt idx="8365">-4716</cx:pt>
          <cx:pt idx="8366">-4715</cx:pt>
          <cx:pt idx="8367">-4714</cx:pt>
          <cx:pt idx="8368">-4714</cx:pt>
          <cx:pt idx="8369">-4713</cx:pt>
          <cx:pt idx="8370">-4712</cx:pt>
          <cx:pt idx="8371">-4711</cx:pt>
          <cx:pt idx="8372">-4711</cx:pt>
          <cx:pt idx="8373">-4711</cx:pt>
          <cx:pt idx="8374">-4709</cx:pt>
          <cx:pt idx="8375">-4709</cx:pt>
          <cx:pt idx="8376">-4709</cx:pt>
          <cx:pt idx="8377">-4709</cx:pt>
          <cx:pt idx="8378">-4708</cx:pt>
          <cx:pt idx="8379">-4707</cx:pt>
          <cx:pt idx="8380">-4705</cx:pt>
          <cx:pt idx="8381">-4704</cx:pt>
          <cx:pt idx="8382">-4704</cx:pt>
          <cx:pt idx="8383">-4704</cx:pt>
          <cx:pt idx="8384">-4704</cx:pt>
          <cx:pt idx="8385">-4704</cx:pt>
          <cx:pt idx="8386">-4703</cx:pt>
          <cx:pt idx="8387">-4702</cx:pt>
          <cx:pt idx="8388">-4702</cx:pt>
          <cx:pt idx="8389">-4702</cx:pt>
          <cx:pt idx="8390">-4701</cx:pt>
          <cx:pt idx="8391">-4700</cx:pt>
          <cx:pt idx="8392">-4700</cx:pt>
          <cx:pt idx="8393">-4699</cx:pt>
          <cx:pt idx="8394">-4699</cx:pt>
          <cx:pt idx="8395">-4698</cx:pt>
          <cx:pt idx="8396">-4697</cx:pt>
          <cx:pt idx="8397">-4696</cx:pt>
          <cx:pt idx="8398">-4694</cx:pt>
          <cx:pt idx="8399">-4693</cx:pt>
          <cx:pt idx="8400">-4693</cx:pt>
          <cx:pt idx="8401">-4692</cx:pt>
          <cx:pt idx="8402">-4692</cx:pt>
          <cx:pt idx="8403">-4691</cx:pt>
          <cx:pt idx="8404">-4690</cx:pt>
          <cx:pt idx="8405">-4690</cx:pt>
          <cx:pt idx="8406">-4689</cx:pt>
          <cx:pt idx="8407">-4688</cx:pt>
          <cx:pt idx="8408">-4688</cx:pt>
          <cx:pt idx="8409">-4688</cx:pt>
          <cx:pt idx="8410">-4688</cx:pt>
          <cx:pt idx="8411">-4688</cx:pt>
          <cx:pt idx="8412">-4686</cx:pt>
          <cx:pt idx="8413">-4686</cx:pt>
          <cx:pt idx="8414">-4684</cx:pt>
          <cx:pt idx="8415">-4684</cx:pt>
          <cx:pt idx="8416">-4684</cx:pt>
          <cx:pt idx="8417">-4684</cx:pt>
          <cx:pt idx="8418">-4683</cx:pt>
          <cx:pt idx="8419">-4683</cx:pt>
          <cx:pt idx="8420">-4681</cx:pt>
          <cx:pt idx="8421">-4680</cx:pt>
          <cx:pt idx="8422">-4680</cx:pt>
          <cx:pt idx="8423">-4678</cx:pt>
          <cx:pt idx="8424">-4677</cx:pt>
          <cx:pt idx="8425">-4677</cx:pt>
          <cx:pt idx="8426">-4676</cx:pt>
          <cx:pt idx="8427">-4676</cx:pt>
          <cx:pt idx="8428">-4676</cx:pt>
          <cx:pt idx="8429">-4675</cx:pt>
          <cx:pt idx="8430">-4675</cx:pt>
          <cx:pt idx="8431">-4674</cx:pt>
          <cx:pt idx="8432">-4672</cx:pt>
          <cx:pt idx="8433">-4672</cx:pt>
          <cx:pt idx="8434">-4672</cx:pt>
          <cx:pt idx="8435">-4671</cx:pt>
          <cx:pt idx="8436">-4671</cx:pt>
          <cx:pt idx="8437">-4668</cx:pt>
          <cx:pt idx="8438">-4668</cx:pt>
          <cx:pt idx="8439">-4668</cx:pt>
          <cx:pt idx="8440">-4666</cx:pt>
          <cx:pt idx="8441">-4665</cx:pt>
          <cx:pt idx="8442">-4665</cx:pt>
          <cx:pt idx="8443">-4665</cx:pt>
          <cx:pt idx="8444">-4664</cx:pt>
          <cx:pt idx="8445">-4664</cx:pt>
          <cx:pt idx="8446">-4663</cx:pt>
          <cx:pt idx="8447">-4663</cx:pt>
          <cx:pt idx="8448">-4663</cx:pt>
          <cx:pt idx="8449">-4663</cx:pt>
          <cx:pt idx="8450">-4662</cx:pt>
          <cx:pt idx="8451">-4662</cx:pt>
          <cx:pt idx="8452">-4662</cx:pt>
          <cx:pt idx="8453">-4661</cx:pt>
          <cx:pt idx="8454">-4661</cx:pt>
          <cx:pt idx="8455">-4661</cx:pt>
          <cx:pt idx="8456">-4659</cx:pt>
          <cx:pt idx="8457">-4659</cx:pt>
          <cx:pt idx="8458">-4659</cx:pt>
          <cx:pt idx="8459">-4657</cx:pt>
          <cx:pt idx="8460">-4656</cx:pt>
          <cx:pt idx="8461">-4655</cx:pt>
          <cx:pt idx="8462">-4653</cx:pt>
          <cx:pt idx="8463">-4653</cx:pt>
          <cx:pt idx="8464">-4652</cx:pt>
          <cx:pt idx="8465">-4652</cx:pt>
          <cx:pt idx="8466">-4652</cx:pt>
          <cx:pt idx="8467">-4652</cx:pt>
          <cx:pt idx="8468">-4649</cx:pt>
          <cx:pt idx="8469">-4649</cx:pt>
          <cx:pt idx="8470">-4646</cx:pt>
          <cx:pt idx="8471">-4646</cx:pt>
          <cx:pt idx="8472">-4646</cx:pt>
          <cx:pt idx="8473">-4644</cx:pt>
          <cx:pt idx="8474">-4642</cx:pt>
          <cx:pt idx="8475">-4642</cx:pt>
          <cx:pt idx="8476">-4640</cx:pt>
          <cx:pt idx="8477">-4639</cx:pt>
          <cx:pt idx="8478">-4639</cx:pt>
          <cx:pt idx="8479">-4639</cx:pt>
          <cx:pt idx="8480">-4638</cx:pt>
          <cx:pt idx="8481">-4635</cx:pt>
          <cx:pt idx="8482">-4635</cx:pt>
          <cx:pt idx="8483">-4634</cx:pt>
          <cx:pt idx="8484">-4634</cx:pt>
          <cx:pt idx="8485">-4632</cx:pt>
          <cx:pt idx="8486">-4632</cx:pt>
          <cx:pt idx="8487">-4632</cx:pt>
          <cx:pt idx="8488">-4630</cx:pt>
          <cx:pt idx="8489">-4630</cx:pt>
          <cx:pt idx="8490">-4630</cx:pt>
          <cx:pt idx="8491">-4629</cx:pt>
          <cx:pt idx="8492">-4628</cx:pt>
          <cx:pt idx="8493">-4626</cx:pt>
          <cx:pt idx="8494">-4626</cx:pt>
          <cx:pt idx="8495">-4626</cx:pt>
          <cx:pt idx="8496">-4625</cx:pt>
          <cx:pt idx="8497">-4625</cx:pt>
          <cx:pt idx="8498">-4625</cx:pt>
          <cx:pt idx="8499">-4624</cx:pt>
          <cx:pt idx="8500">-4621</cx:pt>
          <cx:pt idx="8501">-4621</cx:pt>
          <cx:pt idx="8502">-4620</cx:pt>
          <cx:pt idx="8503">-4617</cx:pt>
          <cx:pt idx="8504">-4617</cx:pt>
          <cx:pt idx="8505">-4617</cx:pt>
          <cx:pt idx="8506">-4616</cx:pt>
          <cx:pt idx="8507">-4616</cx:pt>
          <cx:pt idx="8508">-4615</cx:pt>
          <cx:pt idx="8509">-4615</cx:pt>
          <cx:pt idx="8510">-4615</cx:pt>
          <cx:pt idx="8511">-4615</cx:pt>
          <cx:pt idx="8512">-4613</cx:pt>
          <cx:pt idx="8513">-4613</cx:pt>
          <cx:pt idx="8514">-4612</cx:pt>
          <cx:pt idx="8515">-4612</cx:pt>
          <cx:pt idx="8516">-4612</cx:pt>
          <cx:pt idx="8517">-4611</cx:pt>
          <cx:pt idx="8518">-4611</cx:pt>
          <cx:pt idx="8519">-4610</cx:pt>
          <cx:pt idx="8520">-4609</cx:pt>
          <cx:pt idx="8521">-4609</cx:pt>
          <cx:pt idx="8522">-4609</cx:pt>
          <cx:pt idx="8523">-4608</cx:pt>
          <cx:pt idx="8524">-4608</cx:pt>
          <cx:pt idx="8525">-4607</cx:pt>
          <cx:pt idx="8526">-4606</cx:pt>
          <cx:pt idx="8527">-4606</cx:pt>
          <cx:pt idx="8528">-4605</cx:pt>
          <cx:pt idx="8529">-4604</cx:pt>
          <cx:pt idx="8530">-4604</cx:pt>
          <cx:pt idx="8531">-4604</cx:pt>
          <cx:pt idx="8532">-4603</cx:pt>
          <cx:pt idx="8533">-4602</cx:pt>
          <cx:pt idx="8534">-4602</cx:pt>
          <cx:pt idx="8535">-4600</cx:pt>
          <cx:pt idx="8536">-4600</cx:pt>
          <cx:pt idx="8537">-4600</cx:pt>
          <cx:pt idx="8538">-4599</cx:pt>
          <cx:pt idx="8539">-4598</cx:pt>
          <cx:pt idx="8540">-4598</cx:pt>
          <cx:pt idx="8541">-4596</cx:pt>
          <cx:pt idx="8542">-4596</cx:pt>
          <cx:pt idx="8543">-4595</cx:pt>
          <cx:pt idx="8544">-4595</cx:pt>
          <cx:pt idx="8545">-4595</cx:pt>
          <cx:pt idx="8546">-4595</cx:pt>
          <cx:pt idx="8547">-4594</cx:pt>
          <cx:pt idx="8548">-4594</cx:pt>
          <cx:pt idx="8549">-4594</cx:pt>
          <cx:pt idx="8550">-4594</cx:pt>
          <cx:pt idx="8551">-4592</cx:pt>
          <cx:pt idx="8552">-4592</cx:pt>
          <cx:pt idx="8553">-4592</cx:pt>
          <cx:pt idx="8554">-4591</cx:pt>
          <cx:pt idx="8555">-4590</cx:pt>
          <cx:pt idx="8556">-4590</cx:pt>
          <cx:pt idx="8557">-4590</cx:pt>
          <cx:pt idx="8558">-4589</cx:pt>
          <cx:pt idx="8559">-4587</cx:pt>
          <cx:pt idx="8560">-4586</cx:pt>
          <cx:pt idx="8561">-4585</cx:pt>
          <cx:pt idx="8562">-4585</cx:pt>
          <cx:pt idx="8563">-4584</cx:pt>
          <cx:pt idx="8564">-4584</cx:pt>
          <cx:pt idx="8565">-4583</cx:pt>
          <cx:pt idx="8566">-4583</cx:pt>
          <cx:pt idx="8567">-4583</cx:pt>
          <cx:pt idx="8568">-4582</cx:pt>
          <cx:pt idx="8569">-4580</cx:pt>
          <cx:pt idx="8570">-4580</cx:pt>
          <cx:pt idx="8571">-4579</cx:pt>
          <cx:pt idx="8572">-4578</cx:pt>
          <cx:pt idx="8573">-4578</cx:pt>
          <cx:pt idx="8574">-4578</cx:pt>
          <cx:pt idx="8575">-4578</cx:pt>
          <cx:pt idx="8576">-4577</cx:pt>
          <cx:pt idx="8577">-4577</cx:pt>
          <cx:pt idx="8578">-4576</cx:pt>
          <cx:pt idx="8579">-4576</cx:pt>
          <cx:pt idx="8580">-4576</cx:pt>
          <cx:pt idx="8581">-4576</cx:pt>
          <cx:pt idx="8582">-4576</cx:pt>
          <cx:pt idx="8583">-4575</cx:pt>
          <cx:pt idx="8584">-4575</cx:pt>
          <cx:pt idx="8585">-4574</cx:pt>
          <cx:pt idx="8586">-4573</cx:pt>
          <cx:pt idx="8587">-4573</cx:pt>
          <cx:pt idx="8588">-4573</cx:pt>
          <cx:pt idx="8589">-4572</cx:pt>
          <cx:pt idx="8590">-4570</cx:pt>
          <cx:pt idx="8591">-4569</cx:pt>
          <cx:pt idx="8592">-4568</cx:pt>
          <cx:pt idx="8593">-4567</cx:pt>
          <cx:pt idx="8594">-4567</cx:pt>
          <cx:pt idx="8595">-4567</cx:pt>
          <cx:pt idx="8596">-4567</cx:pt>
          <cx:pt idx="8597">-4565</cx:pt>
          <cx:pt idx="8598">-4565</cx:pt>
          <cx:pt idx="8599">-4563</cx:pt>
          <cx:pt idx="8600">-4563</cx:pt>
          <cx:pt idx="8601">-4563</cx:pt>
          <cx:pt idx="8602">-4562</cx:pt>
          <cx:pt idx="8603">-4562</cx:pt>
          <cx:pt idx="8604">-4561</cx:pt>
          <cx:pt idx="8605">-4561</cx:pt>
          <cx:pt idx="8606">-4561</cx:pt>
          <cx:pt idx="8607">-4560</cx:pt>
          <cx:pt idx="8608">-4559</cx:pt>
          <cx:pt idx="8609">-4559</cx:pt>
          <cx:pt idx="8610">-4557</cx:pt>
          <cx:pt idx="8611">-4557</cx:pt>
          <cx:pt idx="8612">-4557</cx:pt>
          <cx:pt idx="8613">-4557</cx:pt>
          <cx:pt idx="8614">-4554</cx:pt>
          <cx:pt idx="8615">-4554</cx:pt>
          <cx:pt idx="8616">-4554</cx:pt>
          <cx:pt idx="8617">-4553</cx:pt>
          <cx:pt idx="8618">-4551</cx:pt>
          <cx:pt idx="8619">-4551</cx:pt>
          <cx:pt idx="8620">-4550</cx:pt>
          <cx:pt idx="8621">-4550</cx:pt>
          <cx:pt idx="8622">-4549</cx:pt>
          <cx:pt idx="8623">-4547</cx:pt>
          <cx:pt idx="8624">-4546</cx:pt>
          <cx:pt idx="8625">-4545</cx:pt>
          <cx:pt idx="8626">-4544</cx:pt>
          <cx:pt idx="8627">-4544</cx:pt>
          <cx:pt idx="8628">-4543</cx:pt>
          <cx:pt idx="8629">-4539</cx:pt>
          <cx:pt idx="8630">-4539</cx:pt>
          <cx:pt idx="8631">-4539</cx:pt>
          <cx:pt idx="8632">-4539</cx:pt>
          <cx:pt idx="8633">-4539</cx:pt>
          <cx:pt idx="8634">-4538</cx:pt>
          <cx:pt idx="8635">-4538</cx:pt>
          <cx:pt idx="8636">-4538</cx:pt>
          <cx:pt idx="8637">-4536</cx:pt>
          <cx:pt idx="8638">-4535</cx:pt>
          <cx:pt idx="8639">-4534</cx:pt>
          <cx:pt idx="8640">-4533</cx:pt>
          <cx:pt idx="8641">-4533</cx:pt>
          <cx:pt idx="8642">-4533</cx:pt>
          <cx:pt idx="8643">-4532</cx:pt>
          <cx:pt idx="8644">-4530</cx:pt>
          <cx:pt idx="8645">-4530</cx:pt>
          <cx:pt idx="8646">-4530</cx:pt>
          <cx:pt idx="8647">-4528</cx:pt>
          <cx:pt idx="8648">-4527</cx:pt>
          <cx:pt idx="8649">-4525</cx:pt>
          <cx:pt idx="8650">-4525</cx:pt>
          <cx:pt idx="8651">-4525</cx:pt>
          <cx:pt idx="8652">-4524</cx:pt>
          <cx:pt idx="8653">-4524</cx:pt>
          <cx:pt idx="8654">-4524</cx:pt>
          <cx:pt idx="8655">-4524</cx:pt>
          <cx:pt idx="8656">-4523</cx:pt>
          <cx:pt idx="8657">-4522</cx:pt>
          <cx:pt idx="8658">-4521</cx:pt>
          <cx:pt idx="8659">-4521</cx:pt>
          <cx:pt idx="8660">-4520</cx:pt>
          <cx:pt idx="8661">-4520</cx:pt>
          <cx:pt idx="8662">-4519</cx:pt>
          <cx:pt idx="8663">-4518</cx:pt>
          <cx:pt idx="8664">-4517</cx:pt>
          <cx:pt idx="8665">-4516</cx:pt>
          <cx:pt idx="8666">-4516</cx:pt>
          <cx:pt idx="8667">-4515</cx:pt>
          <cx:pt idx="8668">-4515</cx:pt>
          <cx:pt idx="8669">-4515</cx:pt>
          <cx:pt idx="8670">-4513</cx:pt>
          <cx:pt idx="8671">-4513</cx:pt>
          <cx:pt idx="8672">-4513</cx:pt>
          <cx:pt idx="8673">-4512</cx:pt>
          <cx:pt idx="8674">-4510</cx:pt>
          <cx:pt idx="8675">-4509</cx:pt>
          <cx:pt idx="8676">-4509</cx:pt>
          <cx:pt idx="8677">-4509</cx:pt>
          <cx:pt idx="8678">-4508</cx:pt>
          <cx:pt idx="8679">-4507</cx:pt>
          <cx:pt idx="8680">-4507</cx:pt>
          <cx:pt idx="8681">-4506</cx:pt>
          <cx:pt idx="8682">-4505</cx:pt>
          <cx:pt idx="8683">-4505</cx:pt>
          <cx:pt idx="8684">-4505</cx:pt>
          <cx:pt idx="8685">-4504</cx:pt>
          <cx:pt idx="8686">-4504</cx:pt>
          <cx:pt idx="8687">-4504</cx:pt>
          <cx:pt idx="8688">-4502</cx:pt>
          <cx:pt idx="8689">-4502</cx:pt>
          <cx:pt idx="8690">-4502</cx:pt>
          <cx:pt idx="8691">-4501</cx:pt>
          <cx:pt idx="8692">-4501</cx:pt>
          <cx:pt idx="8693">-4501</cx:pt>
          <cx:pt idx="8694">-4500</cx:pt>
          <cx:pt idx="8695">-4499</cx:pt>
          <cx:pt idx="8696">-4499</cx:pt>
          <cx:pt idx="8697">-4498</cx:pt>
          <cx:pt idx="8698">-4496</cx:pt>
          <cx:pt idx="8699">-4495</cx:pt>
          <cx:pt idx="8700">-4495</cx:pt>
          <cx:pt idx="8701">-4494</cx:pt>
          <cx:pt idx="8702">-4494</cx:pt>
          <cx:pt idx="8703">-4493</cx:pt>
          <cx:pt idx="8704">-4493</cx:pt>
          <cx:pt idx="8705">-4493</cx:pt>
          <cx:pt idx="8706">-4492</cx:pt>
          <cx:pt idx="8707">-4492</cx:pt>
          <cx:pt idx="8708">-4492</cx:pt>
          <cx:pt idx="8709">-4492</cx:pt>
          <cx:pt idx="8710">-4492</cx:pt>
          <cx:pt idx="8711">-4492</cx:pt>
          <cx:pt idx="8712">-4491</cx:pt>
          <cx:pt idx="8713">-4491</cx:pt>
          <cx:pt idx="8714">-4490</cx:pt>
          <cx:pt idx="8715">-4489</cx:pt>
          <cx:pt idx="8716">-4488</cx:pt>
          <cx:pt idx="8717">-4488</cx:pt>
          <cx:pt idx="8718">-4488</cx:pt>
          <cx:pt idx="8719">-4488</cx:pt>
          <cx:pt idx="8720">-4488</cx:pt>
          <cx:pt idx="8721">-4486</cx:pt>
          <cx:pt idx="8722">-4486</cx:pt>
          <cx:pt idx="8723">-4486</cx:pt>
          <cx:pt idx="8724">-4486</cx:pt>
          <cx:pt idx="8725">-4485</cx:pt>
          <cx:pt idx="8726">-4485</cx:pt>
          <cx:pt idx="8727">-4483</cx:pt>
          <cx:pt idx="8728">-4482</cx:pt>
          <cx:pt idx="8729">-4482</cx:pt>
          <cx:pt idx="8730">-4482</cx:pt>
          <cx:pt idx="8731">-4481</cx:pt>
          <cx:pt idx="8732">-4480</cx:pt>
          <cx:pt idx="8733">-4480</cx:pt>
          <cx:pt idx="8734">-4480</cx:pt>
          <cx:pt idx="8735">-4479</cx:pt>
          <cx:pt idx="8736">-4479</cx:pt>
          <cx:pt idx="8737">-4478</cx:pt>
          <cx:pt idx="8738">-4477</cx:pt>
          <cx:pt idx="8739">-4477</cx:pt>
          <cx:pt idx="8740">-4476</cx:pt>
          <cx:pt idx="8741">-4475</cx:pt>
          <cx:pt idx="8742">-4475</cx:pt>
          <cx:pt idx="8743">-4475</cx:pt>
          <cx:pt idx="8744">-4473</cx:pt>
          <cx:pt idx="8745">-4471</cx:pt>
          <cx:pt idx="8746">-4471</cx:pt>
          <cx:pt idx="8747">-4471</cx:pt>
          <cx:pt idx="8748">-4471</cx:pt>
          <cx:pt idx="8749">-4470</cx:pt>
          <cx:pt idx="8750">-4469</cx:pt>
          <cx:pt idx="8751">-4469</cx:pt>
          <cx:pt idx="8752">-4469</cx:pt>
          <cx:pt idx="8753">-4469</cx:pt>
          <cx:pt idx="8754">-4468</cx:pt>
          <cx:pt idx="8755">-4466</cx:pt>
          <cx:pt idx="8756">-4466</cx:pt>
          <cx:pt idx="8757">-4466</cx:pt>
          <cx:pt idx="8758">-4466</cx:pt>
          <cx:pt idx="8759">-4466</cx:pt>
          <cx:pt idx="8760">-4465</cx:pt>
          <cx:pt idx="8761">-4463</cx:pt>
          <cx:pt idx="8762">-4462</cx:pt>
          <cx:pt idx="8763">-4461</cx:pt>
          <cx:pt idx="8764">-4461</cx:pt>
          <cx:pt idx="8765">-4461</cx:pt>
          <cx:pt idx="8766">-4461</cx:pt>
          <cx:pt idx="8767">-4460</cx:pt>
          <cx:pt idx="8768">-4460</cx:pt>
          <cx:pt idx="8769">-4460</cx:pt>
          <cx:pt idx="8770">-4459</cx:pt>
          <cx:pt idx="8771">-4459</cx:pt>
          <cx:pt idx="8772">-4457</cx:pt>
          <cx:pt idx="8773">-4456</cx:pt>
          <cx:pt idx="8774">-4455</cx:pt>
          <cx:pt idx="8775">-4455</cx:pt>
          <cx:pt idx="8776">-4454</cx:pt>
          <cx:pt idx="8777">-4454</cx:pt>
          <cx:pt idx="8778">-4454</cx:pt>
          <cx:pt idx="8779">-4454</cx:pt>
          <cx:pt idx="8780">-4454</cx:pt>
          <cx:pt idx="8781">-4452</cx:pt>
          <cx:pt idx="8782">-4451</cx:pt>
          <cx:pt idx="8783">-4451</cx:pt>
          <cx:pt idx="8784">-4450</cx:pt>
          <cx:pt idx="8785">-4449</cx:pt>
          <cx:pt idx="8786">-4449</cx:pt>
          <cx:pt idx="8787">-4448</cx:pt>
          <cx:pt idx="8788">-4448</cx:pt>
          <cx:pt idx="8789">-4448</cx:pt>
          <cx:pt idx="8790">-4447</cx:pt>
          <cx:pt idx="8791">-4447</cx:pt>
          <cx:pt idx="8792">-4445</cx:pt>
          <cx:pt idx="8793">-4444</cx:pt>
          <cx:pt idx="8794">-4444</cx:pt>
          <cx:pt idx="8795">-4444</cx:pt>
          <cx:pt idx="8796">-4443</cx:pt>
          <cx:pt idx="8797">-4442</cx:pt>
          <cx:pt idx="8798">-4442</cx:pt>
          <cx:pt idx="8799">-4442</cx:pt>
          <cx:pt idx="8800">-4442</cx:pt>
          <cx:pt idx="8801">-4441</cx:pt>
          <cx:pt idx="8802">-4441</cx:pt>
          <cx:pt idx="8803">-4441</cx:pt>
          <cx:pt idx="8804">-4441</cx:pt>
          <cx:pt idx="8805">-4439</cx:pt>
          <cx:pt idx="8806">-4437</cx:pt>
          <cx:pt idx="8807">-4437</cx:pt>
          <cx:pt idx="8808">-4436</cx:pt>
          <cx:pt idx="8809">-4434</cx:pt>
          <cx:pt idx="8810">-4434</cx:pt>
          <cx:pt idx="8811">-4434</cx:pt>
          <cx:pt idx="8812">-4432</cx:pt>
          <cx:pt idx="8813">-4431</cx:pt>
          <cx:pt idx="8814">-4430</cx:pt>
          <cx:pt idx="8815">-4430</cx:pt>
          <cx:pt idx="8816">-4429</cx:pt>
          <cx:pt idx="8817">-4428</cx:pt>
          <cx:pt idx="8818">-4428</cx:pt>
          <cx:pt idx="8819">-4427</cx:pt>
          <cx:pt idx="8820">-4426</cx:pt>
          <cx:pt idx="8821">-4426</cx:pt>
          <cx:pt idx="8822">-4424</cx:pt>
          <cx:pt idx="8823">-4422</cx:pt>
          <cx:pt idx="8824">-4421</cx:pt>
          <cx:pt idx="8825">-4421</cx:pt>
          <cx:pt idx="8826">-4420</cx:pt>
          <cx:pt idx="8827">-4419</cx:pt>
          <cx:pt idx="8828">-4419</cx:pt>
          <cx:pt idx="8829">-4419</cx:pt>
          <cx:pt idx="8830">-4418</cx:pt>
          <cx:pt idx="8831">-4418</cx:pt>
          <cx:pt idx="8832">-4417</cx:pt>
          <cx:pt idx="8833">-4417</cx:pt>
          <cx:pt idx="8834">-4417</cx:pt>
          <cx:pt idx="8835">-4416</cx:pt>
          <cx:pt idx="8836">-4416</cx:pt>
          <cx:pt idx="8837">-4416</cx:pt>
          <cx:pt idx="8838">-4415</cx:pt>
          <cx:pt idx="8839">-4414</cx:pt>
          <cx:pt idx="8840">-4414</cx:pt>
          <cx:pt idx="8841">-4413</cx:pt>
          <cx:pt idx="8842">-4413</cx:pt>
          <cx:pt idx="8843">-4412</cx:pt>
          <cx:pt idx="8844">-4412</cx:pt>
          <cx:pt idx="8845">-4411</cx:pt>
          <cx:pt idx="8846">-4411</cx:pt>
          <cx:pt idx="8847">-4410</cx:pt>
          <cx:pt idx="8848">-4410</cx:pt>
          <cx:pt idx="8849">-4410</cx:pt>
          <cx:pt idx="8850">-4409</cx:pt>
          <cx:pt idx="8851">-4409</cx:pt>
          <cx:pt idx="8852">-4409</cx:pt>
          <cx:pt idx="8853">-4408</cx:pt>
          <cx:pt idx="8854">-4407</cx:pt>
          <cx:pt idx="8855">-4407</cx:pt>
          <cx:pt idx="8856">-4407</cx:pt>
          <cx:pt idx="8857">-4406</cx:pt>
          <cx:pt idx="8858">-4403</cx:pt>
          <cx:pt idx="8859">-4403</cx:pt>
          <cx:pt idx="8860">-4403</cx:pt>
          <cx:pt idx="8861">-4402</cx:pt>
          <cx:pt idx="8862">-4402</cx:pt>
          <cx:pt idx="8863">-4402</cx:pt>
          <cx:pt idx="8864">-4402</cx:pt>
          <cx:pt idx="8865">-4401</cx:pt>
          <cx:pt idx="8866">-4400</cx:pt>
          <cx:pt idx="8867">-4400</cx:pt>
          <cx:pt idx="8868">-4398</cx:pt>
          <cx:pt idx="8869">-4398</cx:pt>
          <cx:pt idx="8870">-4398</cx:pt>
          <cx:pt idx="8871">-4397</cx:pt>
          <cx:pt idx="8872">-4397</cx:pt>
          <cx:pt idx="8873">-4397</cx:pt>
          <cx:pt idx="8874">-4397</cx:pt>
          <cx:pt idx="8875">-4396</cx:pt>
          <cx:pt idx="8876">-4396</cx:pt>
          <cx:pt idx="8877">-4395</cx:pt>
          <cx:pt idx="8878">-4394</cx:pt>
          <cx:pt idx="8879">-4393</cx:pt>
          <cx:pt idx="8880">-4391</cx:pt>
          <cx:pt idx="8881">-4390</cx:pt>
          <cx:pt idx="8882">-4390</cx:pt>
          <cx:pt idx="8883">-4389</cx:pt>
          <cx:pt idx="8884">-4389</cx:pt>
          <cx:pt idx="8885">-4388</cx:pt>
          <cx:pt idx="8886">-4388</cx:pt>
          <cx:pt idx="8887">-4387</cx:pt>
          <cx:pt idx="8888">-4385</cx:pt>
          <cx:pt idx="8889">-4384</cx:pt>
          <cx:pt idx="8890">-4384</cx:pt>
          <cx:pt idx="8891">-4384</cx:pt>
          <cx:pt idx="8892">-4384</cx:pt>
          <cx:pt idx="8893">-4382</cx:pt>
          <cx:pt idx="8894">-4381</cx:pt>
          <cx:pt idx="8895">-4380</cx:pt>
          <cx:pt idx="8896">-4380</cx:pt>
          <cx:pt idx="8897">-4380</cx:pt>
          <cx:pt idx="8898">-4379</cx:pt>
          <cx:pt idx="8899">-4379</cx:pt>
          <cx:pt idx="8900">-4379</cx:pt>
          <cx:pt idx="8901">-4379</cx:pt>
          <cx:pt idx="8902">-4378</cx:pt>
          <cx:pt idx="8903">-4378</cx:pt>
          <cx:pt idx="8904">-4377</cx:pt>
          <cx:pt idx="8905">-4375</cx:pt>
          <cx:pt idx="8906">-4375</cx:pt>
          <cx:pt idx="8907">-4374</cx:pt>
          <cx:pt idx="8908">-4374</cx:pt>
          <cx:pt idx="8909">-4374</cx:pt>
          <cx:pt idx="8910">-4374</cx:pt>
          <cx:pt idx="8911">-4373</cx:pt>
          <cx:pt idx="8912">-4373</cx:pt>
          <cx:pt idx="8913">-4372</cx:pt>
          <cx:pt idx="8914">-4372</cx:pt>
          <cx:pt idx="8915">-4371</cx:pt>
          <cx:pt idx="8916">-4371</cx:pt>
          <cx:pt idx="8917">-4370</cx:pt>
          <cx:pt idx="8918">-4370</cx:pt>
          <cx:pt idx="8919">-4369</cx:pt>
          <cx:pt idx="8920">-4369</cx:pt>
          <cx:pt idx="8921">-4368</cx:pt>
          <cx:pt idx="8922">-4368</cx:pt>
          <cx:pt idx="8923">-4368</cx:pt>
          <cx:pt idx="8924">-4366</cx:pt>
          <cx:pt idx="8925">-4366</cx:pt>
          <cx:pt idx="8926">-4364</cx:pt>
          <cx:pt idx="8927">-4363</cx:pt>
          <cx:pt idx="8928">-4362</cx:pt>
          <cx:pt idx="8929">-4362</cx:pt>
          <cx:pt idx="8930">-4362</cx:pt>
          <cx:pt idx="8931">-4362</cx:pt>
          <cx:pt idx="8932">-4362</cx:pt>
          <cx:pt idx="8933">-4361</cx:pt>
          <cx:pt idx="8934">-4361</cx:pt>
          <cx:pt idx="8935">-4361</cx:pt>
          <cx:pt idx="8936">-4360</cx:pt>
          <cx:pt idx="8937">-4360</cx:pt>
          <cx:pt idx="8938">-4359</cx:pt>
          <cx:pt idx="8939">-4359</cx:pt>
          <cx:pt idx="8940">-4359</cx:pt>
          <cx:pt idx="8941">-4358</cx:pt>
          <cx:pt idx="8942">-4358</cx:pt>
          <cx:pt idx="8943">-4358</cx:pt>
          <cx:pt idx="8944">-4357</cx:pt>
          <cx:pt idx="8945">-4357</cx:pt>
          <cx:pt idx="8946">-4357</cx:pt>
          <cx:pt idx="8947">-4356</cx:pt>
          <cx:pt idx="8948">-4356</cx:pt>
          <cx:pt idx="8949">-4354</cx:pt>
          <cx:pt idx="8950">-4354</cx:pt>
          <cx:pt idx="8951">-4352</cx:pt>
          <cx:pt idx="8952">-4351</cx:pt>
          <cx:pt idx="8953">-4350</cx:pt>
          <cx:pt idx="8954">-4350</cx:pt>
          <cx:pt idx="8955">-4350</cx:pt>
          <cx:pt idx="8956">-4349</cx:pt>
          <cx:pt idx="8957">-4349</cx:pt>
          <cx:pt idx="8958">-4348</cx:pt>
          <cx:pt idx="8959">-4348</cx:pt>
          <cx:pt idx="8960">-4347</cx:pt>
          <cx:pt idx="8961">-4346</cx:pt>
          <cx:pt idx="8962">-4346</cx:pt>
          <cx:pt idx="8963">-4345</cx:pt>
          <cx:pt idx="8964">-4344</cx:pt>
          <cx:pt idx="8965">-4344</cx:pt>
          <cx:pt idx="8966">-4343</cx:pt>
          <cx:pt idx="8967">-4343</cx:pt>
          <cx:pt idx="8968">-4341</cx:pt>
          <cx:pt idx="8969">-4341</cx:pt>
          <cx:pt idx="8970">-4339</cx:pt>
          <cx:pt idx="8971">-4339</cx:pt>
          <cx:pt idx="8972">-4338</cx:pt>
          <cx:pt idx="8973">-4336</cx:pt>
          <cx:pt idx="8974">-4336</cx:pt>
          <cx:pt idx="8975">-4336</cx:pt>
          <cx:pt idx="8976">-4335</cx:pt>
          <cx:pt idx="8977">-4335</cx:pt>
          <cx:pt idx="8978">-4334</cx:pt>
          <cx:pt idx="8979">-4333</cx:pt>
          <cx:pt idx="8980">-4331</cx:pt>
          <cx:pt idx="8981">-4331</cx:pt>
          <cx:pt idx="8982">-4329</cx:pt>
          <cx:pt idx="8983">-4329</cx:pt>
          <cx:pt idx="8984">-4328</cx:pt>
          <cx:pt idx="8985">-4328</cx:pt>
          <cx:pt idx="8986">-4327</cx:pt>
          <cx:pt idx="8987">-4327</cx:pt>
          <cx:pt idx="8988">-4326</cx:pt>
          <cx:pt idx="8989">-4326</cx:pt>
          <cx:pt idx="8990">-4326</cx:pt>
          <cx:pt idx="8991">-4324</cx:pt>
          <cx:pt idx="8992">-4324</cx:pt>
          <cx:pt idx="8993">-4323</cx:pt>
          <cx:pt idx="8994">-4322</cx:pt>
          <cx:pt idx="8995">-4322</cx:pt>
          <cx:pt idx="8996">-4321</cx:pt>
          <cx:pt idx="8997">-4319</cx:pt>
          <cx:pt idx="8998">-4319</cx:pt>
          <cx:pt idx="8999">-4318</cx:pt>
          <cx:pt idx="9000">-4318</cx:pt>
          <cx:pt idx="9001">-4317</cx:pt>
          <cx:pt idx="9002">-4316</cx:pt>
          <cx:pt idx="9003">-4316</cx:pt>
          <cx:pt idx="9004">-4316</cx:pt>
          <cx:pt idx="9005">-4316</cx:pt>
          <cx:pt idx="9006">-4316</cx:pt>
          <cx:pt idx="9007">-4315</cx:pt>
          <cx:pt idx="9008">-4313</cx:pt>
          <cx:pt idx="9009">-4311</cx:pt>
          <cx:pt idx="9010">-4310</cx:pt>
          <cx:pt idx="9011">-4310</cx:pt>
          <cx:pt idx="9012">-4310</cx:pt>
          <cx:pt idx="9013">-4309</cx:pt>
          <cx:pt idx="9014">-4307</cx:pt>
          <cx:pt idx="9015">-4307</cx:pt>
          <cx:pt idx="9016">-4306</cx:pt>
          <cx:pt idx="9017">-4304</cx:pt>
          <cx:pt idx="9018">-4303</cx:pt>
          <cx:pt idx="9019">-4303</cx:pt>
          <cx:pt idx="9020">-4303</cx:pt>
          <cx:pt idx="9021">-4302</cx:pt>
          <cx:pt idx="9022">-4302</cx:pt>
          <cx:pt idx="9023">-4301</cx:pt>
          <cx:pt idx="9024">-4300</cx:pt>
          <cx:pt idx="9025">-4299</cx:pt>
          <cx:pt idx="9026">-4298</cx:pt>
          <cx:pt idx="9027">-4296</cx:pt>
          <cx:pt idx="9028">-4296</cx:pt>
          <cx:pt idx="9029">-4295</cx:pt>
          <cx:pt idx="9030">-4294</cx:pt>
          <cx:pt idx="9031">-4294</cx:pt>
          <cx:pt idx="9032">-4293</cx:pt>
          <cx:pt idx="9033">-4293</cx:pt>
          <cx:pt idx="9034">-4292</cx:pt>
          <cx:pt idx="9035">-4291</cx:pt>
          <cx:pt idx="9036">-4291</cx:pt>
          <cx:pt idx="9037">-4289</cx:pt>
          <cx:pt idx="9038">-4289</cx:pt>
          <cx:pt idx="9039">-4286</cx:pt>
          <cx:pt idx="9040">-4286</cx:pt>
          <cx:pt idx="9041">-4286</cx:pt>
          <cx:pt idx="9042">-4285</cx:pt>
          <cx:pt idx="9043">-4285</cx:pt>
          <cx:pt idx="9044">-4283</cx:pt>
          <cx:pt idx="9045">-4283</cx:pt>
          <cx:pt idx="9046">-4281</cx:pt>
          <cx:pt idx="9047">-4280</cx:pt>
          <cx:pt idx="9048">-4280</cx:pt>
          <cx:pt idx="9049">-4279</cx:pt>
          <cx:pt idx="9050">-4278</cx:pt>
          <cx:pt idx="9051">-4277</cx:pt>
          <cx:pt idx="9052">-4277</cx:pt>
          <cx:pt idx="9053">-4277</cx:pt>
          <cx:pt idx="9054">-4276</cx:pt>
          <cx:pt idx="9055">-4275</cx:pt>
          <cx:pt idx="9056">-4274</cx:pt>
          <cx:pt idx="9057">-4274</cx:pt>
          <cx:pt idx="9058">-4273</cx:pt>
          <cx:pt idx="9059">-4273</cx:pt>
          <cx:pt idx="9060">-4273</cx:pt>
          <cx:pt idx="9061">-4273</cx:pt>
          <cx:pt idx="9062">-4273</cx:pt>
          <cx:pt idx="9063">-4272</cx:pt>
          <cx:pt idx="9064">-4271</cx:pt>
          <cx:pt idx="9065">-4271</cx:pt>
          <cx:pt idx="9066">-4269</cx:pt>
          <cx:pt idx="9067">-4269</cx:pt>
          <cx:pt idx="9068">-4268</cx:pt>
          <cx:pt idx="9069">-4268</cx:pt>
          <cx:pt idx="9070">-4268</cx:pt>
          <cx:pt idx="9071">-4268</cx:pt>
          <cx:pt idx="9072">-4267</cx:pt>
          <cx:pt idx="9073">-4265</cx:pt>
          <cx:pt idx="9074">-4265</cx:pt>
          <cx:pt idx="9075">-4265</cx:pt>
          <cx:pt idx="9076">-4265</cx:pt>
          <cx:pt idx="9077">-4264</cx:pt>
          <cx:pt idx="9078">-4263</cx:pt>
          <cx:pt idx="9079">-4263</cx:pt>
          <cx:pt idx="9080">-4262</cx:pt>
          <cx:pt idx="9081">-4262</cx:pt>
          <cx:pt idx="9082">-4261</cx:pt>
          <cx:pt idx="9083">-4261</cx:pt>
          <cx:pt idx="9084">-4260</cx:pt>
          <cx:pt idx="9085">-4259</cx:pt>
          <cx:pt idx="9086">-4257</cx:pt>
          <cx:pt idx="9087">-4256</cx:pt>
          <cx:pt idx="9088">-4256</cx:pt>
          <cx:pt idx="9089">-4255</cx:pt>
          <cx:pt idx="9090">-4254</cx:pt>
          <cx:pt idx="9091">-4253</cx:pt>
          <cx:pt idx="9092">-4253</cx:pt>
          <cx:pt idx="9093">-4252</cx:pt>
          <cx:pt idx="9094">-4251</cx:pt>
          <cx:pt idx="9095">-4251</cx:pt>
          <cx:pt idx="9096">-4250</cx:pt>
          <cx:pt idx="9097">-4250</cx:pt>
          <cx:pt idx="9098">-4249</cx:pt>
          <cx:pt idx="9099">-4249</cx:pt>
          <cx:pt idx="9100">-4249</cx:pt>
          <cx:pt idx="9101">-4249</cx:pt>
          <cx:pt idx="9102">-4248</cx:pt>
          <cx:pt idx="9103">-4247</cx:pt>
          <cx:pt idx="9104">-4245</cx:pt>
          <cx:pt idx="9105">-4243</cx:pt>
          <cx:pt idx="9106">-4243</cx:pt>
          <cx:pt idx="9107">-4241</cx:pt>
          <cx:pt idx="9108">-4241</cx:pt>
          <cx:pt idx="9109">-4240</cx:pt>
          <cx:pt idx="9110">-4239</cx:pt>
          <cx:pt idx="9111">-4239</cx:pt>
          <cx:pt idx="9112">-4237</cx:pt>
          <cx:pt idx="9113">-4237</cx:pt>
          <cx:pt idx="9114">-4236</cx:pt>
          <cx:pt idx="9115">-4235</cx:pt>
          <cx:pt idx="9116">-4233</cx:pt>
          <cx:pt idx="9117">-4233</cx:pt>
          <cx:pt idx="9118">-4233</cx:pt>
          <cx:pt idx="9119">-4233</cx:pt>
          <cx:pt idx="9120">-4233</cx:pt>
          <cx:pt idx="9121">-4232</cx:pt>
          <cx:pt idx="9122">-4232</cx:pt>
          <cx:pt idx="9123">-4232</cx:pt>
          <cx:pt idx="9124">-4231</cx:pt>
          <cx:pt idx="9125">-4230</cx:pt>
          <cx:pt idx="9126">-4229</cx:pt>
          <cx:pt idx="9127">-4229</cx:pt>
          <cx:pt idx="9128">-4229</cx:pt>
          <cx:pt idx="9129">-4229</cx:pt>
          <cx:pt idx="9130">-4228</cx:pt>
          <cx:pt idx="9131">-4228</cx:pt>
          <cx:pt idx="9132">-4228</cx:pt>
          <cx:pt idx="9133">-4228</cx:pt>
          <cx:pt idx="9134">-4227</cx:pt>
          <cx:pt idx="9135">-4227</cx:pt>
          <cx:pt idx="9136">-4226</cx:pt>
          <cx:pt idx="9137">-4226</cx:pt>
          <cx:pt idx="9138">-4225</cx:pt>
          <cx:pt idx="9139">-4225</cx:pt>
          <cx:pt idx="9140">-4221</cx:pt>
          <cx:pt idx="9141">-4220</cx:pt>
          <cx:pt idx="9142">-4220</cx:pt>
          <cx:pt idx="9143">-4220</cx:pt>
          <cx:pt idx="9144">-4220</cx:pt>
          <cx:pt idx="9145">-4220</cx:pt>
          <cx:pt idx="9146">-4219</cx:pt>
          <cx:pt idx="9147">-4219</cx:pt>
          <cx:pt idx="9148">-4216</cx:pt>
          <cx:pt idx="9149">-4216</cx:pt>
          <cx:pt idx="9150">-4215</cx:pt>
          <cx:pt idx="9151">-4215</cx:pt>
          <cx:pt idx="9152">-4215</cx:pt>
          <cx:pt idx="9153">-4214</cx:pt>
          <cx:pt idx="9154">-4213</cx:pt>
          <cx:pt idx="9155">-4213</cx:pt>
          <cx:pt idx="9156">-4212</cx:pt>
          <cx:pt idx="9157">-4212</cx:pt>
          <cx:pt idx="9158">-4210</cx:pt>
          <cx:pt idx="9159">-4210</cx:pt>
          <cx:pt idx="9160">-4209</cx:pt>
          <cx:pt idx="9161">-4209</cx:pt>
          <cx:pt idx="9162">-4207</cx:pt>
          <cx:pt idx="9163">-4207</cx:pt>
          <cx:pt idx="9164">-4206</cx:pt>
          <cx:pt idx="9165">-4206</cx:pt>
          <cx:pt idx="9166">-4206</cx:pt>
          <cx:pt idx="9167">-4206</cx:pt>
          <cx:pt idx="9168">-4205</cx:pt>
          <cx:pt idx="9169">-4205</cx:pt>
          <cx:pt idx="9170">-4204</cx:pt>
          <cx:pt idx="9171">-4204</cx:pt>
          <cx:pt idx="9172">-4203</cx:pt>
          <cx:pt idx="9173">-4202</cx:pt>
          <cx:pt idx="9174">-4202</cx:pt>
          <cx:pt idx="9175">-4201</cx:pt>
          <cx:pt idx="9176">-4200</cx:pt>
          <cx:pt idx="9177">-4199</cx:pt>
          <cx:pt idx="9178">-4199</cx:pt>
          <cx:pt idx="9179">-4198</cx:pt>
          <cx:pt idx="9180">-4197</cx:pt>
          <cx:pt idx="9181">-4195</cx:pt>
          <cx:pt idx="9182">-4194</cx:pt>
          <cx:pt idx="9183">-4193</cx:pt>
          <cx:pt idx="9184">-4193</cx:pt>
          <cx:pt idx="9185">-4192</cx:pt>
          <cx:pt idx="9186">-4192</cx:pt>
          <cx:pt idx="9187">-4192</cx:pt>
          <cx:pt idx="9188">-4192</cx:pt>
          <cx:pt idx="9189">-4191</cx:pt>
          <cx:pt idx="9190">-4190</cx:pt>
          <cx:pt idx="9191">-4190</cx:pt>
          <cx:pt idx="9192">-4189</cx:pt>
          <cx:pt idx="9193">-4186</cx:pt>
          <cx:pt idx="9194">-4186</cx:pt>
          <cx:pt idx="9195">-4186</cx:pt>
          <cx:pt idx="9196">-4185</cx:pt>
          <cx:pt idx="9197">-4185</cx:pt>
          <cx:pt idx="9198">-4184</cx:pt>
          <cx:pt idx="9199">-4183</cx:pt>
          <cx:pt idx="9200">-4183</cx:pt>
          <cx:pt idx="9201">-4183</cx:pt>
          <cx:pt idx="9202">-4183</cx:pt>
          <cx:pt idx="9203">-4180</cx:pt>
          <cx:pt idx="9204">-4179</cx:pt>
          <cx:pt idx="9205">-4179</cx:pt>
          <cx:pt idx="9206">-4179</cx:pt>
          <cx:pt idx="9207">-4178</cx:pt>
          <cx:pt idx="9208">-4177</cx:pt>
          <cx:pt idx="9209">-4177</cx:pt>
          <cx:pt idx="9210">-4176</cx:pt>
          <cx:pt idx="9211">-4173</cx:pt>
          <cx:pt idx="9212">-4172</cx:pt>
          <cx:pt idx="9213">-4172</cx:pt>
          <cx:pt idx="9214">-4172</cx:pt>
          <cx:pt idx="9215">-4171</cx:pt>
          <cx:pt idx="9216">-4170</cx:pt>
          <cx:pt idx="9217">-4170</cx:pt>
          <cx:pt idx="9218">-4170</cx:pt>
          <cx:pt idx="9219">-4169</cx:pt>
          <cx:pt idx="9220">-4169</cx:pt>
          <cx:pt idx="9221">-4168</cx:pt>
          <cx:pt idx="9222">-4168</cx:pt>
          <cx:pt idx="9223">-4168</cx:pt>
          <cx:pt idx="9224">-4168</cx:pt>
          <cx:pt idx="9225">-4167</cx:pt>
          <cx:pt idx="9226">-4166</cx:pt>
          <cx:pt idx="9227">-4166</cx:pt>
          <cx:pt idx="9228">-4166</cx:pt>
          <cx:pt idx="9229">-4164</cx:pt>
          <cx:pt idx="9230">-4164</cx:pt>
          <cx:pt idx="9231">-4163</cx:pt>
          <cx:pt idx="9232">-4163</cx:pt>
          <cx:pt idx="9233">-4162</cx:pt>
          <cx:pt idx="9234">-4162</cx:pt>
          <cx:pt idx="9235">-4162</cx:pt>
          <cx:pt idx="9236">-4161</cx:pt>
          <cx:pt idx="9237">-4161</cx:pt>
          <cx:pt idx="9238">-4161</cx:pt>
          <cx:pt idx="9239">-4161</cx:pt>
          <cx:pt idx="9240">-4160</cx:pt>
          <cx:pt idx="9241">-4160</cx:pt>
          <cx:pt idx="9242">-4159</cx:pt>
          <cx:pt idx="9243">-4159</cx:pt>
          <cx:pt idx="9244">-4158</cx:pt>
          <cx:pt idx="9245">-4157</cx:pt>
          <cx:pt idx="9246">-4157</cx:pt>
          <cx:pt idx="9247">-4156</cx:pt>
          <cx:pt idx="9248">-4156</cx:pt>
          <cx:pt idx="9249">-4155</cx:pt>
          <cx:pt idx="9250">-4153</cx:pt>
          <cx:pt idx="9251">-4153</cx:pt>
          <cx:pt idx="9252">-4150</cx:pt>
          <cx:pt idx="9253">-4149</cx:pt>
          <cx:pt idx="9254">-4148</cx:pt>
          <cx:pt idx="9255">-4147</cx:pt>
          <cx:pt idx="9256">-4147</cx:pt>
          <cx:pt idx="9257">-4146</cx:pt>
          <cx:pt idx="9258">-4146</cx:pt>
          <cx:pt idx="9259">-4145</cx:pt>
          <cx:pt idx="9260">-4144</cx:pt>
          <cx:pt idx="9261">-4143</cx:pt>
          <cx:pt idx="9262">-4142</cx:pt>
          <cx:pt idx="9263">-4139</cx:pt>
          <cx:pt idx="9264">-4139</cx:pt>
          <cx:pt idx="9265">-4138</cx:pt>
          <cx:pt idx="9266">-4137</cx:pt>
          <cx:pt idx="9267">-4137</cx:pt>
          <cx:pt idx="9268">-4134</cx:pt>
          <cx:pt idx="9269">-4134</cx:pt>
          <cx:pt idx="9270">-4134</cx:pt>
          <cx:pt idx="9271">-4133</cx:pt>
          <cx:pt idx="9272">-4130</cx:pt>
          <cx:pt idx="9273">-4130</cx:pt>
          <cx:pt idx="9274">-4129</cx:pt>
          <cx:pt idx="9275">-4129</cx:pt>
          <cx:pt idx="9276">-4129</cx:pt>
          <cx:pt idx="9277">-4129</cx:pt>
          <cx:pt idx="9278">-4128</cx:pt>
          <cx:pt idx="9279">-4127</cx:pt>
          <cx:pt idx="9280">-4126</cx:pt>
          <cx:pt idx="9281">-4125</cx:pt>
          <cx:pt idx="9282">-4125</cx:pt>
          <cx:pt idx="9283">-4125</cx:pt>
          <cx:pt idx="9284">-4125</cx:pt>
          <cx:pt idx="9285">-4125</cx:pt>
          <cx:pt idx="9286">-4124</cx:pt>
          <cx:pt idx="9287">-4124</cx:pt>
          <cx:pt idx="9288">-4124</cx:pt>
          <cx:pt idx="9289">-4124</cx:pt>
          <cx:pt idx="9290">-4124</cx:pt>
          <cx:pt idx="9291">-4123</cx:pt>
          <cx:pt idx="9292">-4123</cx:pt>
          <cx:pt idx="9293">-4123</cx:pt>
          <cx:pt idx="9294">-4122</cx:pt>
          <cx:pt idx="9295">-4122</cx:pt>
          <cx:pt idx="9296">-4121</cx:pt>
          <cx:pt idx="9297">-4119</cx:pt>
          <cx:pt idx="9298">-4118</cx:pt>
          <cx:pt idx="9299">-4118</cx:pt>
          <cx:pt idx="9300">-4118</cx:pt>
          <cx:pt idx="9301">-4117</cx:pt>
          <cx:pt idx="9302">-4116</cx:pt>
          <cx:pt idx="9303">-4115</cx:pt>
          <cx:pt idx="9304">-4114</cx:pt>
          <cx:pt idx="9305">-4113</cx:pt>
          <cx:pt idx="9306">-4113</cx:pt>
          <cx:pt idx="9307">-4113</cx:pt>
          <cx:pt idx="9308">-4112</cx:pt>
          <cx:pt idx="9309">-4112</cx:pt>
          <cx:pt idx="9310">-4111</cx:pt>
          <cx:pt idx="9311">-4111</cx:pt>
          <cx:pt idx="9312">-4111</cx:pt>
          <cx:pt idx="9313">-4108</cx:pt>
          <cx:pt idx="9314">-4108</cx:pt>
          <cx:pt idx="9315">-4107</cx:pt>
          <cx:pt idx="9316">-4107</cx:pt>
          <cx:pt idx="9317">-4107</cx:pt>
          <cx:pt idx="9318">-4107</cx:pt>
          <cx:pt idx="9319">-4106</cx:pt>
          <cx:pt idx="9320">-4106</cx:pt>
          <cx:pt idx="9321">-4106</cx:pt>
          <cx:pt idx="9322">-4105</cx:pt>
          <cx:pt idx="9323">-4105</cx:pt>
          <cx:pt idx="9324">-4104</cx:pt>
          <cx:pt idx="9325">-4103</cx:pt>
          <cx:pt idx="9326">-4102</cx:pt>
          <cx:pt idx="9327">-4102</cx:pt>
          <cx:pt idx="9328">-4102</cx:pt>
          <cx:pt idx="9329">-4102</cx:pt>
          <cx:pt idx="9330">-4102</cx:pt>
          <cx:pt idx="9331">-4101</cx:pt>
          <cx:pt idx="9332">-4101</cx:pt>
          <cx:pt idx="9333">-4101</cx:pt>
          <cx:pt idx="9334">-4101</cx:pt>
          <cx:pt idx="9335">-4101</cx:pt>
          <cx:pt idx="9336">-4101</cx:pt>
          <cx:pt idx="9337">-4099</cx:pt>
          <cx:pt idx="9338">-4099</cx:pt>
          <cx:pt idx="9339">-4099</cx:pt>
          <cx:pt idx="9340">-4098</cx:pt>
          <cx:pt idx="9341">-4098</cx:pt>
          <cx:pt idx="9342">-4097</cx:pt>
          <cx:pt idx="9343">-4096</cx:pt>
          <cx:pt idx="9344">-4096</cx:pt>
          <cx:pt idx="9345">-4095</cx:pt>
          <cx:pt idx="9346">-4094</cx:pt>
          <cx:pt idx="9347">-4094</cx:pt>
          <cx:pt idx="9348">-4093</cx:pt>
          <cx:pt idx="9349">-4092</cx:pt>
          <cx:pt idx="9350">-4091</cx:pt>
          <cx:pt idx="9351">-4090</cx:pt>
          <cx:pt idx="9352">-4088</cx:pt>
          <cx:pt idx="9353">-4088</cx:pt>
          <cx:pt idx="9354">-4087</cx:pt>
          <cx:pt idx="9355">-4087</cx:pt>
          <cx:pt idx="9356">-4087</cx:pt>
          <cx:pt idx="9357">-4087</cx:pt>
          <cx:pt idx="9358">-4086</cx:pt>
          <cx:pt idx="9359">-4086</cx:pt>
          <cx:pt idx="9360">-4085</cx:pt>
          <cx:pt idx="9361">-4084</cx:pt>
          <cx:pt idx="9362">-4084</cx:pt>
          <cx:pt idx="9363">-4083</cx:pt>
          <cx:pt idx="9364">-4083</cx:pt>
          <cx:pt idx="9365">-4083</cx:pt>
          <cx:pt idx="9366">-4082</cx:pt>
          <cx:pt idx="9367">-4081</cx:pt>
          <cx:pt idx="9368">-4081</cx:pt>
          <cx:pt idx="9369">-4080</cx:pt>
          <cx:pt idx="9370">-4080</cx:pt>
          <cx:pt idx="9371">-4079</cx:pt>
          <cx:pt idx="9372">-4079</cx:pt>
          <cx:pt idx="9373">-4078</cx:pt>
          <cx:pt idx="9374">-4078</cx:pt>
          <cx:pt idx="9375">-4078</cx:pt>
          <cx:pt idx="9376">-4076</cx:pt>
          <cx:pt idx="9377">-4076</cx:pt>
          <cx:pt idx="9378">-4075</cx:pt>
          <cx:pt idx="9379">-4075</cx:pt>
          <cx:pt idx="9380">-4073</cx:pt>
          <cx:pt idx="9381">-4073</cx:pt>
          <cx:pt idx="9382">-4072</cx:pt>
          <cx:pt idx="9383">-4072</cx:pt>
          <cx:pt idx="9384">-4071</cx:pt>
          <cx:pt idx="9385">-4071</cx:pt>
          <cx:pt idx="9386">-4070</cx:pt>
          <cx:pt idx="9387">-4069</cx:pt>
          <cx:pt idx="9388">-4068</cx:pt>
          <cx:pt idx="9389">-4067</cx:pt>
          <cx:pt idx="9390">-4066</cx:pt>
          <cx:pt idx="9391">-4066</cx:pt>
          <cx:pt idx="9392">-4066</cx:pt>
          <cx:pt idx="9393">-4064</cx:pt>
          <cx:pt idx="9394">-4064</cx:pt>
          <cx:pt idx="9395">-4063</cx:pt>
          <cx:pt idx="9396">-4062</cx:pt>
          <cx:pt idx="9397">-4062</cx:pt>
          <cx:pt idx="9398">-4062</cx:pt>
          <cx:pt idx="9399">-4062</cx:pt>
          <cx:pt idx="9400">-4062</cx:pt>
          <cx:pt idx="9401">-4062</cx:pt>
          <cx:pt idx="9402">-4061</cx:pt>
          <cx:pt idx="9403">-4061</cx:pt>
          <cx:pt idx="9404">-4061</cx:pt>
          <cx:pt idx="9405">-4061</cx:pt>
          <cx:pt idx="9406">-4060</cx:pt>
          <cx:pt idx="9407">-4060</cx:pt>
          <cx:pt idx="9408">-4060</cx:pt>
          <cx:pt idx="9409">-4060</cx:pt>
          <cx:pt idx="9410">-4060</cx:pt>
          <cx:pt idx="9411">-4060</cx:pt>
          <cx:pt idx="9412">-4058</cx:pt>
          <cx:pt idx="9413">-4058</cx:pt>
          <cx:pt idx="9414">-4058</cx:pt>
          <cx:pt idx="9415">-4058</cx:pt>
          <cx:pt idx="9416">-4057</cx:pt>
          <cx:pt idx="9417">-4057</cx:pt>
          <cx:pt idx="9418">-4057</cx:pt>
          <cx:pt idx="9419">-4055</cx:pt>
          <cx:pt idx="9420">-4055</cx:pt>
          <cx:pt idx="9421">-4055</cx:pt>
          <cx:pt idx="9422">-4054</cx:pt>
          <cx:pt idx="9423">-4054</cx:pt>
          <cx:pt idx="9424">-4053</cx:pt>
          <cx:pt idx="9425">-4053</cx:pt>
          <cx:pt idx="9426">-4052</cx:pt>
          <cx:pt idx="9427">-4052</cx:pt>
          <cx:pt idx="9428">-4051</cx:pt>
          <cx:pt idx="9429">-4051</cx:pt>
          <cx:pt idx="9430">-4051</cx:pt>
          <cx:pt idx="9431">-4050</cx:pt>
          <cx:pt idx="9432">-4049</cx:pt>
          <cx:pt idx="9433">-4049</cx:pt>
          <cx:pt idx="9434">-4047</cx:pt>
          <cx:pt idx="9435">-4046</cx:pt>
          <cx:pt idx="9436">-4046</cx:pt>
          <cx:pt idx="9437">-4046</cx:pt>
          <cx:pt idx="9438">-4046</cx:pt>
          <cx:pt idx="9439">-4045</cx:pt>
          <cx:pt idx="9440">-4045</cx:pt>
          <cx:pt idx="9441">-4045</cx:pt>
          <cx:pt idx="9442">-4045</cx:pt>
          <cx:pt idx="9443">-4044</cx:pt>
          <cx:pt idx="9444">-4044</cx:pt>
          <cx:pt idx="9445">-4043</cx:pt>
          <cx:pt idx="9446">-4042</cx:pt>
          <cx:pt idx="9447">-4042</cx:pt>
          <cx:pt idx="9448">-4041</cx:pt>
          <cx:pt idx="9449">-4040</cx:pt>
          <cx:pt idx="9450">-4040</cx:pt>
          <cx:pt idx="9451">-4040</cx:pt>
          <cx:pt idx="9452">-4039</cx:pt>
          <cx:pt idx="9453">-4039</cx:pt>
          <cx:pt idx="9454">-4038</cx:pt>
          <cx:pt idx="9455">-4038</cx:pt>
          <cx:pt idx="9456">-4038</cx:pt>
          <cx:pt idx="9457">-4037</cx:pt>
          <cx:pt idx="9458">-4037</cx:pt>
          <cx:pt idx="9459">-4037</cx:pt>
          <cx:pt idx="9460">-4036</cx:pt>
          <cx:pt idx="9461">-4036</cx:pt>
          <cx:pt idx="9462">-4036</cx:pt>
          <cx:pt idx="9463">-4034</cx:pt>
          <cx:pt idx="9464">-4033</cx:pt>
          <cx:pt idx="9465">-4032</cx:pt>
          <cx:pt idx="9466">-4031</cx:pt>
          <cx:pt idx="9467">-4030</cx:pt>
          <cx:pt idx="9468">-4030</cx:pt>
          <cx:pt idx="9469">-4029</cx:pt>
          <cx:pt idx="9470">-4029</cx:pt>
          <cx:pt idx="9471">-4029</cx:pt>
          <cx:pt idx="9472">-4028</cx:pt>
          <cx:pt idx="9473">-4027</cx:pt>
          <cx:pt idx="9474">-4025</cx:pt>
          <cx:pt idx="9475">-4025</cx:pt>
          <cx:pt idx="9476">-4023</cx:pt>
          <cx:pt idx="9477">-4023</cx:pt>
          <cx:pt idx="9478">-4023</cx:pt>
          <cx:pt idx="9479">-4022</cx:pt>
          <cx:pt idx="9480">-4021</cx:pt>
          <cx:pt idx="9481">-4018</cx:pt>
          <cx:pt idx="9482">-4018</cx:pt>
          <cx:pt idx="9483">-4016</cx:pt>
          <cx:pt idx="9484">-4016</cx:pt>
          <cx:pt idx="9485">-4015</cx:pt>
          <cx:pt idx="9486">-4015</cx:pt>
          <cx:pt idx="9487">-4014</cx:pt>
          <cx:pt idx="9488">-4014</cx:pt>
          <cx:pt idx="9489">-4014</cx:pt>
          <cx:pt idx="9490">-4014</cx:pt>
          <cx:pt idx="9491">-4013</cx:pt>
          <cx:pt idx="9492">-4012</cx:pt>
          <cx:pt idx="9493">-4011</cx:pt>
          <cx:pt idx="9494">-4010</cx:pt>
          <cx:pt idx="9495">-4010</cx:pt>
          <cx:pt idx="9496">-4010</cx:pt>
          <cx:pt idx="9497">-4008</cx:pt>
          <cx:pt idx="9498">-4008</cx:pt>
          <cx:pt idx="9499">-4006</cx:pt>
          <cx:pt idx="9500">-4006</cx:pt>
          <cx:pt idx="9501">-4005</cx:pt>
          <cx:pt idx="9502">-4005</cx:pt>
          <cx:pt idx="9503">-4004</cx:pt>
          <cx:pt idx="9504">-4004</cx:pt>
          <cx:pt idx="9505">-4003</cx:pt>
          <cx:pt idx="9506">-4002</cx:pt>
          <cx:pt idx="9507">-4002</cx:pt>
          <cx:pt idx="9508">-4002</cx:pt>
          <cx:pt idx="9509">-4002</cx:pt>
          <cx:pt idx="9510">-4002</cx:pt>
          <cx:pt idx="9511">-4000</cx:pt>
          <cx:pt idx="9512">-3998</cx:pt>
          <cx:pt idx="9513">-3998</cx:pt>
          <cx:pt idx="9514">-3998</cx:pt>
          <cx:pt idx="9515">-3998</cx:pt>
          <cx:pt idx="9516">-3997</cx:pt>
          <cx:pt idx="9517">-3997</cx:pt>
          <cx:pt idx="9518">-3997</cx:pt>
          <cx:pt idx="9519">-3996</cx:pt>
          <cx:pt idx="9520">-3996</cx:pt>
          <cx:pt idx="9521">-3995</cx:pt>
          <cx:pt idx="9522">-3995</cx:pt>
          <cx:pt idx="9523">-3994</cx:pt>
          <cx:pt idx="9524">-3993</cx:pt>
          <cx:pt idx="9525">-3993</cx:pt>
          <cx:pt idx="9526">-3992</cx:pt>
          <cx:pt idx="9527">-3992</cx:pt>
          <cx:pt idx="9528">-3992</cx:pt>
          <cx:pt idx="9529">-3991</cx:pt>
          <cx:pt idx="9530">-3991</cx:pt>
          <cx:pt idx="9531">-3991</cx:pt>
          <cx:pt idx="9532">-3990</cx:pt>
          <cx:pt idx="9533">-3989</cx:pt>
          <cx:pt idx="9534">-3988</cx:pt>
          <cx:pt idx="9535">-3988</cx:pt>
          <cx:pt idx="9536">-3988</cx:pt>
          <cx:pt idx="9537">-3987</cx:pt>
          <cx:pt idx="9538">-3987</cx:pt>
          <cx:pt idx="9539">-3986</cx:pt>
          <cx:pt idx="9540">-3985</cx:pt>
          <cx:pt idx="9541">-3983</cx:pt>
          <cx:pt idx="9542">-3983</cx:pt>
          <cx:pt idx="9543">-3983</cx:pt>
          <cx:pt idx="9544">-3982</cx:pt>
          <cx:pt idx="9545">-3981</cx:pt>
          <cx:pt idx="9546">-3981</cx:pt>
          <cx:pt idx="9547">-3980</cx:pt>
          <cx:pt idx="9548">-3980</cx:pt>
          <cx:pt idx="9549">-3980</cx:pt>
          <cx:pt idx="9550">-3979</cx:pt>
          <cx:pt idx="9551">-3979</cx:pt>
          <cx:pt idx="9552">-3979</cx:pt>
          <cx:pt idx="9553">-3978</cx:pt>
          <cx:pt idx="9554">-3978</cx:pt>
          <cx:pt idx="9555">-3977</cx:pt>
          <cx:pt idx="9556">-3976</cx:pt>
          <cx:pt idx="9557">-3976</cx:pt>
          <cx:pt idx="9558">-3975</cx:pt>
          <cx:pt idx="9559">-3974</cx:pt>
          <cx:pt idx="9560">-3973</cx:pt>
          <cx:pt idx="9561">-3973</cx:pt>
          <cx:pt idx="9562">-3971</cx:pt>
          <cx:pt idx="9563">-3968</cx:pt>
          <cx:pt idx="9564">-3968</cx:pt>
          <cx:pt idx="9565">-3966</cx:pt>
          <cx:pt idx="9566">-3966</cx:pt>
          <cx:pt idx="9567">-3965</cx:pt>
          <cx:pt idx="9568">-3965</cx:pt>
          <cx:pt idx="9569">-3963</cx:pt>
          <cx:pt idx="9570">-3963</cx:pt>
          <cx:pt idx="9571">-3963</cx:pt>
          <cx:pt idx="9572">-3963</cx:pt>
          <cx:pt idx="9573">-3962</cx:pt>
          <cx:pt idx="9574">-3961</cx:pt>
          <cx:pt idx="9575">-3960</cx:pt>
          <cx:pt idx="9576">-3959</cx:pt>
          <cx:pt idx="9577">-3959</cx:pt>
          <cx:pt idx="9578">-3959</cx:pt>
          <cx:pt idx="9579">-3959</cx:pt>
          <cx:pt idx="9580">-3958</cx:pt>
          <cx:pt idx="9581">-3958</cx:pt>
          <cx:pt idx="9582">-3958</cx:pt>
          <cx:pt idx="9583">-3958</cx:pt>
          <cx:pt idx="9584">-3957</cx:pt>
          <cx:pt idx="9585">-3957</cx:pt>
          <cx:pt idx="9586">-3957</cx:pt>
          <cx:pt idx="9587">-3955</cx:pt>
          <cx:pt idx="9588">-3954</cx:pt>
          <cx:pt idx="9589">-3953</cx:pt>
          <cx:pt idx="9590">-3953</cx:pt>
          <cx:pt idx="9591">-3952</cx:pt>
          <cx:pt idx="9592">-3952</cx:pt>
          <cx:pt idx="9593">-3952</cx:pt>
          <cx:pt idx="9594">-3952</cx:pt>
          <cx:pt idx="9595">-3951</cx:pt>
          <cx:pt idx="9596">-3951</cx:pt>
          <cx:pt idx="9597">-3950</cx:pt>
          <cx:pt idx="9598">-3949</cx:pt>
          <cx:pt idx="9599">-3949</cx:pt>
          <cx:pt idx="9600">-3949</cx:pt>
          <cx:pt idx="9601">-3948</cx:pt>
          <cx:pt idx="9602">-3947</cx:pt>
          <cx:pt idx="9603">-3947</cx:pt>
          <cx:pt idx="9604">-3946</cx:pt>
          <cx:pt idx="9605">-3945</cx:pt>
          <cx:pt idx="9606">-3945</cx:pt>
          <cx:pt idx="9607">-3945</cx:pt>
          <cx:pt idx="9608">-3944</cx:pt>
          <cx:pt idx="9609">-3943</cx:pt>
          <cx:pt idx="9610">-3942</cx:pt>
          <cx:pt idx="9611">-3942</cx:pt>
          <cx:pt idx="9612">-3941</cx:pt>
          <cx:pt idx="9613">-3940</cx:pt>
          <cx:pt idx="9614">-3938</cx:pt>
          <cx:pt idx="9615">-3937</cx:pt>
          <cx:pt idx="9616">-3937</cx:pt>
          <cx:pt idx="9617">-3937</cx:pt>
          <cx:pt idx="9618">-3936</cx:pt>
          <cx:pt idx="9619">-3934</cx:pt>
          <cx:pt idx="9620">-3933</cx:pt>
          <cx:pt idx="9621">-3933</cx:pt>
          <cx:pt idx="9622">-3933</cx:pt>
          <cx:pt idx="9623">-3932</cx:pt>
          <cx:pt idx="9624">-3932</cx:pt>
          <cx:pt idx="9625">-3931</cx:pt>
          <cx:pt idx="9626">-3930</cx:pt>
          <cx:pt idx="9627">-3929</cx:pt>
          <cx:pt idx="9628">-3929</cx:pt>
          <cx:pt idx="9629">-3929</cx:pt>
          <cx:pt idx="9630">-3929</cx:pt>
          <cx:pt idx="9631">-3929</cx:pt>
          <cx:pt idx="9632">-3928</cx:pt>
          <cx:pt idx="9633">-3927</cx:pt>
          <cx:pt idx="9634">-3925</cx:pt>
          <cx:pt idx="9635">-3924</cx:pt>
          <cx:pt idx="9636">-3923</cx:pt>
          <cx:pt idx="9637">-3923</cx:pt>
          <cx:pt idx="9638">-3923</cx:pt>
          <cx:pt idx="9639">-3923</cx:pt>
          <cx:pt idx="9640">-3920</cx:pt>
          <cx:pt idx="9641">-3920</cx:pt>
          <cx:pt idx="9642">-3919</cx:pt>
          <cx:pt idx="9643">-3919</cx:pt>
          <cx:pt idx="9644">-3918</cx:pt>
          <cx:pt idx="9645">-3917</cx:pt>
          <cx:pt idx="9646">-3916</cx:pt>
          <cx:pt idx="9647">-3916</cx:pt>
          <cx:pt idx="9648">-3916</cx:pt>
          <cx:pt idx="9649">-3916</cx:pt>
          <cx:pt idx="9650">-3916</cx:pt>
          <cx:pt idx="9651">-3915</cx:pt>
          <cx:pt idx="9652">-3914</cx:pt>
          <cx:pt idx="9653">-3914</cx:pt>
          <cx:pt idx="9654">-3913</cx:pt>
          <cx:pt idx="9655">-3913</cx:pt>
          <cx:pt idx="9656">-3913</cx:pt>
          <cx:pt idx="9657">-3912</cx:pt>
          <cx:pt idx="9658">-3911</cx:pt>
          <cx:pt idx="9659">-3911</cx:pt>
          <cx:pt idx="9660">-3910</cx:pt>
          <cx:pt idx="9661">-3910</cx:pt>
          <cx:pt idx="9662">-3910</cx:pt>
          <cx:pt idx="9663">-3910</cx:pt>
          <cx:pt idx="9664">-3909</cx:pt>
          <cx:pt idx="9665">-3907</cx:pt>
          <cx:pt idx="9666">-3904</cx:pt>
          <cx:pt idx="9667">-3903</cx:pt>
          <cx:pt idx="9668">-3901</cx:pt>
          <cx:pt idx="9669">-3900</cx:pt>
          <cx:pt idx="9670">-3900</cx:pt>
          <cx:pt idx="9671">-3899</cx:pt>
          <cx:pt idx="9672">-3895</cx:pt>
          <cx:pt idx="9673">-3894</cx:pt>
          <cx:pt idx="9674">-3894</cx:pt>
          <cx:pt idx="9675">-3893</cx:pt>
          <cx:pt idx="9676">-3893</cx:pt>
          <cx:pt idx="9677">-3891</cx:pt>
          <cx:pt idx="9678">-3891</cx:pt>
          <cx:pt idx="9679">-3890</cx:pt>
          <cx:pt idx="9680">-3890</cx:pt>
          <cx:pt idx="9681">-3889</cx:pt>
          <cx:pt idx="9682">-3886</cx:pt>
          <cx:pt idx="9683">-3886</cx:pt>
          <cx:pt idx="9684">-3886</cx:pt>
          <cx:pt idx="9685">-3886</cx:pt>
          <cx:pt idx="9686">-3885</cx:pt>
          <cx:pt idx="9687">-3885</cx:pt>
          <cx:pt idx="9688">-3883</cx:pt>
          <cx:pt idx="9689">-3882</cx:pt>
          <cx:pt idx="9690">-3881</cx:pt>
          <cx:pt idx="9691">-3881</cx:pt>
          <cx:pt idx="9692">-3881</cx:pt>
          <cx:pt idx="9693">-3880</cx:pt>
          <cx:pt idx="9694">-3880</cx:pt>
          <cx:pt idx="9695">-3878</cx:pt>
          <cx:pt idx="9696">-3878</cx:pt>
          <cx:pt idx="9697">-3878</cx:pt>
          <cx:pt idx="9698">-3878</cx:pt>
          <cx:pt idx="9699">-3877</cx:pt>
          <cx:pt idx="9700">-3877</cx:pt>
          <cx:pt idx="9701">-3876</cx:pt>
          <cx:pt idx="9702">-3875</cx:pt>
          <cx:pt idx="9703">-3873</cx:pt>
          <cx:pt idx="9704">-3873</cx:pt>
          <cx:pt idx="9705">-3873</cx:pt>
          <cx:pt idx="9706">-3873</cx:pt>
          <cx:pt idx="9707">-3872</cx:pt>
          <cx:pt idx="9708">-3872</cx:pt>
          <cx:pt idx="9709">-3871</cx:pt>
          <cx:pt idx="9710">-3870</cx:pt>
          <cx:pt idx="9711">-3869</cx:pt>
          <cx:pt idx="9712">-3869</cx:pt>
          <cx:pt idx="9713">-3869</cx:pt>
          <cx:pt idx="9714">-3868</cx:pt>
          <cx:pt idx="9715">-3866</cx:pt>
          <cx:pt idx="9716">-3866</cx:pt>
          <cx:pt idx="9717">-3866</cx:pt>
          <cx:pt idx="9718">-3866</cx:pt>
          <cx:pt idx="9719">-3866</cx:pt>
          <cx:pt idx="9720">-3865</cx:pt>
          <cx:pt idx="9721">-3865</cx:pt>
          <cx:pt idx="9722">-3865</cx:pt>
          <cx:pt idx="9723">-3864</cx:pt>
          <cx:pt idx="9724">-3864</cx:pt>
          <cx:pt idx="9725">-3864</cx:pt>
          <cx:pt idx="9726">-3862</cx:pt>
          <cx:pt idx="9727">-3860</cx:pt>
          <cx:pt idx="9728">-3859</cx:pt>
          <cx:pt idx="9729">-3859</cx:pt>
          <cx:pt idx="9730">-3858</cx:pt>
          <cx:pt idx="9731">-3858</cx:pt>
          <cx:pt idx="9732">-3857</cx:pt>
          <cx:pt idx="9733">-3857</cx:pt>
          <cx:pt idx="9734">-3857</cx:pt>
          <cx:pt idx="9735">-3856</cx:pt>
          <cx:pt idx="9736">-3854</cx:pt>
          <cx:pt idx="9737">-3854</cx:pt>
          <cx:pt idx="9738">-3853</cx:pt>
          <cx:pt idx="9739">-3851</cx:pt>
          <cx:pt idx="9740">-3850</cx:pt>
          <cx:pt idx="9741">-3850</cx:pt>
          <cx:pt idx="9742">-3850</cx:pt>
          <cx:pt idx="9743">-3849</cx:pt>
          <cx:pt idx="9744">-3849</cx:pt>
          <cx:pt idx="9745">-3849</cx:pt>
          <cx:pt idx="9746">-3848</cx:pt>
          <cx:pt idx="9747">-3848</cx:pt>
          <cx:pt idx="9748">-3847</cx:pt>
          <cx:pt idx="9749">-3847</cx:pt>
          <cx:pt idx="9750">-3846</cx:pt>
          <cx:pt idx="9751">-3846</cx:pt>
          <cx:pt idx="9752">-3846</cx:pt>
          <cx:pt idx="9753">-3846</cx:pt>
          <cx:pt idx="9754">-3845</cx:pt>
          <cx:pt idx="9755">-3844</cx:pt>
          <cx:pt idx="9756">-3843</cx:pt>
          <cx:pt idx="9757">-3843</cx:pt>
          <cx:pt idx="9758">-3842</cx:pt>
          <cx:pt idx="9759">-3842</cx:pt>
          <cx:pt idx="9760">-3842</cx:pt>
          <cx:pt idx="9761">-3842</cx:pt>
          <cx:pt idx="9762">-3841</cx:pt>
          <cx:pt idx="9763">-3841</cx:pt>
          <cx:pt idx="9764">-3841</cx:pt>
          <cx:pt idx="9765">-3841</cx:pt>
          <cx:pt idx="9766">-3841</cx:pt>
          <cx:pt idx="9767">-3841</cx:pt>
          <cx:pt idx="9768">-3840</cx:pt>
          <cx:pt idx="9769">-3839</cx:pt>
          <cx:pt idx="9770">-3839</cx:pt>
          <cx:pt idx="9771">-3839</cx:pt>
          <cx:pt idx="9772">-3838</cx:pt>
          <cx:pt idx="9773">-3838</cx:pt>
          <cx:pt idx="9774">-3838</cx:pt>
          <cx:pt idx="9775">-3838</cx:pt>
          <cx:pt idx="9776">-3837</cx:pt>
          <cx:pt idx="9777">-3837</cx:pt>
          <cx:pt idx="9778">-3836</cx:pt>
          <cx:pt idx="9779">-3835</cx:pt>
          <cx:pt idx="9780">-3834</cx:pt>
          <cx:pt idx="9781">-3834</cx:pt>
          <cx:pt idx="9782">-3833</cx:pt>
          <cx:pt idx="9783">-3833</cx:pt>
          <cx:pt idx="9784">-3831</cx:pt>
          <cx:pt idx="9785">-3830</cx:pt>
          <cx:pt idx="9786">-3830</cx:pt>
          <cx:pt idx="9787">-3830</cx:pt>
          <cx:pt idx="9788">-3830</cx:pt>
          <cx:pt idx="9789">-3830</cx:pt>
          <cx:pt idx="9790">-3829</cx:pt>
          <cx:pt idx="9791">-3828</cx:pt>
          <cx:pt idx="9792">-3828</cx:pt>
          <cx:pt idx="9793">-3828</cx:pt>
          <cx:pt idx="9794">-3827</cx:pt>
          <cx:pt idx="9795">-3827</cx:pt>
          <cx:pt idx="9796">-3826</cx:pt>
          <cx:pt idx="9797">-3826</cx:pt>
          <cx:pt idx="9798">-3826</cx:pt>
          <cx:pt idx="9799">-3826</cx:pt>
          <cx:pt idx="9800">-3826</cx:pt>
          <cx:pt idx="9801">-3824</cx:pt>
          <cx:pt idx="9802">-3823</cx:pt>
          <cx:pt idx="9803">-3823</cx:pt>
          <cx:pt idx="9804">-3822</cx:pt>
          <cx:pt idx="9805">-3820</cx:pt>
          <cx:pt idx="9806">-3819</cx:pt>
          <cx:pt idx="9807">-3817</cx:pt>
          <cx:pt idx="9808">-3816</cx:pt>
          <cx:pt idx="9809">-3815</cx:pt>
          <cx:pt idx="9810">-3814</cx:pt>
          <cx:pt idx="9811">-3813</cx:pt>
          <cx:pt idx="9812">-3812</cx:pt>
          <cx:pt idx="9813">-3811</cx:pt>
          <cx:pt idx="9814">-3811</cx:pt>
          <cx:pt idx="9815">-3811</cx:pt>
          <cx:pt idx="9816">-3810</cx:pt>
          <cx:pt idx="9817">-3809</cx:pt>
          <cx:pt idx="9818">-3806</cx:pt>
          <cx:pt idx="9819">-3806</cx:pt>
          <cx:pt idx="9820">-3806</cx:pt>
          <cx:pt idx="9821">-3806</cx:pt>
          <cx:pt idx="9822">-3806</cx:pt>
          <cx:pt idx="9823">-3805</cx:pt>
          <cx:pt idx="9824">-3804</cx:pt>
          <cx:pt idx="9825">-3803</cx:pt>
          <cx:pt idx="9826">-3803</cx:pt>
          <cx:pt idx="9827">-3803</cx:pt>
          <cx:pt idx="9828">-3803</cx:pt>
          <cx:pt idx="9829">-3803</cx:pt>
          <cx:pt idx="9830">-3802</cx:pt>
          <cx:pt idx="9831">-3801</cx:pt>
          <cx:pt idx="9832">-3800</cx:pt>
          <cx:pt idx="9833">-3800</cx:pt>
          <cx:pt idx="9834">-3800</cx:pt>
          <cx:pt idx="9835">-3799</cx:pt>
          <cx:pt idx="9836">-3798</cx:pt>
          <cx:pt idx="9837">-3798</cx:pt>
          <cx:pt idx="9838">-3798</cx:pt>
          <cx:pt idx="9839">-3798</cx:pt>
          <cx:pt idx="9840">-3798</cx:pt>
          <cx:pt idx="9841">-3797</cx:pt>
          <cx:pt idx="9842">-3797</cx:pt>
          <cx:pt idx="9843">-3797</cx:pt>
          <cx:pt idx="9844">-3794</cx:pt>
          <cx:pt idx="9845">-3794</cx:pt>
          <cx:pt idx="9846">-3793</cx:pt>
          <cx:pt idx="9847">-3793</cx:pt>
          <cx:pt idx="9848">-3792</cx:pt>
          <cx:pt idx="9849">-3792</cx:pt>
          <cx:pt idx="9850">-3791</cx:pt>
          <cx:pt idx="9851">-3791</cx:pt>
          <cx:pt idx="9852">-3791</cx:pt>
          <cx:pt idx="9853">-3791</cx:pt>
          <cx:pt idx="9854">-3790</cx:pt>
          <cx:pt idx="9855">-3790</cx:pt>
          <cx:pt idx="9856">-3789</cx:pt>
          <cx:pt idx="9857">-3789</cx:pt>
          <cx:pt idx="9858">-3788</cx:pt>
          <cx:pt idx="9859">-3788</cx:pt>
          <cx:pt idx="9860">-3786</cx:pt>
          <cx:pt idx="9861">-3786</cx:pt>
          <cx:pt idx="9862">-3785</cx:pt>
          <cx:pt idx="9863">-3784</cx:pt>
          <cx:pt idx="9864">-3783</cx:pt>
          <cx:pt idx="9865">-3783</cx:pt>
          <cx:pt idx="9866">-3783</cx:pt>
          <cx:pt idx="9867">-3782</cx:pt>
          <cx:pt idx="9868">-3782</cx:pt>
          <cx:pt idx="9869">-3780</cx:pt>
          <cx:pt idx="9870">-3780</cx:pt>
          <cx:pt idx="9871">-3780</cx:pt>
          <cx:pt idx="9872">-3780</cx:pt>
          <cx:pt idx="9873">-3779</cx:pt>
          <cx:pt idx="9874">-3779</cx:pt>
          <cx:pt idx="9875">-3778</cx:pt>
          <cx:pt idx="9876">-3777</cx:pt>
          <cx:pt idx="9877">-3777</cx:pt>
          <cx:pt idx="9878">-3777</cx:pt>
          <cx:pt idx="9879">-3777</cx:pt>
          <cx:pt idx="9880">-3776</cx:pt>
          <cx:pt idx="9881">-3776</cx:pt>
          <cx:pt idx="9882">-3775</cx:pt>
          <cx:pt idx="9883">-3775</cx:pt>
          <cx:pt idx="9884">-3775</cx:pt>
          <cx:pt idx="9885">-3774</cx:pt>
          <cx:pt idx="9886">-3774</cx:pt>
          <cx:pt idx="9887">-3773</cx:pt>
          <cx:pt idx="9888">-3772</cx:pt>
          <cx:pt idx="9889">-3771</cx:pt>
          <cx:pt idx="9890">-3770</cx:pt>
          <cx:pt idx="9891">-3770</cx:pt>
          <cx:pt idx="9892">-3769</cx:pt>
          <cx:pt idx="9893">-3768</cx:pt>
          <cx:pt idx="9894">-3768</cx:pt>
          <cx:pt idx="9895">-3768</cx:pt>
          <cx:pt idx="9896">-3768</cx:pt>
          <cx:pt idx="9897">-3767</cx:pt>
          <cx:pt idx="9898">-3767</cx:pt>
          <cx:pt idx="9899">-3767</cx:pt>
          <cx:pt idx="9900">-3766</cx:pt>
          <cx:pt idx="9901">-3766</cx:pt>
          <cx:pt idx="9902">-3766</cx:pt>
          <cx:pt idx="9903">-3765</cx:pt>
          <cx:pt idx="9904">-3764</cx:pt>
          <cx:pt idx="9905">-3763</cx:pt>
          <cx:pt idx="9906">-3763</cx:pt>
          <cx:pt idx="9907">-3763</cx:pt>
          <cx:pt idx="9908">-3763</cx:pt>
          <cx:pt idx="9909">-3762</cx:pt>
          <cx:pt idx="9910">-3761</cx:pt>
          <cx:pt idx="9911">-3760</cx:pt>
          <cx:pt idx="9912">-3759</cx:pt>
          <cx:pt idx="9913">-3759</cx:pt>
          <cx:pt idx="9914">-3758</cx:pt>
          <cx:pt idx="9915">-3758</cx:pt>
          <cx:pt idx="9916">-3758</cx:pt>
          <cx:pt idx="9917">-3758</cx:pt>
          <cx:pt idx="9918">-3757</cx:pt>
          <cx:pt idx="9919">-3757</cx:pt>
          <cx:pt idx="9920">-3756</cx:pt>
          <cx:pt idx="9921">-3756</cx:pt>
          <cx:pt idx="9922">-3756</cx:pt>
          <cx:pt idx="9923">-3756</cx:pt>
          <cx:pt idx="9924">-3754</cx:pt>
          <cx:pt idx="9925">-3754</cx:pt>
          <cx:pt idx="9926">-3753</cx:pt>
          <cx:pt idx="9927">-3753</cx:pt>
          <cx:pt idx="9928">-3752</cx:pt>
          <cx:pt idx="9929">-3752</cx:pt>
          <cx:pt idx="9930">-3752</cx:pt>
          <cx:pt idx="9931">-3751</cx:pt>
          <cx:pt idx="9932">-3750</cx:pt>
          <cx:pt idx="9933">-3750</cx:pt>
          <cx:pt idx="9934">-3749</cx:pt>
          <cx:pt idx="9935">-3749</cx:pt>
          <cx:pt idx="9936">-3749</cx:pt>
          <cx:pt idx="9937">-3749</cx:pt>
          <cx:pt idx="9938">-3749</cx:pt>
          <cx:pt idx="9939">-3748</cx:pt>
          <cx:pt idx="9940">-3748</cx:pt>
          <cx:pt idx="9941">-3748</cx:pt>
          <cx:pt idx="9942">-3748</cx:pt>
          <cx:pt idx="9943">-3748</cx:pt>
          <cx:pt idx="9944">-3748</cx:pt>
          <cx:pt idx="9945">-3748</cx:pt>
          <cx:pt idx="9946">-3747</cx:pt>
          <cx:pt idx="9947">-3747</cx:pt>
          <cx:pt idx="9948">-3745</cx:pt>
          <cx:pt idx="9949">-3745</cx:pt>
          <cx:pt idx="9950">-3744</cx:pt>
          <cx:pt idx="9951">-3744</cx:pt>
          <cx:pt idx="9952">-3743</cx:pt>
          <cx:pt idx="9953">-3743</cx:pt>
          <cx:pt idx="9954">-3743</cx:pt>
          <cx:pt idx="9955">-3743</cx:pt>
          <cx:pt idx="9956">-3742</cx:pt>
          <cx:pt idx="9957">-3742</cx:pt>
          <cx:pt idx="9958">-3742</cx:pt>
          <cx:pt idx="9959">-3741</cx:pt>
          <cx:pt idx="9960">-3740</cx:pt>
          <cx:pt idx="9961">-3740</cx:pt>
          <cx:pt idx="9962">-3740</cx:pt>
          <cx:pt idx="9963">-3740</cx:pt>
          <cx:pt idx="9964">-3740</cx:pt>
          <cx:pt idx="9965">-3740</cx:pt>
          <cx:pt idx="9966">-3739</cx:pt>
          <cx:pt idx="9967">-3739</cx:pt>
          <cx:pt idx="9968">-3739</cx:pt>
          <cx:pt idx="9969">-3738</cx:pt>
          <cx:pt idx="9970">-3738</cx:pt>
          <cx:pt idx="9971">-3737</cx:pt>
          <cx:pt idx="9972">-3736</cx:pt>
          <cx:pt idx="9973">-3736</cx:pt>
          <cx:pt idx="9974">-3736</cx:pt>
          <cx:pt idx="9975">-3736</cx:pt>
          <cx:pt idx="9976">-3735</cx:pt>
          <cx:pt idx="9977">-3735</cx:pt>
          <cx:pt idx="9978">-3733</cx:pt>
          <cx:pt idx="9979">-3733</cx:pt>
          <cx:pt idx="9980">-3732</cx:pt>
          <cx:pt idx="9981">-3732</cx:pt>
          <cx:pt idx="9982">-3731</cx:pt>
          <cx:pt idx="9983">-3730</cx:pt>
          <cx:pt idx="9984">-3730</cx:pt>
          <cx:pt idx="9985">-3729</cx:pt>
          <cx:pt idx="9986">-3729</cx:pt>
          <cx:pt idx="9987">-3729</cx:pt>
          <cx:pt idx="9988">-3729</cx:pt>
          <cx:pt idx="9989">-3728</cx:pt>
          <cx:pt idx="9990">-3728</cx:pt>
          <cx:pt idx="9991">-3726</cx:pt>
          <cx:pt idx="9992">-3726</cx:pt>
          <cx:pt idx="9993">-3726</cx:pt>
          <cx:pt idx="9994">-3726</cx:pt>
          <cx:pt idx="9995">-3725</cx:pt>
          <cx:pt idx="9996">-3724</cx:pt>
          <cx:pt idx="9997">-3724</cx:pt>
          <cx:pt idx="9998">-3724</cx:pt>
          <cx:pt idx="9999">-3723</cx:pt>
          <cx:pt idx="10000">-3722</cx:pt>
          <cx:pt idx="10001">-3722</cx:pt>
          <cx:pt idx="10002">-3721</cx:pt>
          <cx:pt idx="10003">-3721</cx:pt>
          <cx:pt idx="10004">-3719</cx:pt>
          <cx:pt idx="10005">-3719</cx:pt>
          <cx:pt idx="10006">-3718</cx:pt>
          <cx:pt idx="10007">-3718</cx:pt>
          <cx:pt idx="10008">-3718</cx:pt>
          <cx:pt idx="10009">-3716</cx:pt>
          <cx:pt idx="10010">-3716</cx:pt>
          <cx:pt idx="10011">-3716</cx:pt>
          <cx:pt idx="10012">-3716</cx:pt>
          <cx:pt idx="10013">-3715</cx:pt>
          <cx:pt idx="10014">-3714</cx:pt>
          <cx:pt idx="10015">-3714</cx:pt>
          <cx:pt idx="10016">-3713</cx:pt>
          <cx:pt idx="10017">-3713</cx:pt>
          <cx:pt idx="10018">-3712</cx:pt>
          <cx:pt idx="10019">-3711</cx:pt>
          <cx:pt idx="10020">-3711</cx:pt>
          <cx:pt idx="10021">-3710</cx:pt>
          <cx:pt idx="10022">-3710</cx:pt>
          <cx:pt idx="10023">-3710</cx:pt>
          <cx:pt idx="10024">-3709</cx:pt>
          <cx:pt idx="10025">-3708</cx:pt>
          <cx:pt idx="10026">-3708</cx:pt>
          <cx:pt idx="10027">-3708</cx:pt>
          <cx:pt idx="10028">-3707</cx:pt>
          <cx:pt idx="10029">-3707</cx:pt>
          <cx:pt idx="10030">-3707</cx:pt>
          <cx:pt idx="10031">-3707</cx:pt>
          <cx:pt idx="10032">-3707</cx:pt>
          <cx:pt idx="10033">-3707</cx:pt>
          <cx:pt idx="10034">-3705</cx:pt>
          <cx:pt idx="10035">-3705</cx:pt>
          <cx:pt idx="10036">-3705</cx:pt>
          <cx:pt idx="10037">-3705</cx:pt>
          <cx:pt idx="10038">-3703</cx:pt>
          <cx:pt idx="10039">-3702</cx:pt>
          <cx:pt idx="10040">-3702</cx:pt>
          <cx:pt idx="10041">-3702</cx:pt>
          <cx:pt idx="10042">-3701</cx:pt>
          <cx:pt idx="10043">-3698</cx:pt>
          <cx:pt idx="10044">-3698</cx:pt>
          <cx:pt idx="10045">-3697</cx:pt>
          <cx:pt idx="10046">-3696</cx:pt>
          <cx:pt idx="10047">-3695</cx:pt>
          <cx:pt idx="10048">-3695</cx:pt>
          <cx:pt idx="10049">-3694</cx:pt>
          <cx:pt idx="10050">-3694</cx:pt>
          <cx:pt idx="10051">-3694</cx:pt>
          <cx:pt idx="10052">-3692</cx:pt>
          <cx:pt idx="10053">-3692</cx:pt>
          <cx:pt idx="10054">-3692</cx:pt>
          <cx:pt idx="10055">-3691</cx:pt>
          <cx:pt idx="10056">-3690</cx:pt>
          <cx:pt idx="10057">-3690</cx:pt>
          <cx:pt idx="10058">-3689</cx:pt>
          <cx:pt idx="10059">-3689</cx:pt>
          <cx:pt idx="10060">-3689</cx:pt>
          <cx:pt idx="10061">-3688</cx:pt>
          <cx:pt idx="10062">-3688</cx:pt>
          <cx:pt idx="10063">-3687</cx:pt>
          <cx:pt idx="10064">-3687</cx:pt>
          <cx:pt idx="10065">-3686</cx:pt>
          <cx:pt idx="10066">-3685</cx:pt>
          <cx:pt idx="10067">-3685</cx:pt>
          <cx:pt idx="10068">-3684</cx:pt>
          <cx:pt idx="10069">-3684</cx:pt>
          <cx:pt idx="10070">-3684</cx:pt>
          <cx:pt idx="10071">-3683</cx:pt>
          <cx:pt idx="10072">-3683</cx:pt>
          <cx:pt idx="10073">-3683</cx:pt>
          <cx:pt idx="10074">-3682</cx:pt>
          <cx:pt idx="10075">-3681</cx:pt>
          <cx:pt idx="10076">-3680</cx:pt>
          <cx:pt idx="10077">-3680</cx:pt>
          <cx:pt idx="10078">-3679</cx:pt>
          <cx:pt idx="10079">-3679</cx:pt>
          <cx:pt idx="10080">-3679</cx:pt>
          <cx:pt idx="10081">-3679</cx:pt>
          <cx:pt idx="10082">-3679</cx:pt>
          <cx:pt idx="10083">-3678</cx:pt>
          <cx:pt idx="10084">-3678</cx:pt>
          <cx:pt idx="10085">-3678</cx:pt>
          <cx:pt idx="10086">-3677</cx:pt>
          <cx:pt idx="10087">-3677</cx:pt>
          <cx:pt idx="10088">-3677</cx:pt>
          <cx:pt idx="10089">-3675</cx:pt>
          <cx:pt idx="10090">-3674</cx:pt>
          <cx:pt idx="10091">-3674</cx:pt>
          <cx:pt idx="10092">-3674</cx:pt>
          <cx:pt idx="10093">-3673</cx:pt>
          <cx:pt idx="10094">-3672</cx:pt>
          <cx:pt idx="10095">-3672</cx:pt>
          <cx:pt idx="10096">-3672</cx:pt>
          <cx:pt idx="10097">-3672</cx:pt>
          <cx:pt idx="10098">-3671</cx:pt>
          <cx:pt idx="10099">-3668</cx:pt>
          <cx:pt idx="10100">-3667</cx:pt>
          <cx:pt idx="10101">-3666</cx:pt>
          <cx:pt idx="10102">-3666</cx:pt>
          <cx:pt idx="10103">-3665</cx:pt>
          <cx:pt idx="10104">-3664</cx:pt>
          <cx:pt idx="10105">-3663</cx:pt>
          <cx:pt idx="10106">-3662</cx:pt>
          <cx:pt idx="10107">-3662</cx:pt>
          <cx:pt idx="10108">-3662</cx:pt>
          <cx:pt idx="10109">-3661</cx:pt>
          <cx:pt idx="10110">-3661</cx:pt>
          <cx:pt idx="10111">-3659</cx:pt>
          <cx:pt idx="10112">-3658</cx:pt>
          <cx:pt idx="10113">-3658</cx:pt>
          <cx:pt idx="10114">-3658</cx:pt>
          <cx:pt idx="10115">-3656</cx:pt>
          <cx:pt idx="10116">-3656</cx:pt>
          <cx:pt idx="10117">-3655</cx:pt>
          <cx:pt idx="10118">-3654</cx:pt>
          <cx:pt idx="10119">-3653</cx:pt>
          <cx:pt idx="10120">-3652</cx:pt>
          <cx:pt idx="10121">-3652</cx:pt>
          <cx:pt idx="10122">-3652</cx:pt>
          <cx:pt idx="10123">-3651</cx:pt>
          <cx:pt idx="10124">-3650</cx:pt>
          <cx:pt idx="10125">-3650</cx:pt>
          <cx:pt idx="10126">-3649</cx:pt>
          <cx:pt idx="10127">-3649</cx:pt>
          <cx:pt idx="10128">-3647</cx:pt>
          <cx:pt idx="10129">-3647</cx:pt>
          <cx:pt idx="10130">-3647</cx:pt>
          <cx:pt idx="10131">-3647</cx:pt>
          <cx:pt idx="10132">-3646</cx:pt>
          <cx:pt idx="10133">-3646</cx:pt>
          <cx:pt idx="10134">-3644</cx:pt>
          <cx:pt idx="10135">-3644</cx:pt>
          <cx:pt idx="10136">-3644</cx:pt>
          <cx:pt idx="10137">-3643</cx:pt>
          <cx:pt idx="10138">-3643</cx:pt>
          <cx:pt idx="10139">-3642</cx:pt>
          <cx:pt idx="10140">-3642</cx:pt>
          <cx:pt idx="10141">-3642</cx:pt>
          <cx:pt idx="10142">-3642</cx:pt>
          <cx:pt idx="10143">-3640</cx:pt>
          <cx:pt idx="10144">-3639</cx:pt>
          <cx:pt idx="10145">-3639</cx:pt>
          <cx:pt idx="10146">-3637</cx:pt>
          <cx:pt idx="10147">-3636</cx:pt>
          <cx:pt idx="10148">-3634</cx:pt>
          <cx:pt idx="10149">-3634</cx:pt>
          <cx:pt idx="10150">-3634</cx:pt>
          <cx:pt idx="10151">-3634</cx:pt>
          <cx:pt idx="10152">-3633</cx:pt>
          <cx:pt idx="10153">-3633</cx:pt>
          <cx:pt idx="10154">-3633</cx:pt>
          <cx:pt idx="10155">-3632</cx:pt>
          <cx:pt idx="10156">-3632</cx:pt>
          <cx:pt idx="10157">-3632</cx:pt>
          <cx:pt idx="10158">-3632</cx:pt>
          <cx:pt idx="10159">-3631</cx:pt>
          <cx:pt idx="10160">-3631</cx:pt>
          <cx:pt idx="10161">-3631</cx:pt>
          <cx:pt idx="10162">-3631</cx:pt>
          <cx:pt idx="10163">-3630</cx:pt>
          <cx:pt idx="10164">-3630</cx:pt>
          <cx:pt idx="10165">-3630</cx:pt>
          <cx:pt idx="10166">-3630</cx:pt>
          <cx:pt idx="10167">-3629</cx:pt>
          <cx:pt idx="10168">-3629</cx:pt>
          <cx:pt idx="10169">-3629</cx:pt>
          <cx:pt idx="10170">-3629</cx:pt>
          <cx:pt idx="10171">-3628</cx:pt>
          <cx:pt idx="10172">-3628</cx:pt>
          <cx:pt idx="10173">-3627</cx:pt>
          <cx:pt idx="10174">-3626</cx:pt>
          <cx:pt idx="10175">-3626</cx:pt>
          <cx:pt idx="10176">-3625</cx:pt>
          <cx:pt idx="10177">-3623</cx:pt>
          <cx:pt idx="10178">-3623</cx:pt>
          <cx:pt idx="10179">-3622</cx:pt>
          <cx:pt idx="10180">-3622</cx:pt>
          <cx:pt idx="10181">-3622</cx:pt>
          <cx:pt idx="10182">-3621</cx:pt>
          <cx:pt idx="10183">-3620</cx:pt>
          <cx:pt idx="10184">-3620</cx:pt>
          <cx:pt idx="10185">-3620</cx:pt>
          <cx:pt idx="10186">-3620</cx:pt>
          <cx:pt idx="10187">-3619</cx:pt>
          <cx:pt idx="10188">-3619</cx:pt>
          <cx:pt idx="10189">-3619</cx:pt>
          <cx:pt idx="10190">-3619</cx:pt>
          <cx:pt idx="10191">-3618</cx:pt>
          <cx:pt idx="10192">-3617</cx:pt>
          <cx:pt idx="10193">-3617</cx:pt>
          <cx:pt idx="10194">-3617</cx:pt>
          <cx:pt idx="10195">-3616</cx:pt>
          <cx:pt idx="10196">-3616</cx:pt>
          <cx:pt idx="10197">-3616</cx:pt>
          <cx:pt idx="10198">-3615</cx:pt>
          <cx:pt idx="10199">-3615</cx:pt>
          <cx:pt idx="10200">-3615</cx:pt>
          <cx:pt idx="10201">-3615</cx:pt>
          <cx:pt idx="10202">-3614</cx:pt>
          <cx:pt idx="10203">-3613</cx:pt>
          <cx:pt idx="10204">-3613</cx:pt>
          <cx:pt idx="10205">-3613</cx:pt>
          <cx:pt idx="10206">-3612</cx:pt>
          <cx:pt idx="10207">-3608</cx:pt>
          <cx:pt idx="10208">-3608</cx:pt>
          <cx:pt idx="10209">-3608</cx:pt>
          <cx:pt idx="10210">-3607</cx:pt>
          <cx:pt idx="10211">-3607</cx:pt>
          <cx:pt idx="10212">-3607</cx:pt>
          <cx:pt idx="10213">-3607</cx:pt>
          <cx:pt idx="10214">-3606</cx:pt>
          <cx:pt idx="10215">-3606</cx:pt>
          <cx:pt idx="10216">-3606</cx:pt>
          <cx:pt idx="10217">-3605</cx:pt>
          <cx:pt idx="10218">-3605</cx:pt>
          <cx:pt idx="10219">-3604</cx:pt>
          <cx:pt idx="10220">-3604</cx:pt>
          <cx:pt idx="10221">-3604</cx:pt>
          <cx:pt idx="10222">-3604</cx:pt>
          <cx:pt idx="10223">-3602</cx:pt>
          <cx:pt idx="10224">-3602</cx:pt>
          <cx:pt idx="10225">-3601</cx:pt>
          <cx:pt idx="10226">-3601</cx:pt>
          <cx:pt idx="10227">-3600</cx:pt>
          <cx:pt idx="10228">-3599</cx:pt>
          <cx:pt idx="10229">-3598</cx:pt>
          <cx:pt idx="10230">-3598</cx:pt>
          <cx:pt idx="10231">-3598</cx:pt>
          <cx:pt idx="10232">-3597</cx:pt>
          <cx:pt idx="10233">-3597</cx:pt>
          <cx:pt idx="10234">-3595</cx:pt>
          <cx:pt idx="10235">-3594</cx:pt>
          <cx:pt idx="10236">-3594</cx:pt>
          <cx:pt idx="10237">-3593</cx:pt>
          <cx:pt idx="10238">-3593</cx:pt>
          <cx:pt idx="10239">-3593</cx:pt>
          <cx:pt idx="10240">-3591</cx:pt>
          <cx:pt idx="10241">-3591</cx:pt>
          <cx:pt idx="10242">-3590</cx:pt>
          <cx:pt idx="10243">-3588</cx:pt>
          <cx:pt idx="10244">-3587</cx:pt>
          <cx:pt idx="10245">-3587</cx:pt>
          <cx:pt idx="10246">-3587</cx:pt>
          <cx:pt idx="10247">-3586</cx:pt>
          <cx:pt idx="10248">-3585</cx:pt>
          <cx:pt idx="10249">-3585</cx:pt>
          <cx:pt idx="10250">-3585</cx:pt>
          <cx:pt idx="10251">-3584</cx:pt>
          <cx:pt idx="10252">-3584</cx:pt>
          <cx:pt idx="10253">-3584</cx:pt>
          <cx:pt idx="10254">-3584</cx:pt>
          <cx:pt idx="10255">-3584</cx:pt>
          <cx:pt idx="10256">-3583</cx:pt>
          <cx:pt idx="10257">-3583</cx:pt>
          <cx:pt idx="10258">-3583</cx:pt>
          <cx:pt idx="10259">-3582</cx:pt>
          <cx:pt idx="10260">-3582</cx:pt>
          <cx:pt idx="10261">-3582</cx:pt>
          <cx:pt idx="10262">-3582</cx:pt>
          <cx:pt idx="10263">-3581</cx:pt>
          <cx:pt idx="10264">-3581</cx:pt>
          <cx:pt idx="10265">-3580</cx:pt>
          <cx:pt idx="10266">-3579</cx:pt>
          <cx:pt idx="10267">-3578</cx:pt>
          <cx:pt idx="10268">-3578</cx:pt>
          <cx:pt idx="10269">-3578</cx:pt>
          <cx:pt idx="10270">-3578</cx:pt>
          <cx:pt idx="10271">-3577</cx:pt>
          <cx:pt idx="10272">-3577</cx:pt>
          <cx:pt idx="10273">-3577</cx:pt>
          <cx:pt idx="10274">-3575</cx:pt>
          <cx:pt idx="10275">-3574</cx:pt>
          <cx:pt idx="10276">-3573</cx:pt>
          <cx:pt idx="10277">-3572</cx:pt>
          <cx:pt idx="10278">-3572</cx:pt>
          <cx:pt idx="10279">-3572</cx:pt>
          <cx:pt idx="10280">-3571</cx:pt>
          <cx:pt idx="10281">-3571</cx:pt>
          <cx:pt idx="10282">-3571</cx:pt>
          <cx:pt idx="10283">-3569</cx:pt>
          <cx:pt idx="10284">-3569</cx:pt>
          <cx:pt idx="10285">-3569</cx:pt>
          <cx:pt idx="10286">-3569</cx:pt>
          <cx:pt idx="10287">-3566</cx:pt>
          <cx:pt idx="10288">-3565</cx:pt>
          <cx:pt idx="10289">-3565</cx:pt>
          <cx:pt idx="10290">-3565</cx:pt>
          <cx:pt idx="10291">-3564</cx:pt>
          <cx:pt idx="10292">-3563</cx:pt>
          <cx:pt idx="10293">-3563</cx:pt>
          <cx:pt idx="10294">-3562</cx:pt>
          <cx:pt idx="10295">-3562</cx:pt>
          <cx:pt idx="10296">-3562</cx:pt>
          <cx:pt idx="10297">-3561</cx:pt>
          <cx:pt idx="10298">-3561</cx:pt>
          <cx:pt idx="10299">-3560</cx:pt>
          <cx:pt idx="10300">-3559</cx:pt>
          <cx:pt idx="10301">-3558</cx:pt>
          <cx:pt idx="10302">-3558</cx:pt>
          <cx:pt idx="10303">-3558</cx:pt>
          <cx:pt idx="10304">-3558</cx:pt>
          <cx:pt idx="10305">-3557</cx:pt>
          <cx:pt idx="10306">-3557</cx:pt>
          <cx:pt idx="10307">-3557</cx:pt>
          <cx:pt idx="10308">-3556</cx:pt>
          <cx:pt idx="10309">-3556</cx:pt>
          <cx:pt idx="10310">-3556</cx:pt>
          <cx:pt idx="10311">-3556</cx:pt>
          <cx:pt idx="10312">-3556</cx:pt>
          <cx:pt idx="10313">-3555</cx:pt>
          <cx:pt idx="10314">-3553</cx:pt>
          <cx:pt idx="10315">-3553</cx:pt>
          <cx:pt idx="10316">-3553</cx:pt>
          <cx:pt idx="10317">-3552</cx:pt>
          <cx:pt idx="10318">-3552</cx:pt>
          <cx:pt idx="10319">-3551</cx:pt>
          <cx:pt idx="10320">-3551</cx:pt>
          <cx:pt idx="10321">-3550</cx:pt>
          <cx:pt idx="10322">-3549</cx:pt>
          <cx:pt idx="10323">-3548</cx:pt>
          <cx:pt idx="10324">-3548</cx:pt>
          <cx:pt idx="10325">-3548</cx:pt>
          <cx:pt idx="10326">-3546</cx:pt>
          <cx:pt idx="10327">-3546</cx:pt>
          <cx:pt idx="10328">-3544</cx:pt>
          <cx:pt idx="10329">-3543</cx:pt>
          <cx:pt idx="10330">-3542</cx:pt>
          <cx:pt idx="10331">-3542</cx:pt>
          <cx:pt idx="10332">-3542</cx:pt>
          <cx:pt idx="10333">-3541</cx:pt>
          <cx:pt idx="10334">-3541</cx:pt>
          <cx:pt idx="10335">-3541</cx:pt>
          <cx:pt idx="10336">-3540</cx:pt>
          <cx:pt idx="10337">-3540</cx:pt>
          <cx:pt idx="10338">-3539</cx:pt>
          <cx:pt idx="10339">-3538</cx:pt>
          <cx:pt idx="10340">-3538</cx:pt>
          <cx:pt idx="10341">-3538</cx:pt>
          <cx:pt idx="10342">-3538</cx:pt>
          <cx:pt idx="10343">-3537</cx:pt>
          <cx:pt idx="10344">-3537</cx:pt>
          <cx:pt idx="10345">-3537</cx:pt>
          <cx:pt idx="10346">-3536</cx:pt>
          <cx:pt idx="10347">-3535</cx:pt>
          <cx:pt idx="10348">-3535</cx:pt>
          <cx:pt idx="10349">-3534</cx:pt>
          <cx:pt idx="10350">-3533</cx:pt>
          <cx:pt idx="10351">-3531</cx:pt>
          <cx:pt idx="10352">-3531</cx:pt>
          <cx:pt idx="10353">-3530</cx:pt>
          <cx:pt idx="10354">-3530</cx:pt>
          <cx:pt idx="10355">-3530</cx:pt>
          <cx:pt idx="10356">-3529</cx:pt>
          <cx:pt idx="10357">-3529</cx:pt>
          <cx:pt idx="10358">-3529</cx:pt>
          <cx:pt idx="10359">-3529</cx:pt>
          <cx:pt idx="10360">-3528</cx:pt>
          <cx:pt idx="10361">-3528</cx:pt>
          <cx:pt idx="10362">-3528</cx:pt>
          <cx:pt idx="10363">-3527</cx:pt>
          <cx:pt idx="10364">-3527</cx:pt>
          <cx:pt idx="10365">-3526</cx:pt>
          <cx:pt idx="10366">-3526</cx:pt>
          <cx:pt idx="10367">-3524</cx:pt>
          <cx:pt idx="10368">-3523</cx:pt>
          <cx:pt idx="10369">-3522</cx:pt>
          <cx:pt idx="10370">-3522</cx:pt>
          <cx:pt idx="10371">-3521</cx:pt>
          <cx:pt idx="10372">-3521</cx:pt>
          <cx:pt idx="10373">-3521</cx:pt>
          <cx:pt idx="10374">-3520</cx:pt>
          <cx:pt idx="10375">-3520</cx:pt>
          <cx:pt idx="10376">-3520</cx:pt>
          <cx:pt idx="10377">-3520</cx:pt>
          <cx:pt idx="10378">-3518</cx:pt>
          <cx:pt idx="10379">-3518</cx:pt>
          <cx:pt idx="10380">-3518</cx:pt>
          <cx:pt idx="10381">-3517</cx:pt>
          <cx:pt idx="10382">-3517</cx:pt>
          <cx:pt idx="10383">-3516</cx:pt>
          <cx:pt idx="10384">-3516</cx:pt>
          <cx:pt idx="10385">-3515</cx:pt>
          <cx:pt idx="10386">-3514</cx:pt>
          <cx:pt idx="10387">-3512</cx:pt>
          <cx:pt idx="10388">-3511</cx:pt>
          <cx:pt idx="10389">-3511</cx:pt>
          <cx:pt idx="10390">-3510</cx:pt>
          <cx:pt idx="10391">-3509</cx:pt>
          <cx:pt idx="10392">-3508</cx:pt>
          <cx:pt idx="10393">-3508</cx:pt>
          <cx:pt idx="10394">-3508</cx:pt>
          <cx:pt idx="10395">-3507</cx:pt>
          <cx:pt idx="10396">-3506</cx:pt>
          <cx:pt idx="10397">-3506</cx:pt>
          <cx:pt idx="10398">-3505</cx:pt>
          <cx:pt idx="10399">-3504</cx:pt>
          <cx:pt idx="10400">-3504</cx:pt>
          <cx:pt idx="10401">-3504</cx:pt>
          <cx:pt idx="10402">-3503</cx:pt>
          <cx:pt idx="10403">-3503</cx:pt>
          <cx:pt idx="10404">-3503</cx:pt>
          <cx:pt idx="10405">-3503</cx:pt>
          <cx:pt idx="10406">-3503</cx:pt>
          <cx:pt idx="10407">-3502</cx:pt>
          <cx:pt idx="10408">-3502</cx:pt>
          <cx:pt idx="10409">-3502</cx:pt>
          <cx:pt idx="10410">-3499</cx:pt>
          <cx:pt idx="10411">-3496</cx:pt>
          <cx:pt idx="10412">-3496</cx:pt>
          <cx:pt idx="10413">-3496</cx:pt>
          <cx:pt idx="10414">-3495</cx:pt>
          <cx:pt idx="10415">-3494</cx:pt>
          <cx:pt idx="10416">-3494</cx:pt>
          <cx:pt idx="10417">-3494</cx:pt>
          <cx:pt idx="10418">-3494</cx:pt>
          <cx:pt idx="10419">-3493</cx:pt>
          <cx:pt idx="10420">-3492</cx:pt>
          <cx:pt idx="10421">-3491</cx:pt>
          <cx:pt idx="10422">-3491</cx:pt>
          <cx:pt idx="10423">-3490</cx:pt>
          <cx:pt idx="10424">-3490</cx:pt>
          <cx:pt idx="10425">-3489</cx:pt>
          <cx:pt idx="10426">-3489</cx:pt>
          <cx:pt idx="10427">-3489</cx:pt>
          <cx:pt idx="10428">-3488</cx:pt>
          <cx:pt idx="10429">-3487</cx:pt>
          <cx:pt idx="10430">-3487</cx:pt>
          <cx:pt idx="10431">-3486</cx:pt>
          <cx:pt idx="10432">-3486</cx:pt>
          <cx:pt idx="10433">-3485</cx:pt>
          <cx:pt idx="10434">-3485</cx:pt>
          <cx:pt idx="10435">-3485</cx:pt>
          <cx:pt idx="10436">-3484</cx:pt>
          <cx:pt idx="10437">-3484</cx:pt>
          <cx:pt idx="10438">-3483</cx:pt>
          <cx:pt idx="10439">-3483</cx:pt>
          <cx:pt idx="10440">-3482</cx:pt>
          <cx:pt idx="10441">-3482</cx:pt>
          <cx:pt idx="10442">-3482</cx:pt>
          <cx:pt idx="10443">-3481</cx:pt>
          <cx:pt idx="10444">-3480</cx:pt>
          <cx:pt idx="10445">-3479</cx:pt>
          <cx:pt idx="10446">-3479</cx:pt>
          <cx:pt idx="10447">-3478</cx:pt>
          <cx:pt idx="10448">-3478</cx:pt>
          <cx:pt idx="10449">-3477</cx:pt>
          <cx:pt idx="10450">-3477</cx:pt>
          <cx:pt idx="10451">-3476</cx:pt>
          <cx:pt idx="10452">-3474</cx:pt>
          <cx:pt idx="10453">-3474</cx:pt>
          <cx:pt idx="10454">-3474</cx:pt>
          <cx:pt idx="10455">-3474</cx:pt>
          <cx:pt idx="10456">-3473</cx:pt>
          <cx:pt idx="10457">-3472</cx:pt>
          <cx:pt idx="10458">-3472</cx:pt>
          <cx:pt idx="10459">-3471</cx:pt>
          <cx:pt idx="10460">-3471</cx:pt>
          <cx:pt idx="10461">-3471</cx:pt>
          <cx:pt idx="10462">-3471</cx:pt>
          <cx:pt idx="10463">-3470</cx:pt>
          <cx:pt idx="10464">-3470</cx:pt>
          <cx:pt idx="10465">-3469</cx:pt>
          <cx:pt idx="10466">-3469</cx:pt>
          <cx:pt idx="10467">-3469</cx:pt>
          <cx:pt idx="10468">-3469</cx:pt>
          <cx:pt idx="10469">-3467</cx:pt>
          <cx:pt idx="10470">-3466</cx:pt>
          <cx:pt idx="10471">-3466</cx:pt>
          <cx:pt idx="10472">-3466</cx:pt>
          <cx:pt idx="10473">-3465</cx:pt>
          <cx:pt idx="10474">-3465</cx:pt>
          <cx:pt idx="10475">-3465</cx:pt>
          <cx:pt idx="10476">-3464</cx:pt>
          <cx:pt idx="10477">-3464</cx:pt>
          <cx:pt idx="10478">-3463</cx:pt>
          <cx:pt idx="10479">-3463</cx:pt>
          <cx:pt idx="10480">-3463</cx:pt>
          <cx:pt idx="10481">-3461</cx:pt>
          <cx:pt idx="10482">-3461</cx:pt>
          <cx:pt idx="10483">-3461</cx:pt>
          <cx:pt idx="10484">-3459</cx:pt>
          <cx:pt idx="10485">-3459</cx:pt>
          <cx:pt idx="10486">-3459</cx:pt>
          <cx:pt idx="10487">-3459</cx:pt>
          <cx:pt idx="10488">-3458</cx:pt>
          <cx:pt idx="10489">-3458</cx:pt>
          <cx:pt idx="10490">-3457</cx:pt>
          <cx:pt idx="10491">-3456</cx:pt>
          <cx:pt idx="10492">-3455</cx:pt>
          <cx:pt idx="10493">-3455</cx:pt>
          <cx:pt idx="10494">-3454</cx:pt>
          <cx:pt idx="10495">-3454</cx:pt>
          <cx:pt idx="10496">-3453</cx:pt>
          <cx:pt idx="10497">-3453</cx:pt>
          <cx:pt idx="10498">-3452</cx:pt>
          <cx:pt idx="10499">-3452</cx:pt>
          <cx:pt idx="10500">-3450</cx:pt>
          <cx:pt idx="10501">-3448</cx:pt>
          <cx:pt idx="10502">-3448</cx:pt>
          <cx:pt idx="10503">-3448</cx:pt>
          <cx:pt idx="10504">-3448</cx:pt>
          <cx:pt idx="10505">-3447</cx:pt>
          <cx:pt idx="10506">-3447</cx:pt>
          <cx:pt idx="10507">-3446</cx:pt>
          <cx:pt idx="10508">-3446</cx:pt>
          <cx:pt idx="10509">-3446</cx:pt>
          <cx:pt idx="10510">-3445</cx:pt>
          <cx:pt idx="10511">-3444</cx:pt>
          <cx:pt idx="10512">-3444</cx:pt>
          <cx:pt idx="10513">-3444</cx:pt>
          <cx:pt idx="10514">-3444</cx:pt>
          <cx:pt idx="10515">-3443</cx:pt>
          <cx:pt idx="10516">-3443</cx:pt>
          <cx:pt idx="10517">-3443</cx:pt>
          <cx:pt idx="10518">-3443</cx:pt>
          <cx:pt idx="10519">-3442</cx:pt>
          <cx:pt idx="10520">-3441</cx:pt>
          <cx:pt idx="10521">-3441</cx:pt>
          <cx:pt idx="10522">-3441</cx:pt>
          <cx:pt idx="10523">-3441</cx:pt>
          <cx:pt idx="10524">-3441</cx:pt>
          <cx:pt idx="10525">-3440</cx:pt>
          <cx:pt idx="10526">-3439</cx:pt>
          <cx:pt idx="10527">-3437</cx:pt>
          <cx:pt idx="10528">-3437</cx:pt>
          <cx:pt idx="10529">-3437</cx:pt>
          <cx:pt idx="10530">-3435</cx:pt>
          <cx:pt idx="10531">-3435</cx:pt>
          <cx:pt idx="10532">-3435</cx:pt>
          <cx:pt idx="10533">-3434</cx:pt>
          <cx:pt idx="10534">-3434</cx:pt>
          <cx:pt idx="10535">-3434</cx:pt>
          <cx:pt idx="10536">-3433</cx:pt>
          <cx:pt idx="10537">-3433</cx:pt>
          <cx:pt idx="10538">-3433</cx:pt>
          <cx:pt idx="10539">-3431</cx:pt>
          <cx:pt idx="10540">-3430</cx:pt>
          <cx:pt idx="10541">-3429</cx:pt>
          <cx:pt idx="10542">-3428</cx:pt>
          <cx:pt idx="10543">-3428</cx:pt>
          <cx:pt idx="10544">-3427</cx:pt>
          <cx:pt idx="10545">-3427</cx:pt>
          <cx:pt idx="10546">-3427</cx:pt>
          <cx:pt idx="10547">-3426</cx:pt>
          <cx:pt idx="10548">-3424</cx:pt>
          <cx:pt idx="10549">-3424</cx:pt>
          <cx:pt idx="10550">-3424</cx:pt>
          <cx:pt idx="10551">-3423</cx:pt>
          <cx:pt idx="10552">-3423</cx:pt>
          <cx:pt idx="10553">-3422</cx:pt>
          <cx:pt idx="10554">-3422</cx:pt>
          <cx:pt idx="10555">-3421</cx:pt>
          <cx:pt idx="10556">-3421</cx:pt>
          <cx:pt idx="10557">-3421</cx:pt>
          <cx:pt idx="10558">-3420</cx:pt>
          <cx:pt idx="10559">-3420</cx:pt>
          <cx:pt idx="10560">-3420</cx:pt>
          <cx:pt idx="10561">-3419</cx:pt>
          <cx:pt idx="10562">-3419</cx:pt>
          <cx:pt idx="10563">-3419</cx:pt>
          <cx:pt idx="10564">-3418</cx:pt>
          <cx:pt idx="10565">-3418</cx:pt>
          <cx:pt idx="10566">-3417</cx:pt>
          <cx:pt idx="10567">-3417</cx:pt>
          <cx:pt idx="10568">-3416</cx:pt>
          <cx:pt idx="10569">-3416</cx:pt>
          <cx:pt idx="10570">-3416</cx:pt>
          <cx:pt idx="10571">-3415</cx:pt>
          <cx:pt idx="10572">-3415</cx:pt>
          <cx:pt idx="10573">-3415</cx:pt>
          <cx:pt idx="10574">-3415</cx:pt>
          <cx:pt idx="10575">-3414</cx:pt>
          <cx:pt idx="10576">-3414</cx:pt>
          <cx:pt idx="10577">-3414</cx:pt>
          <cx:pt idx="10578">-3412</cx:pt>
          <cx:pt idx="10579">-3412</cx:pt>
          <cx:pt idx="10580">-3412</cx:pt>
          <cx:pt idx="10581">-3411</cx:pt>
          <cx:pt idx="10582">-3410</cx:pt>
          <cx:pt idx="10583">-3410</cx:pt>
          <cx:pt idx="10584">-3409</cx:pt>
          <cx:pt idx="10585">-3409</cx:pt>
          <cx:pt idx="10586">-3409</cx:pt>
          <cx:pt idx="10587">-3409</cx:pt>
          <cx:pt idx="10588">-3409</cx:pt>
          <cx:pt idx="10589">-3408</cx:pt>
          <cx:pt idx="10590">-3407</cx:pt>
          <cx:pt idx="10591">-3407</cx:pt>
          <cx:pt idx="10592">-3407</cx:pt>
          <cx:pt idx="10593">-3406</cx:pt>
          <cx:pt idx="10594">-3406</cx:pt>
          <cx:pt idx="10595">-3405</cx:pt>
          <cx:pt idx="10596">-3404</cx:pt>
          <cx:pt idx="10597">-3403</cx:pt>
          <cx:pt idx="10598">-3403</cx:pt>
          <cx:pt idx="10599">-3403</cx:pt>
          <cx:pt idx="10600">-3402</cx:pt>
          <cx:pt idx="10601">-3402</cx:pt>
          <cx:pt idx="10602">-3400</cx:pt>
          <cx:pt idx="10603">-3399</cx:pt>
          <cx:pt idx="10604">-3399</cx:pt>
          <cx:pt idx="10605">-3398</cx:pt>
          <cx:pt idx="10606">-3397</cx:pt>
          <cx:pt idx="10607">-3396</cx:pt>
          <cx:pt idx="10608">-3396</cx:pt>
          <cx:pt idx="10609">-3395</cx:pt>
          <cx:pt idx="10610">-3394</cx:pt>
          <cx:pt idx="10611">-3393</cx:pt>
          <cx:pt idx="10612">-3393</cx:pt>
          <cx:pt idx="10613">-3393</cx:pt>
          <cx:pt idx="10614">-3393</cx:pt>
          <cx:pt idx="10615">-3392</cx:pt>
          <cx:pt idx="10616">-3391</cx:pt>
          <cx:pt idx="10617">-3390</cx:pt>
          <cx:pt idx="10618">-3390</cx:pt>
          <cx:pt idx="10619">-3390</cx:pt>
          <cx:pt idx="10620">-3390</cx:pt>
          <cx:pt idx="10621">-3389</cx:pt>
          <cx:pt idx="10622">-3389</cx:pt>
          <cx:pt idx="10623">-3389</cx:pt>
          <cx:pt idx="10624">-3389</cx:pt>
          <cx:pt idx="10625">-3389</cx:pt>
          <cx:pt idx="10626">-3389</cx:pt>
          <cx:pt idx="10627">-3388</cx:pt>
          <cx:pt idx="10628">-3388</cx:pt>
          <cx:pt idx="10629">-3388</cx:pt>
          <cx:pt idx="10630">-3388</cx:pt>
          <cx:pt idx="10631">-3388</cx:pt>
          <cx:pt idx="10632">-3388</cx:pt>
          <cx:pt idx="10633">-3387</cx:pt>
          <cx:pt idx="10634">-3387</cx:pt>
          <cx:pt idx="10635">-3385</cx:pt>
          <cx:pt idx="10636">-3384</cx:pt>
          <cx:pt idx="10637">-3383</cx:pt>
          <cx:pt idx="10638">-3382</cx:pt>
          <cx:pt idx="10639">-3382</cx:pt>
          <cx:pt idx="10640">-3382</cx:pt>
          <cx:pt idx="10641">-3381</cx:pt>
          <cx:pt idx="10642">-3381</cx:pt>
          <cx:pt idx="10643">-3381</cx:pt>
          <cx:pt idx="10644">-3380</cx:pt>
          <cx:pt idx="10645">-3380</cx:pt>
          <cx:pt idx="10646">-3380</cx:pt>
          <cx:pt idx="10647">-3380</cx:pt>
          <cx:pt idx="10648">-3380</cx:pt>
          <cx:pt idx="10649">-3380</cx:pt>
          <cx:pt idx="10650">-3379</cx:pt>
          <cx:pt idx="10651">-3378</cx:pt>
          <cx:pt idx="10652">-3376</cx:pt>
          <cx:pt idx="10653">-3376</cx:pt>
          <cx:pt idx="10654">-3376</cx:pt>
          <cx:pt idx="10655">-3376</cx:pt>
          <cx:pt idx="10656">-3375</cx:pt>
          <cx:pt idx="10657">-3374</cx:pt>
          <cx:pt idx="10658">-3374</cx:pt>
          <cx:pt idx="10659">-3374</cx:pt>
          <cx:pt idx="10660">-3374</cx:pt>
          <cx:pt idx="10661">-3374</cx:pt>
          <cx:pt idx="10662">-3373</cx:pt>
          <cx:pt idx="10663">-3372</cx:pt>
          <cx:pt idx="10664">-3372</cx:pt>
          <cx:pt idx="10665">-3372</cx:pt>
          <cx:pt idx="10666">-3371</cx:pt>
          <cx:pt idx="10667">-3371</cx:pt>
          <cx:pt idx="10668">-3370</cx:pt>
          <cx:pt idx="10669">-3370</cx:pt>
          <cx:pt idx="10670">-3370</cx:pt>
          <cx:pt idx="10671">-3369</cx:pt>
          <cx:pt idx="10672">-3369</cx:pt>
          <cx:pt idx="10673">-3368</cx:pt>
          <cx:pt idx="10674">-3368</cx:pt>
          <cx:pt idx="10675">-3368</cx:pt>
          <cx:pt idx="10676">-3367</cx:pt>
          <cx:pt idx="10677">-3366</cx:pt>
          <cx:pt idx="10678">-3364</cx:pt>
          <cx:pt idx="10679">-3364</cx:pt>
          <cx:pt idx="10680">-3364</cx:pt>
          <cx:pt idx="10681">-3360</cx:pt>
          <cx:pt idx="10682">-3360</cx:pt>
          <cx:pt idx="10683">-3359</cx:pt>
          <cx:pt idx="10684">-3359</cx:pt>
          <cx:pt idx="10685">-3359</cx:pt>
          <cx:pt idx="10686">-3358</cx:pt>
          <cx:pt idx="10687">-3358</cx:pt>
          <cx:pt idx="10688">-3357</cx:pt>
          <cx:pt idx="10689">-3356</cx:pt>
          <cx:pt idx="10690">-3356</cx:pt>
          <cx:pt idx="10691">-3356</cx:pt>
          <cx:pt idx="10692">-3355</cx:pt>
          <cx:pt idx="10693">-3354</cx:pt>
          <cx:pt idx="10694">-3353</cx:pt>
          <cx:pt idx="10695">-3353</cx:pt>
          <cx:pt idx="10696">-3353</cx:pt>
          <cx:pt idx="10697">-3352</cx:pt>
          <cx:pt idx="10698">-3352</cx:pt>
          <cx:pt idx="10699">-3351</cx:pt>
          <cx:pt idx="10700">-3351</cx:pt>
          <cx:pt idx="10701">-3351</cx:pt>
          <cx:pt idx="10702">-3351</cx:pt>
          <cx:pt idx="10703">-3351</cx:pt>
          <cx:pt idx="10704">-3349</cx:pt>
          <cx:pt idx="10705">-3349</cx:pt>
          <cx:pt idx="10706">-3349</cx:pt>
          <cx:pt idx="10707">-3349</cx:pt>
          <cx:pt idx="10708">-3349</cx:pt>
          <cx:pt idx="10709">-3349</cx:pt>
          <cx:pt idx="10710">-3348</cx:pt>
          <cx:pt idx="10711">-3347</cx:pt>
          <cx:pt idx="10712">-3346</cx:pt>
          <cx:pt idx="10713">-3346</cx:pt>
          <cx:pt idx="10714">-3345</cx:pt>
          <cx:pt idx="10715">-3345</cx:pt>
          <cx:pt idx="10716">-3345</cx:pt>
          <cx:pt idx="10717">-3344</cx:pt>
          <cx:pt idx="10718">-3344</cx:pt>
          <cx:pt idx="10719">-3344</cx:pt>
          <cx:pt idx="10720">-3344</cx:pt>
          <cx:pt idx="10721">-3344</cx:pt>
          <cx:pt idx="10722">-3344</cx:pt>
          <cx:pt idx="10723">-3342</cx:pt>
          <cx:pt idx="10724">-3342</cx:pt>
          <cx:pt idx="10725">-3341</cx:pt>
          <cx:pt idx="10726">-3341</cx:pt>
          <cx:pt idx="10727">-3340</cx:pt>
          <cx:pt idx="10728">-3337</cx:pt>
          <cx:pt idx="10729">-3337</cx:pt>
          <cx:pt idx="10730">-3337</cx:pt>
          <cx:pt idx="10731">-3337</cx:pt>
          <cx:pt idx="10732">-3336</cx:pt>
          <cx:pt idx="10733">-3335</cx:pt>
          <cx:pt idx="10734">-3334</cx:pt>
          <cx:pt idx="10735">-3333</cx:pt>
          <cx:pt idx="10736">-3333</cx:pt>
          <cx:pt idx="10737">-3333</cx:pt>
          <cx:pt idx="10738">-3332</cx:pt>
          <cx:pt idx="10739">-3331</cx:pt>
          <cx:pt idx="10740">-3330</cx:pt>
          <cx:pt idx="10741">-3329</cx:pt>
          <cx:pt idx="10742">-3328</cx:pt>
          <cx:pt idx="10743">-3327</cx:pt>
          <cx:pt idx="10744">-3327</cx:pt>
          <cx:pt idx="10745">-3326</cx:pt>
          <cx:pt idx="10746">-3326</cx:pt>
          <cx:pt idx="10747">-3325</cx:pt>
          <cx:pt idx="10748">-3324</cx:pt>
          <cx:pt idx="10749">-3324</cx:pt>
          <cx:pt idx="10750">-3323</cx:pt>
          <cx:pt idx="10751">-3323</cx:pt>
          <cx:pt idx="10752">-3323</cx:pt>
          <cx:pt idx="10753">-3322</cx:pt>
          <cx:pt idx="10754">-3322</cx:pt>
          <cx:pt idx="10755">-3322</cx:pt>
          <cx:pt idx="10756">-3321</cx:pt>
          <cx:pt idx="10757">-3321</cx:pt>
          <cx:pt idx="10758">-3320</cx:pt>
          <cx:pt idx="10759">-3320</cx:pt>
          <cx:pt idx="10760">-3319</cx:pt>
          <cx:pt idx="10761">-3319</cx:pt>
          <cx:pt idx="10762">-3319</cx:pt>
          <cx:pt idx="10763">-3318</cx:pt>
          <cx:pt idx="10764">-3318</cx:pt>
          <cx:pt idx="10765">-3317</cx:pt>
          <cx:pt idx="10766">-3317</cx:pt>
          <cx:pt idx="10767">-3317</cx:pt>
          <cx:pt idx="10768">-3317</cx:pt>
          <cx:pt idx="10769">-3315</cx:pt>
          <cx:pt idx="10770">-3315</cx:pt>
          <cx:pt idx="10771">-3314</cx:pt>
          <cx:pt idx="10772">-3314</cx:pt>
          <cx:pt idx="10773">-3313</cx:pt>
          <cx:pt idx="10774">-3313</cx:pt>
          <cx:pt idx="10775">-3312</cx:pt>
          <cx:pt idx="10776">-3312</cx:pt>
          <cx:pt idx="10777">-3312</cx:pt>
          <cx:pt idx="10778">-3312</cx:pt>
          <cx:pt idx="10779">-3311</cx:pt>
          <cx:pt idx="10780">-3311</cx:pt>
          <cx:pt idx="10781">-3310</cx:pt>
          <cx:pt idx="10782">-3310</cx:pt>
          <cx:pt idx="10783">-3310</cx:pt>
          <cx:pt idx="10784">-3310</cx:pt>
          <cx:pt idx="10785">-3310</cx:pt>
          <cx:pt idx="10786">-3309</cx:pt>
          <cx:pt idx="10787">-3307</cx:pt>
          <cx:pt idx="10788">-3307</cx:pt>
          <cx:pt idx="10789">-3307</cx:pt>
          <cx:pt idx="10790">-3306</cx:pt>
          <cx:pt idx="10791">-3306</cx:pt>
          <cx:pt idx="10792">-3305</cx:pt>
          <cx:pt idx="10793">-3304</cx:pt>
          <cx:pt idx="10794">-3304</cx:pt>
          <cx:pt idx="10795">-3304</cx:pt>
          <cx:pt idx="10796">-3303</cx:pt>
          <cx:pt idx="10797">-3303</cx:pt>
          <cx:pt idx="10798">-3301</cx:pt>
          <cx:pt idx="10799">-3301</cx:pt>
          <cx:pt idx="10800">-3300</cx:pt>
          <cx:pt idx="10801">-3300</cx:pt>
          <cx:pt idx="10802">-3300</cx:pt>
          <cx:pt idx="10803">-3300</cx:pt>
          <cx:pt idx="10804">-3299</cx:pt>
          <cx:pt idx="10805">-3298</cx:pt>
          <cx:pt idx="10806">-3298</cx:pt>
          <cx:pt idx="10807">-3298</cx:pt>
          <cx:pt idx="10808">-3298</cx:pt>
          <cx:pt idx="10809">-3298</cx:pt>
          <cx:pt idx="10810">-3297</cx:pt>
          <cx:pt idx="10811">-3297</cx:pt>
          <cx:pt idx="10812">-3297</cx:pt>
          <cx:pt idx="10813">-3296</cx:pt>
          <cx:pt idx="10814">-3296</cx:pt>
          <cx:pt idx="10815">-3296</cx:pt>
          <cx:pt idx="10816">-3291</cx:pt>
          <cx:pt idx="10817">-3290</cx:pt>
          <cx:pt idx="10818">-3290</cx:pt>
          <cx:pt idx="10819">-3289</cx:pt>
          <cx:pt idx="10820">-3289</cx:pt>
          <cx:pt idx="10821">-3288</cx:pt>
          <cx:pt idx="10822">-3288</cx:pt>
          <cx:pt idx="10823">-3286</cx:pt>
          <cx:pt idx="10824">-3286</cx:pt>
          <cx:pt idx="10825">-3286</cx:pt>
          <cx:pt idx="10826">-3286</cx:pt>
          <cx:pt idx="10827">-3285</cx:pt>
          <cx:pt idx="10828">-3285</cx:pt>
          <cx:pt idx="10829">-3284</cx:pt>
          <cx:pt idx="10830">-3284</cx:pt>
          <cx:pt idx="10831">-3284</cx:pt>
          <cx:pt idx="10832">-3283</cx:pt>
          <cx:pt idx="10833">-3282</cx:pt>
          <cx:pt idx="10834">-3280</cx:pt>
          <cx:pt idx="10835">-3278</cx:pt>
          <cx:pt idx="10836">-3278</cx:pt>
          <cx:pt idx="10837">-3277</cx:pt>
          <cx:pt idx="10838">-3276</cx:pt>
          <cx:pt idx="10839">-3276</cx:pt>
          <cx:pt idx="10840">-3275</cx:pt>
          <cx:pt idx="10841">-3275</cx:pt>
          <cx:pt idx="10842">-3275</cx:pt>
          <cx:pt idx="10843">-3275</cx:pt>
          <cx:pt idx="10844">-3273</cx:pt>
          <cx:pt idx="10845">-3272</cx:pt>
          <cx:pt idx="10846">-3272</cx:pt>
          <cx:pt idx="10847">-3272</cx:pt>
          <cx:pt idx="10848">-3271</cx:pt>
          <cx:pt idx="10849">-3271</cx:pt>
          <cx:pt idx="10850">-3270</cx:pt>
          <cx:pt idx="10851">-3270</cx:pt>
          <cx:pt idx="10852">-3270</cx:pt>
          <cx:pt idx="10853">-3269</cx:pt>
          <cx:pt idx="10854">-3269</cx:pt>
          <cx:pt idx="10855">-3269</cx:pt>
          <cx:pt idx="10856">-3269</cx:pt>
          <cx:pt idx="10857">-3268</cx:pt>
          <cx:pt idx="10858">-3268</cx:pt>
          <cx:pt idx="10859">-3268</cx:pt>
          <cx:pt idx="10860">-3268</cx:pt>
          <cx:pt idx="10861">-3267</cx:pt>
          <cx:pt idx="10862">-3267</cx:pt>
          <cx:pt idx="10863">-3267</cx:pt>
          <cx:pt idx="10864">-3266</cx:pt>
          <cx:pt idx="10865">-3266</cx:pt>
          <cx:pt idx="10866">-3265</cx:pt>
          <cx:pt idx="10867">-3265</cx:pt>
          <cx:pt idx="10868">-3264</cx:pt>
          <cx:pt idx="10869">-3263</cx:pt>
          <cx:pt idx="10870">-3263</cx:pt>
          <cx:pt idx="10871">-3262</cx:pt>
          <cx:pt idx="10872">-3261</cx:pt>
          <cx:pt idx="10873">-3261</cx:pt>
          <cx:pt idx="10874">-3261</cx:pt>
          <cx:pt idx="10875">-3260</cx:pt>
          <cx:pt idx="10876">-3260</cx:pt>
          <cx:pt idx="10877">-3260</cx:pt>
          <cx:pt idx="10878">-3259</cx:pt>
          <cx:pt idx="10879">-3259</cx:pt>
          <cx:pt idx="10880">-3259</cx:pt>
          <cx:pt idx="10881">-3259</cx:pt>
          <cx:pt idx="10882">-3258</cx:pt>
          <cx:pt idx="10883">-3257</cx:pt>
          <cx:pt idx="10884">-3257</cx:pt>
          <cx:pt idx="10885">-3257</cx:pt>
          <cx:pt idx="10886">-3257</cx:pt>
          <cx:pt idx="10887">-3256</cx:pt>
          <cx:pt idx="10888">-3256</cx:pt>
          <cx:pt idx="10889">-3255</cx:pt>
          <cx:pt idx="10890">-3254</cx:pt>
          <cx:pt idx="10891">-3254</cx:pt>
          <cx:pt idx="10892">-3254</cx:pt>
          <cx:pt idx="10893">-3254</cx:pt>
          <cx:pt idx="10894">-3254</cx:pt>
          <cx:pt idx="10895">-3253</cx:pt>
          <cx:pt idx="10896">-3253</cx:pt>
          <cx:pt idx="10897">-3253</cx:pt>
          <cx:pt idx="10898">-3253</cx:pt>
          <cx:pt idx="10899">-3253</cx:pt>
          <cx:pt idx="10900">-3253</cx:pt>
          <cx:pt idx="10901">-3252</cx:pt>
          <cx:pt idx="10902">-3252</cx:pt>
          <cx:pt idx="10903">-3251</cx:pt>
          <cx:pt idx="10904">-3251</cx:pt>
          <cx:pt idx="10905">-3250</cx:pt>
          <cx:pt idx="10906">-3250</cx:pt>
          <cx:pt idx="10907">-3250</cx:pt>
          <cx:pt idx="10908">-3250</cx:pt>
          <cx:pt idx="10909">-3249</cx:pt>
          <cx:pt idx="10910">-3248</cx:pt>
          <cx:pt idx="10911">-3248</cx:pt>
          <cx:pt idx="10912">-3248</cx:pt>
          <cx:pt idx="10913">-3248</cx:pt>
          <cx:pt idx="10914">-3247</cx:pt>
          <cx:pt idx="10915">-3246</cx:pt>
          <cx:pt idx="10916">-3246</cx:pt>
          <cx:pt idx="10917">-3246</cx:pt>
          <cx:pt idx="10918">-3244</cx:pt>
          <cx:pt idx="10919">-3244</cx:pt>
          <cx:pt idx="10920">-3244</cx:pt>
          <cx:pt idx="10921">-3243</cx:pt>
          <cx:pt idx="10922">-3242</cx:pt>
          <cx:pt idx="10923">-3242</cx:pt>
          <cx:pt idx="10924">-3241</cx:pt>
          <cx:pt idx="10925">-3239</cx:pt>
          <cx:pt idx="10926">-3239</cx:pt>
          <cx:pt idx="10927">-3238</cx:pt>
          <cx:pt idx="10928">-3237</cx:pt>
          <cx:pt idx="10929">-3237</cx:pt>
          <cx:pt idx="10930">-3237</cx:pt>
          <cx:pt idx="10931">-3237</cx:pt>
          <cx:pt idx="10932">-3236</cx:pt>
          <cx:pt idx="10933">-3235</cx:pt>
          <cx:pt idx="10934">-3234</cx:pt>
          <cx:pt idx="10935">-3234</cx:pt>
          <cx:pt idx="10936">-3234</cx:pt>
          <cx:pt idx="10937">-3234</cx:pt>
          <cx:pt idx="10938">-3234</cx:pt>
          <cx:pt idx="10939">-3233</cx:pt>
          <cx:pt idx="10940">-3232</cx:pt>
          <cx:pt idx="10941">-3232</cx:pt>
          <cx:pt idx="10942">-3232</cx:pt>
          <cx:pt idx="10943">-3231</cx:pt>
          <cx:pt idx="10944">-3230</cx:pt>
          <cx:pt idx="10945">-3230</cx:pt>
          <cx:pt idx="10946">-3230</cx:pt>
          <cx:pt idx="10947">-3229</cx:pt>
          <cx:pt idx="10948">-3229</cx:pt>
          <cx:pt idx="10949">-3229</cx:pt>
          <cx:pt idx="10950">-3227</cx:pt>
          <cx:pt idx="10951">-3227</cx:pt>
          <cx:pt idx="10952">-3227</cx:pt>
          <cx:pt idx="10953">-3226</cx:pt>
          <cx:pt idx="10954">-3226</cx:pt>
          <cx:pt idx="10955">-3226</cx:pt>
          <cx:pt idx="10956">-3226</cx:pt>
          <cx:pt idx="10957">-3225</cx:pt>
          <cx:pt idx="10958">-3225</cx:pt>
          <cx:pt idx="10959">-3225</cx:pt>
          <cx:pt idx="10960">-3224</cx:pt>
          <cx:pt idx="10961">-3224</cx:pt>
          <cx:pt idx="10962">-3224</cx:pt>
          <cx:pt idx="10963">-3224</cx:pt>
          <cx:pt idx="10964">-3222</cx:pt>
          <cx:pt idx="10965">-3222</cx:pt>
          <cx:pt idx="10966">-3221</cx:pt>
          <cx:pt idx="10967">-3221</cx:pt>
          <cx:pt idx="10968">-3219</cx:pt>
          <cx:pt idx="10969">-3219</cx:pt>
          <cx:pt idx="10970">-3218</cx:pt>
          <cx:pt idx="10971">-3216</cx:pt>
          <cx:pt idx="10972">-3215</cx:pt>
          <cx:pt idx="10973">-3215</cx:pt>
          <cx:pt idx="10974">-3214</cx:pt>
          <cx:pt idx="10975">-3214</cx:pt>
          <cx:pt idx="10976">-3214</cx:pt>
          <cx:pt idx="10977">-3213</cx:pt>
          <cx:pt idx="10978">-3213</cx:pt>
          <cx:pt idx="10979">-3212</cx:pt>
          <cx:pt idx="10980">-3211</cx:pt>
          <cx:pt idx="10981">-3211</cx:pt>
          <cx:pt idx="10982">-3210</cx:pt>
          <cx:pt idx="10983">-3210</cx:pt>
          <cx:pt idx="10984">-3210</cx:pt>
          <cx:pt idx="10985">-3209</cx:pt>
          <cx:pt idx="10986">-3208</cx:pt>
          <cx:pt idx="10987">-3208</cx:pt>
          <cx:pt idx="10988">-3207</cx:pt>
          <cx:pt idx="10989">-3206</cx:pt>
          <cx:pt idx="10990">-3206</cx:pt>
          <cx:pt idx="10991">-3205</cx:pt>
          <cx:pt idx="10992">-3204</cx:pt>
          <cx:pt idx="10993">-3203</cx:pt>
          <cx:pt idx="10994">-3202</cx:pt>
          <cx:pt idx="10995">-3202</cx:pt>
          <cx:pt idx="10996">-3202</cx:pt>
          <cx:pt idx="10997">-3201</cx:pt>
          <cx:pt idx="10998">-3201</cx:pt>
          <cx:pt idx="10999">-3201</cx:pt>
          <cx:pt idx="11000">-3201</cx:pt>
          <cx:pt idx="11001">-3201</cx:pt>
          <cx:pt idx="11002">-3200</cx:pt>
          <cx:pt idx="11003">-3199</cx:pt>
          <cx:pt idx="11004">-3198</cx:pt>
          <cx:pt idx="11005">-3198</cx:pt>
          <cx:pt idx="11006">-3198</cx:pt>
          <cx:pt idx="11007">-3198</cx:pt>
          <cx:pt idx="11008">-3198</cx:pt>
          <cx:pt idx="11009">-3197</cx:pt>
          <cx:pt idx="11010">-3197</cx:pt>
          <cx:pt idx="11011">-3197</cx:pt>
          <cx:pt idx="11012">-3197</cx:pt>
          <cx:pt idx="11013">-3197</cx:pt>
          <cx:pt idx="11014">-3196</cx:pt>
          <cx:pt idx="11015">-3196</cx:pt>
          <cx:pt idx="11016">-3196</cx:pt>
          <cx:pt idx="11017">-3195</cx:pt>
          <cx:pt idx="11018">-3195</cx:pt>
          <cx:pt idx="11019">-3195</cx:pt>
          <cx:pt idx="11020">-3195</cx:pt>
          <cx:pt idx="11021">-3193</cx:pt>
          <cx:pt idx="11022">-3192</cx:pt>
          <cx:pt idx="11023">-3191</cx:pt>
          <cx:pt idx="11024">-3191</cx:pt>
          <cx:pt idx="11025">-3190</cx:pt>
          <cx:pt idx="11026">-3189</cx:pt>
          <cx:pt idx="11027">-3189</cx:pt>
          <cx:pt idx="11028">-3188</cx:pt>
          <cx:pt idx="11029">-3188</cx:pt>
          <cx:pt idx="11030">-3188</cx:pt>
          <cx:pt idx="11031">-3188</cx:pt>
          <cx:pt idx="11032">-3187</cx:pt>
          <cx:pt idx="11033">-3187</cx:pt>
          <cx:pt idx="11034">-3185</cx:pt>
          <cx:pt idx="11035">-3184</cx:pt>
          <cx:pt idx="11036">-3184</cx:pt>
          <cx:pt idx="11037">-3182</cx:pt>
          <cx:pt idx="11038">-3182</cx:pt>
          <cx:pt idx="11039">-3181</cx:pt>
          <cx:pt idx="11040">-3180</cx:pt>
          <cx:pt idx="11041">-3180</cx:pt>
          <cx:pt idx="11042">-3179</cx:pt>
          <cx:pt idx="11043">-3179</cx:pt>
          <cx:pt idx="11044">-3179</cx:pt>
          <cx:pt idx="11045">-3178</cx:pt>
          <cx:pt idx="11046">-3178</cx:pt>
          <cx:pt idx="11047">-3177</cx:pt>
          <cx:pt idx="11048">-3176</cx:pt>
          <cx:pt idx="11049">-3176</cx:pt>
          <cx:pt idx="11050">-3175</cx:pt>
          <cx:pt idx="11051">-3174</cx:pt>
          <cx:pt idx="11052">-3174</cx:pt>
          <cx:pt idx="11053">-3174</cx:pt>
          <cx:pt idx="11054">-3174</cx:pt>
          <cx:pt idx="11055">-3173</cx:pt>
          <cx:pt idx="11056">-3172</cx:pt>
          <cx:pt idx="11057">-3172</cx:pt>
          <cx:pt idx="11058">-3172</cx:pt>
          <cx:pt idx="11059">-3172</cx:pt>
          <cx:pt idx="11060">-3171</cx:pt>
          <cx:pt idx="11061">-3170</cx:pt>
          <cx:pt idx="11062">-3170</cx:pt>
          <cx:pt idx="11063">-3170</cx:pt>
          <cx:pt idx="11064">-3168</cx:pt>
          <cx:pt idx="11065">-3168</cx:pt>
          <cx:pt idx="11066">-3168</cx:pt>
          <cx:pt idx="11067">-3168</cx:pt>
          <cx:pt idx="11068">-3166</cx:pt>
          <cx:pt idx="11069">-3166</cx:pt>
          <cx:pt idx="11070">-3165</cx:pt>
          <cx:pt idx="11071">-3164</cx:pt>
          <cx:pt idx="11072">-3164</cx:pt>
          <cx:pt idx="11073">-3163</cx:pt>
          <cx:pt idx="11074">-3162</cx:pt>
          <cx:pt idx="11075">-3162</cx:pt>
          <cx:pt idx="11076">-3160</cx:pt>
          <cx:pt idx="11077">-3160</cx:pt>
          <cx:pt idx="11078">-3159</cx:pt>
          <cx:pt idx="11079">-3158</cx:pt>
          <cx:pt idx="11080">-3158</cx:pt>
          <cx:pt idx="11081">-3157</cx:pt>
          <cx:pt idx="11082">-3157</cx:pt>
          <cx:pt idx="11083">-3157</cx:pt>
          <cx:pt idx="11084">-3156</cx:pt>
          <cx:pt idx="11085">-3156</cx:pt>
          <cx:pt idx="11086">-3155</cx:pt>
          <cx:pt idx="11087">-3155</cx:pt>
          <cx:pt idx="11088">-3155</cx:pt>
          <cx:pt idx="11089">-3154</cx:pt>
          <cx:pt idx="11090">-3154</cx:pt>
          <cx:pt idx="11091">-3154</cx:pt>
          <cx:pt idx="11092">-3153</cx:pt>
          <cx:pt idx="11093">-3153</cx:pt>
          <cx:pt idx="11094">-3153</cx:pt>
          <cx:pt idx="11095">-3152</cx:pt>
          <cx:pt idx="11096">-3152</cx:pt>
          <cx:pt idx="11097">-3151</cx:pt>
          <cx:pt idx="11098">-3149</cx:pt>
          <cx:pt idx="11099">-3149</cx:pt>
          <cx:pt idx="11100">-3147</cx:pt>
          <cx:pt idx="11101">-3147</cx:pt>
          <cx:pt idx="11102">-3146</cx:pt>
          <cx:pt idx="11103">-3146</cx:pt>
          <cx:pt idx="11104">-3145</cx:pt>
          <cx:pt idx="11105">-3145</cx:pt>
          <cx:pt idx="11106">-3145</cx:pt>
          <cx:pt idx="11107">-3145</cx:pt>
          <cx:pt idx="11108">-3145</cx:pt>
          <cx:pt idx="11109">-3144</cx:pt>
          <cx:pt idx="11110">-3143</cx:pt>
          <cx:pt idx="11111">-3143</cx:pt>
          <cx:pt idx="11112">-3143</cx:pt>
          <cx:pt idx="11113">-3141</cx:pt>
          <cx:pt idx="11114">-3141</cx:pt>
          <cx:pt idx="11115">-3140</cx:pt>
          <cx:pt idx="11116">-3140</cx:pt>
          <cx:pt idx="11117">-3139</cx:pt>
          <cx:pt idx="11118">-3138</cx:pt>
          <cx:pt idx="11119">-3137</cx:pt>
          <cx:pt idx="11120">-3137</cx:pt>
          <cx:pt idx="11121">-3136</cx:pt>
          <cx:pt idx="11122">-3136</cx:pt>
          <cx:pt idx="11123">-3135</cx:pt>
          <cx:pt idx="11124">-3135</cx:pt>
          <cx:pt idx="11125">-3134</cx:pt>
          <cx:pt idx="11126">-3134</cx:pt>
          <cx:pt idx="11127">-3134</cx:pt>
          <cx:pt idx="11128">-3133</cx:pt>
          <cx:pt idx="11129">-3133</cx:pt>
          <cx:pt idx="11130">-3133</cx:pt>
          <cx:pt idx="11131">-3131</cx:pt>
          <cx:pt idx="11132">-3129</cx:pt>
          <cx:pt idx="11133">-3129</cx:pt>
          <cx:pt idx="11134">-3128</cx:pt>
          <cx:pt idx="11135">-3128</cx:pt>
          <cx:pt idx="11136">-3127</cx:pt>
          <cx:pt idx="11137">-3127</cx:pt>
          <cx:pt idx="11138">-3127</cx:pt>
          <cx:pt idx="11139">-3127</cx:pt>
          <cx:pt idx="11140">-3126</cx:pt>
          <cx:pt idx="11141">-3126</cx:pt>
          <cx:pt idx="11142">-3125</cx:pt>
          <cx:pt idx="11143">-3125</cx:pt>
          <cx:pt idx="11144">-3124</cx:pt>
          <cx:pt idx="11145">-3124</cx:pt>
          <cx:pt idx="11146">-3123</cx:pt>
          <cx:pt idx="11147">-3123</cx:pt>
          <cx:pt idx="11148">-3123</cx:pt>
          <cx:pt idx="11149">-3123</cx:pt>
          <cx:pt idx="11150">-3122</cx:pt>
          <cx:pt idx="11151">-3121</cx:pt>
          <cx:pt idx="11152">-3121</cx:pt>
          <cx:pt idx="11153">-3121</cx:pt>
          <cx:pt idx="11154">-3121</cx:pt>
          <cx:pt idx="11155">-3121</cx:pt>
          <cx:pt idx="11156">-3121</cx:pt>
          <cx:pt idx="11157">-3120</cx:pt>
          <cx:pt idx="11158">-3120</cx:pt>
          <cx:pt idx="11159">-3120</cx:pt>
          <cx:pt idx="11160">-3120</cx:pt>
          <cx:pt idx="11161">-3119</cx:pt>
          <cx:pt idx="11162">-3118</cx:pt>
          <cx:pt idx="11163">-3118</cx:pt>
          <cx:pt idx="11164">-3118</cx:pt>
          <cx:pt idx="11165">-3117</cx:pt>
          <cx:pt idx="11166">-3117</cx:pt>
          <cx:pt idx="11167">-3116</cx:pt>
          <cx:pt idx="11168">-3116</cx:pt>
          <cx:pt idx="11169">-3116</cx:pt>
          <cx:pt idx="11170">-3116</cx:pt>
          <cx:pt idx="11171">-3115</cx:pt>
          <cx:pt idx="11172">-3114</cx:pt>
          <cx:pt idx="11173">-3114</cx:pt>
          <cx:pt idx="11174">-3114</cx:pt>
          <cx:pt idx="11175">-3113</cx:pt>
          <cx:pt idx="11176">-3113</cx:pt>
          <cx:pt idx="11177">-3112</cx:pt>
          <cx:pt idx="11178">-3111</cx:pt>
          <cx:pt idx="11179">-3111</cx:pt>
          <cx:pt idx="11180">-3111</cx:pt>
          <cx:pt idx="11181">-3111</cx:pt>
          <cx:pt idx="11182">-3110</cx:pt>
          <cx:pt idx="11183">-3110</cx:pt>
          <cx:pt idx="11184">-3109</cx:pt>
          <cx:pt idx="11185">-3108</cx:pt>
          <cx:pt idx="11186">-3107</cx:pt>
          <cx:pt idx="11187">-3106</cx:pt>
          <cx:pt idx="11188">-3106</cx:pt>
          <cx:pt idx="11189">-3104</cx:pt>
          <cx:pt idx="11190">-3104</cx:pt>
          <cx:pt idx="11191">-3102</cx:pt>
          <cx:pt idx="11192">-3102</cx:pt>
          <cx:pt idx="11193">-3102</cx:pt>
          <cx:pt idx="11194">-3101</cx:pt>
          <cx:pt idx="11195">-3101</cx:pt>
          <cx:pt idx="11196">-3101</cx:pt>
          <cx:pt idx="11197">-3099</cx:pt>
          <cx:pt idx="11198">-3098</cx:pt>
          <cx:pt idx="11199">-3098</cx:pt>
          <cx:pt idx="11200">-3098</cx:pt>
          <cx:pt idx="11201">-3098</cx:pt>
          <cx:pt idx="11202">-3097</cx:pt>
          <cx:pt idx="11203">-3097</cx:pt>
          <cx:pt idx="11204">-3096</cx:pt>
          <cx:pt idx="11205">-3096</cx:pt>
          <cx:pt idx="11206">-3096</cx:pt>
          <cx:pt idx="11207">-3096</cx:pt>
          <cx:pt idx="11208">-3095</cx:pt>
          <cx:pt idx="11209">-3095</cx:pt>
          <cx:pt idx="11210">-3094</cx:pt>
          <cx:pt idx="11211">-3091</cx:pt>
          <cx:pt idx="11212">-3091</cx:pt>
          <cx:pt idx="11213">-3091</cx:pt>
          <cx:pt idx="11214">-3090</cx:pt>
          <cx:pt idx="11215">-3090</cx:pt>
          <cx:pt idx="11216">-3089</cx:pt>
          <cx:pt idx="11217">-3088</cx:pt>
          <cx:pt idx="11218">-3088</cx:pt>
          <cx:pt idx="11219">-3087</cx:pt>
          <cx:pt idx="11220">-3087</cx:pt>
          <cx:pt idx="11221">-3086</cx:pt>
          <cx:pt idx="11222">-3086</cx:pt>
          <cx:pt idx="11223">-3085</cx:pt>
          <cx:pt idx="11224">-3085</cx:pt>
          <cx:pt idx="11225">-3085</cx:pt>
          <cx:pt idx="11226">-3084</cx:pt>
          <cx:pt idx="11227">-3084</cx:pt>
          <cx:pt idx="11228">-3083</cx:pt>
          <cx:pt idx="11229">-3083</cx:pt>
          <cx:pt idx="11230">-3082</cx:pt>
          <cx:pt idx="11231">-3082</cx:pt>
          <cx:pt idx="11232">-3082</cx:pt>
          <cx:pt idx="11233">-3082</cx:pt>
          <cx:pt idx="11234">-3081</cx:pt>
          <cx:pt idx="11235">-3080</cx:pt>
          <cx:pt idx="11236">-3080</cx:pt>
          <cx:pt idx="11237">-3080</cx:pt>
          <cx:pt idx="11238">-3080</cx:pt>
          <cx:pt idx="11239">-3079</cx:pt>
          <cx:pt idx="11240">-3079</cx:pt>
          <cx:pt idx="11241">-3078</cx:pt>
          <cx:pt idx="11242">-3077</cx:pt>
          <cx:pt idx="11243">-3076</cx:pt>
          <cx:pt idx="11244">-3076</cx:pt>
          <cx:pt idx="11245">-3076</cx:pt>
          <cx:pt idx="11246">-3076</cx:pt>
          <cx:pt idx="11247">-3075</cx:pt>
          <cx:pt idx="11248">-3074</cx:pt>
          <cx:pt idx="11249">-3073</cx:pt>
          <cx:pt idx="11250">-3073</cx:pt>
          <cx:pt idx="11251">-3073</cx:pt>
          <cx:pt idx="11252">-3073</cx:pt>
          <cx:pt idx="11253">-3073</cx:pt>
          <cx:pt idx="11254">-3072</cx:pt>
          <cx:pt idx="11255">-3072</cx:pt>
          <cx:pt idx="11256">-3071</cx:pt>
          <cx:pt idx="11257">-3071</cx:pt>
          <cx:pt idx="11258">-3071</cx:pt>
          <cx:pt idx="11259">-3071</cx:pt>
          <cx:pt idx="11260">-3070</cx:pt>
          <cx:pt idx="11261">-3070</cx:pt>
          <cx:pt idx="11262">-3070</cx:pt>
          <cx:pt idx="11263">-3070</cx:pt>
          <cx:pt idx="11264">-3069</cx:pt>
          <cx:pt idx="11265">-3069</cx:pt>
          <cx:pt idx="11266">-3069</cx:pt>
          <cx:pt idx="11267">-3069</cx:pt>
          <cx:pt idx="11268">-3068</cx:pt>
          <cx:pt idx="11269">-3068</cx:pt>
          <cx:pt idx="11270">-3068</cx:pt>
          <cx:pt idx="11271">-3067</cx:pt>
          <cx:pt idx="11272">-3067</cx:pt>
          <cx:pt idx="11273">-3067</cx:pt>
          <cx:pt idx="11274">-3067</cx:pt>
          <cx:pt idx="11275">-3066</cx:pt>
          <cx:pt idx="11276">-3066</cx:pt>
          <cx:pt idx="11277">-3066</cx:pt>
          <cx:pt idx="11278">-3066</cx:pt>
          <cx:pt idx="11279">-3065</cx:pt>
          <cx:pt idx="11280">-3065</cx:pt>
          <cx:pt idx="11281">-3065</cx:pt>
          <cx:pt idx="11282">-3065</cx:pt>
          <cx:pt idx="11283">-3064</cx:pt>
          <cx:pt idx="11284">-3063</cx:pt>
          <cx:pt idx="11285">-3063</cx:pt>
          <cx:pt idx="11286">-3062</cx:pt>
          <cx:pt idx="11287">-3061</cx:pt>
          <cx:pt idx="11288">-3060</cx:pt>
          <cx:pt idx="11289">-3060</cx:pt>
          <cx:pt idx="11290">-3059</cx:pt>
          <cx:pt idx="11291">-3059</cx:pt>
          <cx:pt idx="11292">-3059</cx:pt>
          <cx:pt idx="11293">-3059</cx:pt>
          <cx:pt idx="11294">-3058</cx:pt>
          <cx:pt idx="11295">-3057</cx:pt>
          <cx:pt idx="11296">-3057</cx:pt>
          <cx:pt idx="11297">-3057</cx:pt>
          <cx:pt idx="11298">-3056</cx:pt>
          <cx:pt idx="11299">-3056</cx:pt>
          <cx:pt idx="11300">-3055</cx:pt>
          <cx:pt idx="11301">-3055</cx:pt>
          <cx:pt idx="11302">-3055</cx:pt>
          <cx:pt idx="11303">-3054</cx:pt>
          <cx:pt idx="11304">-3054</cx:pt>
          <cx:pt idx="11305">-3054</cx:pt>
          <cx:pt idx="11306">-3053</cx:pt>
          <cx:pt idx="11307">-3052</cx:pt>
          <cx:pt idx="11308">-3052</cx:pt>
          <cx:pt idx="11309">-3051</cx:pt>
          <cx:pt idx="11310">-3051</cx:pt>
          <cx:pt idx="11311">-3051</cx:pt>
          <cx:pt idx="11312">-3051</cx:pt>
          <cx:pt idx="11313">-3050</cx:pt>
          <cx:pt idx="11314">-3049</cx:pt>
          <cx:pt idx="11315">-3048</cx:pt>
          <cx:pt idx="11316">-3048</cx:pt>
          <cx:pt idx="11317">-3048</cx:pt>
          <cx:pt idx="11318">-3048</cx:pt>
          <cx:pt idx="11319">-3048</cx:pt>
          <cx:pt idx="11320">-3046</cx:pt>
          <cx:pt idx="11321">-3046</cx:pt>
          <cx:pt idx="11322">-3046</cx:pt>
          <cx:pt idx="11323">-3045</cx:pt>
          <cx:pt idx="11324">-3045</cx:pt>
          <cx:pt idx="11325">-3045</cx:pt>
          <cx:pt idx="11326">-3045</cx:pt>
          <cx:pt idx="11327">-3044</cx:pt>
          <cx:pt idx="11328">-3044</cx:pt>
          <cx:pt idx="11329">-3044</cx:pt>
          <cx:pt idx="11330">-3044</cx:pt>
          <cx:pt idx="11331">-3043</cx:pt>
          <cx:pt idx="11332">-3043</cx:pt>
          <cx:pt idx="11333">-3042</cx:pt>
          <cx:pt idx="11334">-3042</cx:pt>
          <cx:pt idx="11335">-3042</cx:pt>
          <cx:pt idx="11336">-3041</cx:pt>
          <cx:pt idx="11337">-3040</cx:pt>
          <cx:pt idx="11338">-3040</cx:pt>
          <cx:pt idx="11339">-3040</cx:pt>
          <cx:pt idx="11340">-3040</cx:pt>
          <cx:pt idx="11341">-3039</cx:pt>
          <cx:pt idx="11342">-3039</cx:pt>
          <cx:pt idx="11343">-3038</cx:pt>
          <cx:pt idx="11344">-3036</cx:pt>
          <cx:pt idx="11345">-3036</cx:pt>
          <cx:pt idx="11346">-3035</cx:pt>
          <cx:pt idx="11347">-3035</cx:pt>
          <cx:pt idx="11348">-3034</cx:pt>
          <cx:pt idx="11349">-3034</cx:pt>
          <cx:pt idx="11350">-3034</cx:pt>
          <cx:pt idx="11351">-3033</cx:pt>
          <cx:pt idx="11352">-3033</cx:pt>
          <cx:pt idx="11353">-3033</cx:pt>
          <cx:pt idx="11354">-3032</cx:pt>
          <cx:pt idx="11355">-3032</cx:pt>
          <cx:pt idx="11356">-3031</cx:pt>
          <cx:pt idx="11357">-3031</cx:pt>
          <cx:pt idx="11358">-3029</cx:pt>
          <cx:pt idx="11359">-3029</cx:pt>
          <cx:pt idx="11360">-3029</cx:pt>
          <cx:pt idx="11361">-3027</cx:pt>
          <cx:pt idx="11362">-3025</cx:pt>
          <cx:pt idx="11363">-3025</cx:pt>
          <cx:pt idx="11364">-3025</cx:pt>
          <cx:pt idx="11365">-3025</cx:pt>
          <cx:pt idx="11366">-3024</cx:pt>
          <cx:pt idx="11367">-3024</cx:pt>
          <cx:pt idx="11368">-3023</cx:pt>
          <cx:pt idx="11369">-3023</cx:pt>
          <cx:pt idx="11370">-3023</cx:pt>
          <cx:pt idx="11371">-3022</cx:pt>
          <cx:pt idx="11372">-3022</cx:pt>
          <cx:pt idx="11373">-3022</cx:pt>
          <cx:pt idx="11374">-3022</cx:pt>
          <cx:pt idx="11375">-3021</cx:pt>
          <cx:pt idx="11376">-3021</cx:pt>
          <cx:pt idx="11377">-3021</cx:pt>
          <cx:pt idx="11378">-3020</cx:pt>
          <cx:pt idx="11379">-3020</cx:pt>
          <cx:pt idx="11380">-3020</cx:pt>
          <cx:pt idx="11381">-3020</cx:pt>
          <cx:pt idx="11382">-3020</cx:pt>
          <cx:pt idx="11383">-3019</cx:pt>
          <cx:pt idx="11384">-3019</cx:pt>
          <cx:pt idx="11385">-3019</cx:pt>
          <cx:pt idx="11386">-3018</cx:pt>
          <cx:pt idx="11387">-3018</cx:pt>
          <cx:pt idx="11388">-3018</cx:pt>
          <cx:pt idx="11389">-3017</cx:pt>
          <cx:pt idx="11390">-3017</cx:pt>
          <cx:pt idx="11391">-3017</cx:pt>
          <cx:pt idx="11392">-3016</cx:pt>
          <cx:pt idx="11393">-3015</cx:pt>
          <cx:pt idx="11394">-3015</cx:pt>
          <cx:pt idx="11395">-3015</cx:pt>
          <cx:pt idx="11396">-3013</cx:pt>
          <cx:pt idx="11397">-3012</cx:pt>
          <cx:pt idx="11398">-3010</cx:pt>
          <cx:pt idx="11399">-3010</cx:pt>
          <cx:pt idx="11400">-3010</cx:pt>
          <cx:pt idx="11401">-3010</cx:pt>
          <cx:pt idx="11402">-3010</cx:pt>
          <cx:pt idx="11403">-3009</cx:pt>
          <cx:pt idx="11404">-3009</cx:pt>
          <cx:pt idx="11405">-3008</cx:pt>
          <cx:pt idx="11406">-3008</cx:pt>
          <cx:pt idx="11407">-3008</cx:pt>
          <cx:pt idx="11408">-3007</cx:pt>
          <cx:pt idx="11409">-3006</cx:pt>
          <cx:pt idx="11410">-3005</cx:pt>
          <cx:pt idx="11411">-3004</cx:pt>
          <cx:pt idx="11412">-3004</cx:pt>
          <cx:pt idx="11413">-3003</cx:pt>
          <cx:pt idx="11414">-3002</cx:pt>
          <cx:pt idx="11415">-3002</cx:pt>
          <cx:pt idx="11416">-3002</cx:pt>
          <cx:pt idx="11417">-3002</cx:pt>
          <cx:pt idx="11418">-3001</cx:pt>
          <cx:pt idx="11419">-3001</cx:pt>
          <cx:pt idx="11420">-3001</cx:pt>
          <cx:pt idx="11421">-2998</cx:pt>
          <cx:pt idx="11422">-2998</cx:pt>
          <cx:pt idx="11423">-2998</cx:pt>
          <cx:pt idx="11424">-2998</cx:pt>
          <cx:pt idx="11425">-2997</cx:pt>
          <cx:pt idx="11426">-2997</cx:pt>
          <cx:pt idx="11427">-2996</cx:pt>
          <cx:pt idx="11428">-2996</cx:pt>
          <cx:pt idx="11429">-2995</cx:pt>
          <cx:pt idx="11430">-2994</cx:pt>
          <cx:pt idx="11431">-2994</cx:pt>
          <cx:pt idx="11432">-2994</cx:pt>
          <cx:pt idx="11433">-2992</cx:pt>
          <cx:pt idx="11434">-2992</cx:pt>
          <cx:pt idx="11435">-2992</cx:pt>
          <cx:pt idx="11436">-2992</cx:pt>
          <cx:pt idx="11437">-2991</cx:pt>
          <cx:pt idx="11438">-2991</cx:pt>
          <cx:pt idx="11439">-2991</cx:pt>
          <cx:pt idx="11440">-2990</cx:pt>
          <cx:pt idx="11441">-2989</cx:pt>
          <cx:pt idx="11442">-2989</cx:pt>
          <cx:pt idx="11443">-2989</cx:pt>
          <cx:pt idx="11444">-2989</cx:pt>
          <cx:pt idx="11445">-2986</cx:pt>
          <cx:pt idx="11446">-2985</cx:pt>
          <cx:pt idx="11447">-2985</cx:pt>
          <cx:pt idx="11448">-2985</cx:pt>
          <cx:pt idx="11449">-2984</cx:pt>
          <cx:pt idx="11450">-2984</cx:pt>
          <cx:pt idx="11451">-2984</cx:pt>
          <cx:pt idx="11452">-2984</cx:pt>
          <cx:pt idx="11453">-2984</cx:pt>
          <cx:pt idx="11454">-2983</cx:pt>
          <cx:pt idx="11455">-2983</cx:pt>
          <cx:pt idx="11456">-2983</cx:pt>
          <cx:pt idx="11457">-2982</cx:pt>
          <cx:pt idx="11458">-2982</cx:pt>
          <cx:pt idx="11459">-2981</cx:pt>
          <cx:pt idx="11460">-2981</cx:pt>
          <cx:pt idx="11461">-2981</cx:pt>
          <cx:pt idx="11462">-2981</cx:pt>
          <cx:pt idx="11463">-2980</cx:pt>
          <cx:pt idx="11464">-2979</cx:pt>
          <cx:pt idx="11465">-2979</cx:pt>
          <cx:pt idx="11466">-2979</cx:pt>
          <cx:pt idx="11467">-2978</cx:pt>
          <cx:pt idx="11468">-2977</cx:pt>
          <cx:pt idx="11469">-2977</cx:pt>
          <cx:pt idx="11470">-2975</cx:pt>
          <cx:pt idx="11471">-2975</cx:pt>
          <cx:pt idx="11472">-2974</cx:pt>
          <cx:pt idx="11473">-2974</cx:pt>
          <cx:pt idx="11474">-2974</cx:pt>
          <cx:pt idx="11475">-2974</cx:pt>
          <cx:pt idx="11476">-2973</cx:pt>
          <cx:pt idx="11477">-2972</cx:pt>
          <cx:pt idx="11478">-2971</cx:pt>
          <cx:pt idx="11479">-2971</cx:pt>
          <cx:pt idx="11480">-2971</cx:pt>
          <cx:pt idx="11481">-2970</cx:pt>
          <cx:pt idx="11482">-2970</cx:pt>
          <cx:pt idx="11483">-2969</cx:pt>
          <cx:pt idx="11484">-2969</cx:pt>
          <cx:pt idx="11485">-2968</cx:pt>
          <cx:pt idx="11486">-2968</cx:pt>
          <cx:pt idx="11487">-2968</cx:pt>
          <cx:pt idx="11488">-2967</cx:pt>
          <cx:pt idx="11489">-2966</cx:pt>
          <cx:pt idx="11490">-2966</cx:pt>
          <cx:pt idx="11491">-2966</cx:pt>
          <cx:pt idx="11492">-2965</cx:pt>
          <cx:pt idx="11493">-2964</cx:pt>
          <cx:pt idx="11494">-2963</cx:pt>
          <cx:pt idx="11495">-2962</cx:pt>
          <cx:pt idx="11496">-2962</cx:pt>
          <cx:pt idx="11497">-2961</cx:pt>
          <cx:pt idx="11498">-2960</cx:pt>
          <cx:pt idx="11499">-2960</cx:pt>
          <cx:pt idx="11500">-2960</cx:pt>
          <cx:pt idx="11501">-2960</cx:pt>
          <cx:pt idx="11502">-2958</cx:pt>
          <cx:pt idx="11503">-2958</cx:pt>
          <cx:pt idx="11504">-2958</cx:pt>
          <cx:pt idx="11505">-2957</cx:pt>
          <cx:pt idx="11506">-2957</cx:pt>
          <cx:pt idx="11507">-2957</cx:pt>
          <cx:pt idx="11508">-2957</cx:pt>
          <cx:pt idx="11509">-2957</cx:pt>
          <cx:pt idx="11510">-2957</cx:pt>
          <cx:pt idx="11511">-2957</cx:pt>
          <cx:pt idx="11512">-2956</cx:pt>
          <cx:pt idx="11513">-2956</cx:pt>
          <cx:pt idx="11514">-2955</cx:pt>
          <cx:pt idx="11515">-2955</cx:pt>
          <cx:pt idx="11516">-2954</cx:pt>
          <cx:pt idx="11517">-2954</cx:pt>
          <cx:pt idx="11518">-2954</cx:pt>
          <cx:pt idx="11519">-2954</cx:pt>
          <cx:pt idx="11520">-2953</cx:pt>
          <cx:pt idx="11521">-2953</cx:pt>
          <cx:pt idx="11522">-2952</cx:pt>
          <cx:pt idx="11523">-2952</cx:pt>
          <cx:pt idx="11524">-2952</cx:pt>
          <cx:pt idx="11525">-2952</cx:pt>
          <cx:pt idx="11526">-2952</cx:pt>
          <cx:pt idx="11527">-2952</cx:pt>
          <cx:pt idx="11528">-2951</cx:pt>
          <cx:pt idx="11529">-2951</cx:pt>
          <cx:pt idx="11530">-2951</cx:pt>
          <cx:pt idx="11531">-2950</cx:pt>
          <cx:pt idx="11532">-2949</cx:pt>
          <cx:pt idx="11533">-2948</cx:pt>
          <cx:pt idx="11534">-2948</cx:pt>
          <cx:pt idx="11535">-2948</cx:pt>
          <cx:pt idx="11536">-2948</cx:pt>
          <cx:pt idx="11537">-2947</cx:pt>
          <cx:pt idx="11538">-2947</cx:pt>
          <cx:pt idx="11539">-2946</cx:pt>
          <cx:pt idx="11540">-2945</cx:pt>
          <cx:pt idx="11541">-2945</cx:pt>
          <cx:pt idx="11542">-2945</cx:pt>
          <cx:pt idx="11543">-2944</cx:pt>
          <cx:pt idx="11544">-2944</cx:pt>
          <cx:pt idx="11545">-2944</cx:pt>
          <cx:pt idx="11546">-2943</cx:pt>
          <cx:pt idx="11547">-2943</cx:pt>
          <cx:pt idx="11548">-2941</cx:pt>
          <cx:pt idx="11549">-2940</cx:pt>
          <cx:pt idx="11550">-2940</cx:pt>
          <cx:pt idx="11551">-2940</cx:pt>
          <cx:pt idx="11552">-2939</cx:pt>
          <cx:pt idx="11553">-2939</cx:pt>
          <cx:pt idx="11554">-2939</cx:pt>
          <cx:pt idx="11555">-2938</cx:pt>
          <cx:pt idx="11556">-2938</cx:pt>
          <cx:pt idx="11557">-2937</cx:pt>
          <cx:pt idx="11558">-2937</cx:pt>
          <cx:pt idx="11559">-2937</cx:pt>
          <cx:pt idx="11560">-2937</cx:pt>
          <cx:pt idx="11561">-2935</cx:pt>
          <cx:pt idx="11562">-2935</cx:pt>
          <cx:pt idx="11563">-2935</cx:pt>
          <cx:pt idx="11564">-2935</cx:pt>
          <cx:pt idx="11565">-2934</cx:pt>
          <cx:pt idx="11566">-2933</cx:pt>
          <cx:pt idx="11567">-2933</cx:pt>
          <cx:pt idx="11568">-2931</cx:pt>
          <cx:pt idx="11569">-2931</cx:pt>
          <cx:pt idx="11570">-2930</cx:pt>
          <cx:pt idx="11571">-2929</cx:pt>
          <cx:pt idx="11572">-2929</cx:pt>
          <cx:pt idx="11573">-2929</cx:pt>
          <cx:pt idx="11574">-2928</cx:pt>
          <cx:pt idx="11575">-2928</cx:pt>
          <cx:pt idx="11576">-2928</cx:pt>
          <cx:pt idx="11577">-2927</cx:pt>
          <cx:pt idx="11578">-2926</cx:pt>
          <cx:pt idx="11579">-2926</cx:pt>
          <cx:pt idx="11580">-2926</cx:pt>
          <cx:pt idx="11581">-2926</cx:pt>
          <cx:pt idx="11582">-2925</cx:pt>
          <cx:pt idx="11583">-2925</cx:pt>
          <cx:pt idx="11584">-2925</cx:pt>
          <cx:pt idx="11585">-2924</cx:pt>
          <cx:pt idx="11586">-2924</cx:pt>
          <cx:pt idx="11587">-2924</cx:pt>
          <cx:pt idx="11588">-2923</cx:pt>
          <cx:pt idx="11589">-2922</cx:pt>
          <cx:pt idx="11590">-2922</cx:pt>
          <cx:pt idx="11591">-2922</cx:pt>
          <cx:pt idx="11592">-2921</cx:pt>
          <cx:pt idx="11593">-2920</cx:pt>
          <cx:pt idx="11594">-2920</cx:pt>
          <cx:pt idx="11595">-2920</cx:pt>
          <cx:pt idx="11596">-2920</cx:pt>
          <cx:pt idx="11597">-2919</cx:pt>
          <cx:pt idx="11598">-2919</cx:pt>
          <cx:pt idx="11599">-2918</cx:pt>
          <cx:pt idx="11600">-2918</cx:pt>
          <cx:pt idx="11601">-2918</cx:pt>
          <cx:pt idx="11602">-2917</cx:pt>
          <cx:pt idx="11603">-2916</cx:pt>
          <cx:pt idx="11604">-2916</cx:pt>
          <cx:pt idx="11605">-2916</cx:pt>
          <cx:pt idx="11606">-2915</cx:pt>
          <cx:pt idx="11607">-2915</cx:pt>
          <cx:pt idx="11608">-2914</cx:pt>
          <cx:pt idx="11609">-2914</cx:pt>
          <cx:pt idx="11610">-2914</cx:pt>
          <cx:pt idx="11611">-2913</cx:pt>
          <cx:pt idx="11612">-2913</cx:pt>
          <cx:pt idx="11613">-2913</cx:pt>
          <cx:pt idx="11614">-2913</cx:pt>
          <cx:pt idx="11615">-2911</cx:pt>
          <cx:pt idx="11616">-2911</cx:pt>
          <cx:pt idx="11617">-2911</cx:pt>
          <cx:pt idx="11618">-2909</cx:pt>
          <cx:pt idx="11619">-2909</cx:pt>
          <cx:pt idx="11620">-2909</cx:pt>
          <cx:pt idx="11621">-2909</cx:pt>
          <cx:pt idx="11622">-2909</cx:pt>
          <cx:pt idx="11623">-2909</cx:pt>
          <cx:pt idx="11624">-2909</cx:pt>
          <cx:pt idx="11625">-2909</cx:pt>
          <cx:pt idx="11626">-2908</cx:pt>
          <cx:pt idx="11627">-2908</cx:pt>
          <cx:pt idx="11628">-2908</cx:pt>
          <cx:pt idx="11629">-2907</cx:pt>
          <cx:pt idx="11630">-2907</cx:pt>
          <cx:pt idx="11631">-2907</cx:pt>
          <cx:pt idx="11632">-2907</cx:pt>
          <cx:pt idx="11633">-2906</cx:pt>
          <cx:pt idx="11634">-2906</cx:pt>
          <cx:pt idx="11635">-2906</cx:pt>
          <cx:pt idx="11636">-2905</cx:pt>
          <cx:pt idx="11637">-2905</cx:pt>
          <cx:pt idx="11638">-2904</cx:pt>
          <cx:pt idx="11639">-2904</cx:pt>
          <cx:pt idx="11640">-2904</cx:pt>
          <cx:pt idx="11641">-2904</cx:pt>
          <cx:pt idx="11642">-2903</cx:pt>
          <cx:pt idx="11643">-2902</cx:pt>
          <cx:pt idx="11644">-2902</cx:pt>
          <cx:pt idx="11645">-2902</cx:pt>
          <cx:pt idx="11646">-2900</cx:pt>
          <cx:pt idx="11647">-2900</cx:pt>
          <cx:pt idx="11648">-2900</cx:pt>
          <cx:pt idx="11649">-2899</cx:pt>
          <cx:pt idx="11650">-2898</cx:pt>
          <cx:pt idx="11651">-2897</cx:pt>
          <cx:pt idx="11652">-2897</cx:pt>
          <cx:pt idx="11653">-2896</cx:pt>
          <cx:pt idx="11654">-2896</cx:pt>
          <cx:pt idx="11655">-2896</cx:pt>
          <cx:pt idx="11656">-2896</cx:pt>
          <cx:pt idx="11657">-2896</cx:pt>
          <cx:pt idx="11658">-2895</cx:pt>
          <cx:pt idx="11659">-2895</cx:pt>
          <cx:pt idx="11660">-2894</cx:pt>
          <cx:pt idx="11661">-2893</cx:pt>
          <cx:pt idx="11662">-2893</cx:pt>
          <cx:pt idx="11663">-2893</cx:pt>
          <cx:pt idx="11664">-2893</cx:pt>
          <cx:pt idx="11665">-2893</cx:pt>
          <cx:pt idx="11666">-2892</cx:pt>
          <cx:pt idx="11667">-2890</cx:pt>
          <cx:pt idx="11668">-2890</cx:pt>
          <cx:pt idx="11669">-2890</cx:pt>
          <cx:pt idx="11670">-2890</cx:pt>
          <cx:pt idx="11671">-2890</cx:pt>
          <cx:pt idx="11672">-2889</cx:pt>
          <cx:pt idx="11673">-2889</cx:pt>
          <cx:pt idx="11674">-2888</cx:pt>
          <cx:pt idx="11675">-2888</cx:pt>
          <cx:pt idx="11676">-2887</cx:pt>
          <cx:pt idx="11677">-2887</cx:pt>
          <cx:pt idx="11678">-2887</cx:pt>
          <cx:pt idx="11679">-2886</cx:pt>
          <cx:pt idx="11680">-2886</cx:pt>
          <cx:pt idx="11681">-2885</cx:pt>
          <cx:pt idx="11682">-2885</cx:pt>
          <cx:pt idx="11683">-2885</cx:pt>
          <cx:pt idx="11684">-2884</cx:pt>
          <cx:pt idx="11685">-2884</cx:pt>
          <cx:pt idx="11686">-2884</cx:pt>
          <cx:pt idx="11687">-2884</cx:pt>
          <cx:pt idx="11688">-2882</cx:pt>
          <cx:pt idx="11689">-2881</cx:pt>
          <cx:pt idx="11690">-2880</cx:pt>
          <cx:pt idx="11691">-2880</cx:pt>
          <cx:pt idx="11692">-2878</cx:pt>
          <cx:pt idx="11693">-2878</cx:pt>
          <cx:pt idx="11694">-2877</cx:pt>
          <cx:pt idx="11695">-2877</cx:pt>
          <cx:pt idx="11696">-2877</cx:pt>
          <cx:pt idx="11697">-2877</cx:pt>
          <cx:pt idx="11698">-2876</cx:pt>
          <cx:pt idx="11699">-2876</cx:pt>
          <cx:pt idx="11700">-2876</cx:pt>
          <cx:pt idx="11701">-2875</cx:pt>
          <cx:pt idx="11702">-2875</cx:pt>
          <cx:pt idx="11703">-2875</cx:pt>
          <cx:pt idx="11704">-2875</cx:pt>
          <cx:pt idx="11705">-2874</cx:pt>
          <cx:pt idx="11706">-2874</cx:pt>
          <cx:pt idx="11707">-2873</cx:pt>
          <cx:pt idx="11708">-2873</cx:pt>
          <cx:pt idx="11709">-2872</cx:pt>
          <cx:pt idx="11710">-2871</cx:pt>
          <cx:pt idx="11711">-2871</cx:pt>
          <cx:pt idx="11712">-2871</cx:pt>
          <cx:pt idx="11713">-2871</cx:pt>
          <cx:pt idx="11714">-2870</cx:pt>
          <cx:pt idx="11715">-2869</cx:pt>
          <cx:pt idx="11716">-2869</cx:pt>
          <cx:pt idx="11717">-2869</cx:pt>
          <cx:pt idx="11718">-2869</cx:pt>
          <cx:pt idx="11719">-2869</cx:pt>
          <cx:pt idx="11720">-2868</cx:pt>
          <cx:pt idx="11721">-2868</cx:pt>
          <cx:pt idx="11722">-2868</cx:pt>
          <cx:pt idx="11723">-2867</cx:pt>
          <cx:pt idx="11724">-2866</cx:pt>
          <cx:pt idx="11725">-2864</cx:pt>
          <cx:pt idx="11726">-2864</cx:pt>
          <cx:pt idx="11727">-2863</cx:pt>
          <cx:pt idx="11728">-2863</cx:pt>
          <cx:pt idx="11729">-2863</cx:pt>
          <cx:pt idx="11730">-2862</cx:pt>
          <cx:pt idx="11731">-2862</cx:pt>
          <cx:pt idx="11732">-2861</cx:pt>
          <cx:pt idx="11733">-2861</cx:pt>
          <cx:pt idx="11734">-2860</cx:pt>
          <cx:pt idx="11735">-2860</cx:pt>
          <cx:pt idx="11736">-2860</cx:pt>
          <cx:pt idx="11737">-2860</cx:pt>
          <cx:pt idx="11738">-2860</cx:pt>
          <cx:pt idx="11739">-2859</cx:pt>
          <cx:pt idx="11740">-2859</cx:pt>
          <cx:pt idx="11741">-2859</cx:pt>
          <cx:pt idx="11742">-2858</cx:pt>
          <cx:pt idx="11743">-2857</cx:pt>
          <cx:pt idx="11744">-2857</cx:pt>
          <cx:pt idx="11745">-2857</cx:pt>
          <cx:pt idx="11746">-2855</cx:pt>
          <cx:pt idx="11747">-2854</cx:pt>
          <cx:pt idx="11748">-2853</cx:pt>
          <cx:pt idx="11749">-2851</cx:pt>
          <cx:pt idx="11750">-2851</cx:pt>
          <cx:pt idx="11751">-2850</cx:pt>
          <cx:pt idx="11752">-2850</cx:pt>
          <cx:pt idx="11753">-2849</cx:pt>
          <cx:pt idx="11754">-2849</cx:pt>
          <cx:pt idx="11755">-2849</cx:pt>
          <cx:pt idx="11756">-2849</cx:pt>
          <cx:pt idx="11757">-2848</cx:pt>
          <cx:pt idx="11758">-2848</cx:pt>
          <cx:pt idx="11759">-2847</cx:pt>
          <cx:pt idx="11760">-2846</cx:pt>
          <cx:pt idx="11761">-2845</cx:pt>
          <cx:pt idx="11762">-2844</cx:pt>
          <cx:pt idx="11763">-2844</cx:pt>
          <cx:pt idx="11764">-2844</cx:pt>
          <cx:pt idx="11765">-2843</cx:pt>
          <cx:pt idx="11766">-2843</cx:pt>
          <cx:pt idx="11767">-2842</cx:pt>
          <cx:pt idx="11768">-2842</cx:pt>
          <cx:pt idx="11769">-2842</cx:pt>
          <cx:pt idx="11770">-2841</cx:pt>
          <cx:pt idx="11771">-2840</cx:pt>
          <cx:pt idx="11772">-2840</cx:pt>
          <cx:pt idx="11773">-2839</cx:pt>
          <cx:pt idx="11774">-2839</cx:pt>
          <cx:pt idx="11775">-2839</cx:pt>
          <cx:pt idx="11776">-2838</cx:pt>
          <cx:pt idx="11777">-2838</cx:pt>
          <cx:pt idx="11778">-2838</cx:pt>
          <cx:pt idx="11779">-2838</cx:pt>
          <cx:pt idx="11780">-2837</cx:pt>
          <cx:pt idx="11781">-2837</cx:pt>
          <cx:pt idx="11782">-2837</cx:pt>
          <cx:pt idx="11783">-2837</cx:pt>
          <cx:pt idx="11784">-2836</cx:pt>
          <cx:pt idx="11785">-2836</cx:pt>
          <cx:pt idx="11786">-2836</cx:pt>
          <cx:pt idx="11787">-2836</cx:pt>
          <cx:pt idx="11788">-2835</cx:pt>
          <cx:pt idx="11789">-2835</cx:pt>
          <cx:pt idx="11790">-2835</cx:pt>
          <cx:pt idx="11791">-2835</cx:pt>
          <cx:pt idx="11792">-2835</cx:pt>
          <cx:pt idx="11793">-2835</cx:pt>
          <cx:pt idx="11794">-2834</cx:pt>
          <cx:pt idx="11795">-2834</cx:pt>
          <cx:pt idx="11796">-2833</cx:pt>
          <cx:pt idx="11797">-2833</cx:pt>
          <cx:pt idx="11798">-2832</cx:pt>
          <cx:pt idx="11799">-2832</cx:pt>
          <cx:pt idx="11800">-2831</cx:pt>
          <cx:pt idx="11801">-2830</cx:pt>
          <cx:pt idx="11802">-2829</cx:pt>
          <cx:pt idx="11803">-2828</cx:pt>
          <cx:pt idx="11804">-2828</cx:pt>
          <cx:pt idx="11805">-2828</cx:pt>
          <cx:pt idx="11806">-2825</cx:pt>
          <cx:pt idx="11807">-2825</cx:pt>
          <cx:pt idx="11808">-2824</cx:pt>
          <cx:pt idx="11809">-2824</cx:pt>
          <cx:pt idx="11810">-2823</cx:pt>
          <cx:pt idx="11811">-2823</cx:pt>
          <cx:pt idx="11812">-2823</cx:pt>
          <cx:pt idx="11813">-2823</cx:pt>
          <cx:pt idx="11814">-2823</cx:pt>
          <cx:pt idx="11815">-2823</cx:pt>
          <cx:pt idx="11816">-2822</cx:pt>
          <cx:pt idx="11817">-2821</cx:pt>
          <cx:pt idx="11818">-2821</cx:pt>
          <cx:pt idx="11819">-2821</cx:pt>
          <cx:pt idx="11820">-2820</cx:pt>
          <cx:pt idx="11821">-2820</cx:pt>
          <cx:pt idx="11822">-2819</cx:pt>
          <cx:pt idx="11823">-2819</cx:pt>
          <cx:pt idx="11824">-2818</cx:pt>
          <cx:pt idx="11825">-2818</cx:pt>
          <cx:pt idx="11826">-2818</cx:pt>
          <cx:pt idx="11827">-2817</cx:pt>
          <cx:pt idx="11828">-2817</cx:pt>
          <cx:pt idx="11829">-2816</cx:pt>
          <cx:pt idx="11830">-2816</cx:pt>
          <cx:pt idx="11831">-2816</cx:pt>
          <cx:pt idx="11832">-2816</cx:pt>
          <cx:pt idx="11833">-2816</cx:pt>
          <cx:pt idx="11834">-2816</cx:pt>
          <cx:pt idx="11835">-2815</cx:pt>
          <cx:pt idx="11836">-2815</cx:pt>
          <cx:pt idx="11837">-2815</cx:pt>
          <cx:pt idx="11838">-2815</cx:pt>
          <cx:pt idx="11839">-2814</cx:pt>
          <cx:pt idx="11840">-2814</cx:pt>
          <cx:pt idx="11841">-2813</cx:pt>
          <cx:pt idx="11842">-2813</cx:pt>
          <cx:pt idx="11843">-2813</cx:pt>
          <cx:pt idx="11844">-2813</cx:pt>
          <cx:pt idx="11845">-2813</cx:pt>
          <cx:pt idx="11846">-2813</cx:pt>
          <cx:pt idx="11847">-2812</cx:pt>
          <cx:pt idx="11848">-2811</cx:pt>
          <cx:pt idx="11849">-2811</cx:pt>
          <cx:pt idx="11850">-2811</cx:pt>
          <cx:pt idx="11851">-2810</cx:pt>
          <cx:pt idx="11852">-2810</cx:pt>
          <cx:pt idx="11853">-2810</cx:pt>
          <cx:pt idx="11854">-2809</cx:pt>
          <cx:pt idx="11855">-2809</cx:pt>
          <cx:pt idx="11856">-2809</cx:pt>
          <cx:pt idx="11857">-2809</cx:pt>
          <cx:pt idx="11858">-2808</cx:pt>
          <cx:pt idx="11859">-2808</cx:pt>
          <cx:pt idx="11860">-2808</cx:pt>
          <cx:pt idx="11861">-2808</cx:pt>
          <cx:pt idx="11862">-2807</cx:pt>
          <cx:pt idx="11863">-2807</cx:pt>
          <cx:pt idx="11864">-2807</cx:pt>
          <cx:pt idx="11865">-2807</cx:pt>
          <cx:pt idx="11866">-2806</cx:pt>
          <cx:pt idx="11867">-2806</cx:pt>
          <cx:pt idx="11868">-2806</cx:pt>
          <cx:pt idx="11869">-2806</cx:pt>
          <cx:pt idx="11870">-2805</cx:pt>
          <cx:pt idx="11871">-2804</cx:pt>
          <cx:pt idx="11872">-2803</cx:pt>
          <cx:pt idx="11873">-2802</cx:pt>
          <cx:pt idx="11874">-2802</cx:pt>
          <cx:pt idx="11875">-2801</cx:pt>
          <cx:pt idx="11876">-2801</cx:pt>
          <cx:pt idx="11877">-2800</cx:pt>
          <cx:pt idx="11878">-2799</cx:pt>
          <cx:pt idx="11879">-2799</cx:pt>
          <cx:pt idx="11880">-2799</cx:pt>
          <cx:pt idx="11881">-2799</cx:pt>
          <cx:pt idx="11882">-2798</cx:pt>
          <cx:pt idx="11883">-2797</cx:pt>
          <cx:pt idx="11884">-2796</cx:pt>
          <cx:pt idx="11885">-2795</cx:pt>
          <cx:pt idx="11886">-2795</cx:pt>
          <cx:pt idx="11887">-2794</cx:pt>
          <cx:pt idx="11888">-2794</cx:pt>
          <cx:pt idx="11889">-2794</cx:pt>
          <cx:pt idx="11890">-2794</cx:pt>
          <cx:pt idx="11891">-2793</cx:pt>
          <cx:pt idx="11892">-2792</cx:pt>
          <cx:pt idx="11893">-2791</cx:pt>
          <cx:pt idx="11894">-2791</cx:pt>
          <cx:pt idx="11895">-2790</cx:pt>
          <cx:pt idx="11896">-2790</cx:pt>
          <cx:pt idx="11897">-2790</cx:pt>
          <cx:pt idx="11898">-2790</cx:pt>
          <cx:pt idx="11899">-2790</cx:pt>
          <cx:pt idx="11900">-2790</cx:pt>
          <cx:pt idx="11901">-2790</cx:pt>
          <cx:pt idx="11902">-2789</cx:pt>
          <cx:pt idx="11903">-2789</cx:pt>
          <cx:pt idx="11904">-2789</cx:pt>
          <cx:pt idx="11905">-2789</cx:pt>
          <cx:pt idx="11906">-2789</cx:pt>
          <cx:pt idx="11907">-2789</cx:pt>
          <cx:pt idx="11908">-2788</cx:pt>
          <cx:pt idx="11909">-2788</cx:pt>
          <cx:pt idx="11910">-2788</cx:pt>
          <cx:pt idx="11911">-2788</cx:pt>
          <cx:pt idx="11912">-2787</cx:pt>
          <cx:pt idx="11913">-2787</cx:pt>
          <cx:pt idx="11914">-2787</cx:pt>
          <cx:pt idx="11915">-2786</cx:pt>
          <cx:pt idx="11916">-2786</cx:pt>
          <cx:pt idx="11917">-2786</cx:pt>
          <cx:pt idx="11918">-2786</cx:pt>
          <cx:pt idx="11919">-2786</cx:pt>
          <cx:pt idx="11920">-2785</cx:pt>
          <cx:pt idx="11921">-2785</cx:pt>
          <cx:pt idx="11922">-2785</cx:pt>
          <cx:pt idx="11923">-2785</cx:pt>
          <cx:pt idx="11924">-2785</cx:pt>
          <cx:pt idx="11925">-2784</cx:pt>
          <cx:pt idx="11926">-2784</cx:pt>
          <cx:pt idx="11927">-2784</cx:pt>
          <cx:pt idx="11928">-2784</cx:pt>
          <cx:pt idx="11929">-2784</cx:pt>
          <cx:pt idx="11930">-2783</cx:pt>
          <cx:pt idx="11931">-2783</cx:pt>
          <cx:pt idx="11932">-2783</cx:pt>
          <cx:pt idx="11933">-2782</cx:pt>
          <cx:pt idx="11934">-2782</cx:pt>
          <cx:pt idx="11935">-2781</cx:pt>
          <cx:pt idx="11936">-2780</cx:pt>
          <cx:pt idx="11937">-2780</cx:pt>
          <cx:pt idx="11938">-2780</cx:pt>
          <cx:pt idx="11939">-2780</cx:pt>
          <cx:pt idx="11940">-2780</cx:pt>
          <cx:pt idx="11941">-2779</cx:pt>
          <cx:pt idx="11942">-2779</cx:pt>
          <cx:pt idx="11943">-2778</cx:pt>
          <cx:pt idx="11944">-2778</cx:pt>
          <cx:pt idx="11945">-2778</cx:pt>
          <cx:pt idx="11946">-2777</cx:pt>
          <cx:pt idx="11947">-2776</cx:pt>
          <cx:pt idx="11948">-2776</cx:pt>
          <cx:pt idx="11949">-2776</cx:pt>
          <cx:pt idx="11950">-2775</cx:pt>
          <cx:pt idx="11951">-2775</cx:pt>
          <cx:pt idx="11952">-2775</cx:pt>
          <cx:pt idx="11953">-2773</cx:pt>
          <cx:pt idx="11954">-2773</cx:pt>
          <cx:pt idx="11955">-2773</cx:pt>
          <cx:pt idx="11956">-2772</cx:pt>
          <cx:pt idx="11957">-2772</cx:pt>
          <cx:pt idx="11958">-2772</cx:pt>
          <cx:pt idx="11959">-2771</cx:pt>
          <cx:pt idx="11960">-2771</cx:pt>
          <cx:pt idx="11961">-2771</cx:pt>
          <cx:pt idx="11962">-2771</cx:pt>
          <cx:pt idx="11963">-2769</cx:pt>
          <cx:pt idx="11964">-2769</cx:pt>
          <cx:pt idx="11965">-2769</cx:pt>
          <cx:pt idx="11966">-2769</cx:pt>
          <cx:pt idx="11967">-2769</cx:pt>
          <cx:pt idx="11968">-2768</cx:pt>
          <cx:pt idx="11969">-2768</cx:pt>
          <cx:pt idx="11970">-2767</cx:pt>
          <cx:pt idx="11971">-2766</cx:pt>
          <cx:pt idx="11972">-2766</cx:pt>
          <cx:pt idx="11973">-2766</cx:pt>
          <cx:pt idx="11974">-2765</cx:pt>
          <cx:pt idx="11975">-2765</cx:pt>
          <cx:pt idx="11976">-2765</cx:pt>
          <cx:pt idx="11977">-2765</cx:pt>
          <cx:pt idx="11978">-2764</cx:pt>
          <cx:pt idx="11979">-2764</cx:pt>
          <cx:pt idx="11980">-2763</cx:pt>
          <cx:pt idx="11981">-2763</cx:pt>
          <cx:pt idx="11982">-2763</cx:pt>
          <cx:pt idx="11983">-2762</cx:pt>
          <cx:pt idx="11984">-2762</cx:pt>
          <cx:pt idx="11985">-2761</cx:pt>
          <cx:pt idx="11986">-2761</cx:pt>
          <cx:pt idx="11987">-2761</cx:pt>
          <cx:pt idx="11988">-2761</cx:pt>
          <cx:pt idx="11989">-2760</cx:pt>
          <cx:pt idx="11990">-2760</cx:pt>
          <cx:pt idx="11991">-2760</cx:pt>
          <cx:pt idx="11992">-2760</cx:pt>
          <cx:pt idx="11993">-2758</cx:pt>
          <cx:pt idx="11994">-2758</cx:pt>
          <cx:pt idx="11995">-2758</cx:pt>
          <cx:pt idx="11996">-2758</cx:pt>
          <cx:pt idx="11997">-2757</cx:pt>
          <cx:pt idx="11998">-2756</cx:pt>
          <cx:pt idx="11999">-2756</cx:pt>
          <cx:pt idx="12000">-2756</cx:pt>
          <cx:pt idx="12001">-2756</cx:pt>
          <cx:pt idx="12002">-2755</cx:pt>
          <cx:pt idx="12003">-2755</cx:pt>
          <cx:pt idx="12004">-2755</cx:pt>
          <cx:pt idx="12005">-2754</cx:pt>
          <cx:pt idx="12006">-2754</cx:pt>
          <cx:pt idx="12007">-2753</cx:pt>
          <cx:pt idx="12008">-2752</cx:pt>
          <cx:pt idx="12009">-2752</cx:pt>
          <cx:pt idx="12010">-2752</cx:pt>
          <cx:pt idx="12011">-2752</cx:pt>
          <cx:pt idx="12012">-2751</cx:pt>
          <cx:pt idx="12013">-2751</cx:pt>
          <cx:pt idx="12014">-2751</cx:pt>
          <cx:pt idx="12015">-2750</cx:pt>
          <cx:pt idx="12016">-2749</cx:pt>
          <cx:pt idx="12017">-2749</cx:pt>
          <cx:pt idx="12018">-2748</cx:pt>
          <cx:pt idx="12019">-2748</cx:pt>
          <cx:pt idx="12020">-2748</cx:pt>
          <cx:pt idx="12021">-2748</cx:pt>
          <cx:pt idx="12022">-2747</cx:pt>
          <cx:pt idx="12023">-2747</cx:pt>
          <cx:pt idx="12024">-2747</cx:pt>
          <cx:pt idx="12025">-2746</cx:pt>
          <cx:pt idx="12026">-2746</cx:pt>
          <cx:pt idx="12027">-2746</cx:pt>
          <cx:pt idx="12028">-2745</cx:pt>
          <cx:pt idx="12029">-2745</cx:pt>
          <cx:pt idx="12030">-2743</cx:pt>
          <cx:pt idx="12031">-2743</cx:pt>
          <cx:pt idx="12032">-2743</cx:pt>
          <cx:pt idx="12033">-2743</cx:pt>
          <cx:pt idx="12034">-2742</cx:pt>
          <cx:pt idx="12035">-2741</cx:pt>
          <cx:pt idx="12036">-2741</cx:pt>
          <cx:pt idx="12037">-2741</cx:pt>
          <cx:pt idx="12038">-2741</cx:pt>
          <cx:pt idx="12039">-2741</cx:pt>
          <cx:pt idx="12040">-2740</cx:pt>
          <cx:pt idx="12041">-2740</cx:pt>
          <cx:pt idx="12042">-2740</cx:pt>
          <cx:pt idx="12043">-2738</cx:pt>
          <cx:pt idx="12044">-2738</cx:pt>
          <cx:pt idx="12045">-2738</cx:pt>
          <cx:pt idx="12046">-2738</cx:pt>
          <cx:pt idx="12047">-2737</cx:pt>
          <cx:pt idx="12048">-2737</cx:pt>
          <cx:pt idx="12049">-2736</cx:pt>
          <cx:pt idx="12050">-2736</cx:pt>
          <cx:pt idx="12051">-2736</cx:pt>
          <cx:pt idx="12052">-2734</cx:pt>
          <cx:pt idx="12053">-2734</cx:pt>
          <cx:pt idx="12054">-2734</cx:pt>
          <cx:pt idx="12055">-2733</cx:pt>
          <cx:pt idx="12056">-2733</cx:pt>
          <cx:pt idx="12057">-2733</cx:pt>
          <cx:pt idx="12058">-2733</cx:pt>
          <cx:pt idx="12059">-2732</cx:pt>
          <cx:pt idx="12060">-2732</cx:pt>
          <cx:pt idx="12061">-2732</cx:pt>
          <cx:pt idx="12062">-2731</cx:pt>
          <cx:pt idx="12063">-2731</cx:pt>
          <cx:pt idx="12064">-2730</cx:pt>
          <cx:pt idx="12065">-2730</cx:pt>
          <cx:pt idx="12066">-2729</cx:pt>
          <cx:pt idx="12067">-2729</cx:pt>
          <cx:pt idx="12068">-2729</cx:pt>
          <cx:pt idx="12069">-2729</cx:pt>
          <cx:pt idx="12070">-2728</cx:pt>
          <cx:pt idx="12071">-2728</cx:pt>
          <cx:pt idx="12072">-2727</cx:pt>
          <cx:pt idx="12073">-2726</cx:pt>
          <cx:pt idx="12074">-2726</cx:pt>
          <cx:pt idx="12075">-2726</cx:pt>
          <cx:pt idx="12076">-2726</cx:pt>
          <cx:pt idx="12077">-2726</cx:pt>
          <cx:pt idx="12078">-2726</cx:pt>
          <cx:pt idx="12079">-2726</cx:pt>
          <cx:pt idx="12080">-2725</cx:pt>
          <cx:pt idx="12081">-2724</cx:pt>
          <cx:pt idx="12082">-2724</cx:pt>
          <cx:pt idx="12083">-2723</cx:pt>
          <cx:pt idx="12084">-2723</cx:pt>
          <cx:pt idx="12085">-2723</cx:pt>
          <cx:pt idx="12086">-2722</cx:pt>
          <cx:pt idx="12087">-2722</cx:pt>
          <cx:pt idx="12088">-2721</cx:pt>
          <cx:pt idx="12089">-2721</cx:pt>
          <cx:pt idx="12090">-2721</cx:pt>
          <cx:pt idx="12091">-2721</cx:pt>
          <cx:pt idx="12092">-2720</cx:pt>
          <cx:pt idx="12093">-2720</cx:pt>
          <cx:pt idx="12094">-2720</cx:pt>
          <cx:pt idx="12095">-2720</cx:pt>
          <cx:pt idx="12096">-2720</cx:pt>
          <cx:pt idx="12097">-2720</cx:pt>
          <cx:pt idx="12098">-2720</cx:pt>
          <cx:pt idx="12099">-2720</cx:pt>
          <cx:pt idx="12100">-2719</cx:pt>
          <cx:pt idx="12101">-2719</cx:pt>
          <cx:pt idx="12102">-2718</cx:pt>
          <cx:pt idx="12103">-2716</cx:pt>
          <cx:pt idx="12104">-2716</cx:pt>
          <cx:pt idx="12105">-2716</cx:pt>
          <cx:pt idx="12106">-2715</cx:pt>
          <cx:pt idx="12107">-2715</cx:pt>
          <cx:pt idx="12108">-2715</cx:pt>
          <cx:pt idx="12109">-2713</cx:pt>
          <cx:pt idx="12110">-2713</cx:pt>
          <cx:pt idx="12111">-2713</cx:pt>
          <cx:pt idx="12112">-2713</cx:pt>
          <cx:pt idx="12113">-2711</cx:pt>
          <cx:pt idx="12114">-2711</cx:pt>
          <cx:pt idx="12115">-2711</cx:pt>
          <cx:pt idx="12116">-2710</cx:pt>
          <cx:pt idx="12117">-2709</cx:pt>
          <cx:pt idx="12118">-2709</cx:pt>
          <cx:pt idx="12119">-2709</cx:pt>
          <cx:pt idx="12120">-2709</cx:pt>
          <cx:pt idx="12121">-2708</cx:pt>
          <cx:pt idx="12122">-2707</cx:pt>
          <cx:pt idx="12123">-2707</cx:pt>
          <cx:pt idx="12124">-2706</cx:pt>
          <cx:pt idx="12125">-2706</cx:pt>
          <cx:pt idx="12126">-2705</cx:pt>
          <cx:pt idx="12127">-2705</cx:pt>
          <cx:pt idx="12128">-2705</cx:pt>
          <cx:pt idx="12129">-2704</cx:pt>
          <cx:pt idx="12130">-2704</cx:pt>
          <cx:pt idx="12131">-2704</cx:pt>
          <cx:pt idx="12132">-2704</cx:pt>
          <cx:pt idx="12133">-2703</cx:pt>
          <cx:pt idx="12134">-2703</cx:pt>
          <cx:pt idx="12135">-2703</cx:pt>
          <cx:pt idx="12136">-2702</cx:pt>
          <cx:pt idx="12137">-2702</cx:pt>
          <cx:pt idx="12138">-2702</cx:pt>
          <cx:pt idx="12139">-2701</cx:pt>
          <cx:pt idx="12140">-2701</cx:pt>
          <cx:pt idx="12141">-2701</cx:pt>
          <cx:pt idx="12142">-2699</cx:pt>
          <cx:pt idx="12143">-2699</cx:pt>
          <cx:pt idx="12144">-2698</cx:pt>
          <cx:pt idx="12145">-2698</cx:pt>
          <cx:pt idx="12146">-2698</cx:pt>
          <cx:pt idx="12147">-2698</cx:pt>
          <cx:pt idx="12148">-2697</cx:pt>
          <cx:pt idx="12149">-2697</cx:pt>
          <cx:pt idx="12150">-2697</cx:pt>
          <cx:pt idx="12151">-2697</cx:pt>
          <cx:pt idx="12152">-2696</cx:pt>
          <cx:pt idx="12153">-2696</cx:pt>
          <cx:pt idx="12154">-2696</cx:pt>
          <cx:pt idx="12155">-2695</cx:pt>
          <cx:pt idx="12156">-2694</cx:pt>
          <cx:pt idx="12157">-2694</cx:pt>
          <cx:pt idx="12158">-2694</cx:pt>
          <cx:pt idx="12159">-2694</cx:pt>
          <cx:pt idx="12160">-2694</cx:pt>
          <cx:pt idx="12161">-2694</cx:pt>
          <cx:pt idx="12162">-2694</cx:pt>
          <cx:pt idx="12163">-2693</cx:pt>
          <cx:pt idx="12164">-2693</cx:pt>
          <cx:pt idx="12165">-2692</cx:pt>
          <cx:pt idx="12166">-2692</cx:pt>
          <cx:pt idx="12167">-2692</cx:pt>
          <cx:pt idx="12168">-2692</cx:pt>
          <cx:pt idx="12169">-2691</cx:pt>
          <cx:pt idx="12170">-2691</cx:pt>
          <cx:pt idx="12171">-2691</cx:pt>
          <cx:pt idx="12172">-2690</cx:pt>
          <cx:pt idx="12173">-2690</cx:pt>
          <cx:pt idx="12174">-2690</cx:pt>
          <cx:pt idx="12175">-2689</cx:pt>
          <cx:pt idx="12176">-2689</cx:pt>
          <cx:pt idx="12177">-2686</cx:pt>
          <cx:pt idx="12178">-2686</cx:pt>
          <cx:pt idx="12179">-2685</cx:pt>
          <cx:pt idx="12180">-2685</cx:pt>
          <cx:pt idx="12181">-2683</cx:pt>
          <cx:pt idx="12182">-2683</cx:pt>
          <cx:pt idx="12183">-2682</cx:pt>
          <cx:pt idx="12184">-2682</cx:pt>
          <cx:pt idx="12185">-2681</cx:pt>
          <cx:pt idx="12186">-2680</cx:pt>
          <cx:pt idx="12187">-2680</cx:pt>
          <cx:pt idx="12188">-2679</cx:pt>
          <cx:pt idx="12189">-2679</cx:pt>
          <cx:pt idx="12190">-2678</cx:pt>
          <cx:pt idx="12191">-2677</cx:pt>
          <cx:pt idx="12192">-2677</cx:pt>
          <cx:pt idx="12193">-2677</cx:pt>
          <cx:pt idx="12194">-2677</cx:pt>
          <cx:pt idx="12195">-2677</cx:pt>
          <cx:pt idx="12196">-2677</cx:pt>
          <cx:pt idx="12197">-2676</cx:pt>
          <cx:pt idx="12198">-2676</cx:pt>
          <cx:pt idx="12199">-2676</cx:pt>
          <cx:pt idx="12200">-2675</cx:pt>
          <cx:pt idx="12201">-2675</cx:pt>
          <cx:pt idx="12202">-2674</cx:pt>
          <cx:pt idx="12203">-2673</cx:pt>
          <cx:pt idx="12204">-2673</cx:pt>
          <cx:pt idx="12205">-2671</cx:pt>
          <cx:pt idx="12206">-2671</cx:pt>
          <cx:pt idx="12207">-2671</cx:pt>
          <cx:pt idx="12208">-2670</cx:pt>
          <cx:pt idx="12209">-2670</cx:pt>
          <cx:pt idx="12210">-2669</cx:pt>
          <cx:pt idx="12211">-2668</cx:pt>
          <cx:pt idx="12212">-2667</cx:pt>
          <cx:pt idx="12213">-2667</cx:pt>
          <cx:pt idx="12214">-2666</cx:pt>
          <cx:pt idx="12215">-2666</cx:pt>
          <cx:pt idx="12216">-2665</cx:pt>
          <cx:pt idx="12217">-2664</cx:pt>
          <cx:pt idx="12218">-2664</cx:pt>
          <cx:pt idx="12219">-2664</cx:pt>
          <cx:pt idx="12220">-2664</cx:pt>
          <cx:pt idx="12221">-2664</cx:pt>
          <cx:pt idx="12222">-2663</cx:pt>
          <cx:pt idx="12223">-2663</cx:pt>
          <cx:pt idx="12224">-2663</cx:pt>
          <cx:pt idx="12225">-2662</cx:pt>
          <cx:pt idx="12226">-2662</cx:pt>
          <cx:pt idx="12227">-2661</cx:pt>
          <cx:pt idx="12228">-2659</cx:pt>
          <cx:pt idx="12229">-2659</cx:pt>
          <cx:pt idx="12230">-2658</cx:pt>
          <cx:pt idx="12231">-2658</cx:pt>
          <cx:pt idx="12232">-2657</cx:pt>
          <cx:pt idx="12233">-2656</cx:pt>
          <cx:pt idx="12234">-2656</cx:pt>
          <cx:pt idx="12235">-2655</cx:pt>
          <cx:pt idx="12236">-2655</cx:pt>
          <cx:pt idx="12237">-2655</cx:pt>
          <cx:pt idx="12238">-2654</cx:pt>
          <cx:pt idx="12239">-2654</cx:pt>
          <cx:pt idx="12240">-2653</cx:pt>
          <cx:pt idx="12241">-2653</cx:pt>
          <cx:pt idx="12242">-2652</cx:pt>
          <cx:pt idx="12243">-2652</cx:pt>
          <cx:pt idx="12244">-2651</cx:pt>
          <cx:pt idx="12245">-2651</cx:pt>
          <cx:pt idx="12246">-2651</cx:pt>
          <cx:pt idx="12247">-2650</cx:pt>
          <cx:pt idx="12248">-2650</cx:pt>
          <cx:pt idx="12249">-2649</cx:pt>
          <cx:pt idx="12250">-2649</cx:pt>
          <cx:pt idx="12251">-2649</cx:pt>
          <cx:pt idx="12252">-2649</cx:pt>
          <cx:pt idx="12253">-2649</cx:pt>
          <cx:pt idx="12254">-2648</cx:pt>
          <cx:pt idx="12255">-2648</cx:pt>
          <cx:pt idx="12256">-2648</cx:pt>
          <cx:pt idx="12257">-2647</cx:pt>
          <cx:pt idx="12258">-2647</cx:pt>
          <cx:pt idx="12259">-2646</cx:pt>
          <cx:pt idx="12260">-2644</cx:pt>
          <cx:pt idx="12261">-2644</cx:pt>
          <cx:pt idx="12262">-2644</cx:pt>
          <cx:pt idx="12263">-2643</cx:pt>
          <cx:pt idx="12264">-2643</cx:pt>
          <cx:pt idx="12265">-2642</cx:pt>
          <cx:pt idx="12266">-2641</cx:pt>
          <cx:pt idx="12267">-2641</cx:pt>
          <cx:pt idx="12268">-2641</cx:pt>
          <cx:pt idx="12269">-2641</cx:pt>
          <cx:pt idx="12270">-2640</cx:pt>
          <cx:pt idx="12271">-2640</cx:pt>
          <cx:pt idx="12272">-2640</cx:pt>
          <cx:pt idx="12273">-2640</cx:pt>
          <cx:pt idx="12274">-2639</cx:pt>
          <cx:pt idx="12275">-2639</cx:pt>
          <cx:pt idx="12276">-2639</cx:pt>
          <cx:pt idx="12277">-2638</cx:pt>
          <cx:pt idx="12278">-2638</cx:pt>
          <cx:pt idx="12279">-2638</cx:pt>
          <cx:pt idx="12280">-2638</cx:pt>
          <cx:pt idx="12281">-2637</cx:pt>
          <cx:pt idx="12282">-2636</cx:pt>
          <cx:pt idx="12283">-2636</cx:pt>
          <cx:pt idx="12284">-2636</cx:pt>
          <cx:pt idx="12285">-2635</cx:pt>
          <cx:pt idx="12286">-2635</cx:pt>
          <cx:pt idx="12287">-2634</cx:pt>
          <cx:pt idx="12288">-2634</cx:pt>
          <cx:pt idx="12289">-2634</cx:pt>
          <cx:pt idx="12290">-2633</cx:pt>
          <cx:pt idx="12291">-2633</cx:pt>
          <cx:pt idx="12292">-2633</cx:pt>
          <cx:pt idx="12293">-2632</cx:pt>
          <cx:pt idx="12294">-2632</cx:pt>
          <cx:pt idx="12295">-2631</cx:pt>
          <cx:pt idx="12296">-2631</cx:pt>
          <cx:pt idx="12297">-2631</cx:pt>
          <cx:pt idx="12298">-2631</cx:pt>
          <cx:pt idx="12299">-2631</cx:pt>
          <cx:pt idx="12300">-2631</cx:pt>
          <cx:pt idx="12301">-2631</cx:pt>
          <cx:pt idx="12302">-2630</cx:pt>
          <cx:pt idx="12303">-2629</cx:pt>
          <cx:pt idx="12304">-2629</cx:pt>
          <cx:pt idx="12305">-2628</cx:pt>
          <cx:pt idx="12306">-2628</cx:pt>
          <cx:pt idx="12307">-2628</cx:pt>
          <cx:pt idx="12308">-2628</cx:pt>
          <cx:pt idx="12309">-2628</cx:pt>
          <cx:pt idx="12310">-2628</cx:pt>
          <cx:pt idx="12311">-2627</cx:pt>
          <cx:pt idx="12312">-2627</cx:pt>
          <cx:pt idx="12313">-2627</cx:pt>
          <cx:pt idx="12314">-2627</cx:pt>
          <cx:pt idx="12315">-2627</cx:pt>
          <cx:pt idx="12316">-2626</cx:pt>
          <cx:pt idx="12317">-2626</cx:pt>
          <cx:pt idx="12318">-2625</cx:pt>
          <cx:pt idx="12319">-2625</cx:pt>
          <cx:pt idx="12320">-2625</cx:pt>
          <cx:pt idx="12321">-2625</cx:pt>
          <cx:pt idx="12322">-2624</cx:pt>
          <cx:pt idx="12323">-2624</cx:pt>
          <cx:pt idx="12324">-2624</cx:pt>
          <cx:pt idx="12325">-2624</cx:pt>
          <cx:pt idx="12326">-2624</cx:pt>
          <cx:pt idx="12327">-2624</cx:pt>
          <cx:pt idx="12328">-2623</cx:pt>
          <cx:pt idx="12329">-2623</cx:pt>
          <cx:pt idx="12330">-2623</cx:pt>
          <cx:pt idx="12331">-2623</cx:pt>
          <cx:pt idx="12332">-2620</cx:pt>
          <cx:pt idx="12333">-2620</cx:pt>
          <cx:pt idx="12334">-2619</cx:pt>
          <cx:pt idx="12335">-2619</cx:pt>
          <cx:pt idx="12336">-2619</cx:pt>
          <cx:pt idx="12337">-2617</cx:pt>
          <cx:pt idx="12338">-2617</cx:pt>
          <cx:pt idx="12339">-2616</cx:pt>
          <cx:pt idx="12340">-2616</cx:pt>
          <cx:pt idx="12341">-2616</cx:pt>
          <cx:pt idx="12342">-2614</cx:pt>
          <cx:pt idx="12343">-2614</cx:pt>
          <cx:pt idx="12344">-2614</cx:pt>
          <cx:pt idx="12345">-2613</cx:pt>
          <cx:pt idx="12346">-2613</cx:pt>
          <cx:pt idx="12347">-2613</cx:pt>
          <cx:pt idx="12348">-2612</cx:pt>
          <cx:pt idx="12349">-2612</cx:pt>
          <cx:pt idx="12350">-2611</cx:pt>
          <cx:pt idx="12351">-2611</cx:pt>
          <cx:pt idx="12352">-2610</cx:pt>
          <cx:pt idx="12353">-2610</cx:pt>
          <cx:pt idx="12354">-2608</cx:pt>
          <cx:pt idx="12355">-2607</cx:pt>
          <cx:pt idx="12356">-2606</cx:pt>
          <cx:pt idx="12357">-2605</cx:pt>
          <cx:pt idx="12358">-2605</cx:pt>
          <cx:pt idx="12359">-2605</cx:pt>
          <cx:pt idx="12360">-2604</cx:pt>
          <cx:pt idx="12361">-2604</cx:pt>
          <cx:pt idx="12362">-2604</cx:pt>
          <cx:pt idx="12363">-2604</cx:pt>
          <cx:pt idx="12364">-2604</cx:pt>
          <cx:pt idx="12365">-2603</cx:pt>
          <cx:pt idx="12366">-2603</cx:pt>
          <cx:pt idx="12367">-2602</cx:pt>
          <cx:pt idx="12368">-2600</cx:pt>
          <cx:pt idx="12369">-2599</cx:pt>
          <cx:pt idx="12370">-2598</cx:pt>
          <cx:pt idx="12371">-2596</cx:pt>
          <cx:pt idx="12372">-2594</cx:pt>
          <cx:pt idx="12373">-2594</cx:pt>
          <cx:pt idx="12374">-2594</cx:pt>
          <cx:pt idx="12375">-2593</cx:pt>
          <cx:pt idx="12376">-2593</cx:pt>
          <cx:pt idx="12377">-2592</cx:pt>
          <cx:pt idx="12378">-2592</cx:pt>
          <cx:pt idx="12379">-2592</cx:pt>
          <cx:pt idx="12380">-2592</cx:pt>
          <cx:pt idx="12381">-2592</cx:pt>
          <cx:pt idx="12382">-2592</cx:pt>
          <cx:pt idx="12383">-2592</cx:pt>
          <cx:pt idx="12384">-2591</cx:pt>
          <cx:pt idx="12385">-2591</cx:pt>
          <cx:pt idx="12386">-2591</cx:pt>
          <cx:pt idx="12387">-2591</cx:pt>
          <cx:pt idx="12388">-2591</cx:pt>
          <cx:pt idx="12389">-2591</cx:pt>
          <cx:pt idx="12390">-2590</cx:pt>
          <cx:pt idx="12391">-2590</cx:pt>
          <cx:pt idx="12392">-2590</cx:pt>
          <cx:pt idx="12393">-2590</cx:pt>
          <cx:pt idx="12394">-2589</cx:pt>
          <cx:pt idx="12395">-2588</cx:pt>
          <cx:pt idx="12396">-2587</cx:pt>
          <cx:pt idx="12397">-2587</cx:pt>
          <cx:pt idx="12398">-2586</cx:pt>
          <cx:pt idx="12399">-2585</cx:pt>
          <cx:pt idx="12400">-2585</cx:pt>
          <cx:pt idx="12401">-2585</cx:pt>
          <cx:pt idx="12402">-2585</cx:pt>
          <cx:pt idx="12403">-2585</cx:pt>
          <cx:pt idx="12404">-2584</cx:pt>
          <cx:pt idx="12405">-2584</cx:pt>
          <cx:pt idx="12406">-2584</cx:pt>
          <cx:pt idx="12407">-2583</cx:pt>
          <cx:pt idx="12408">-2583</cx:pt>
          <cx:pt idx="12409">-2583</cx:pt>
          <cx:pt idx="12410">-2583</cx:pt>
          <cx:pt idx="12411">-2582</cx:pt>
          <cx:pt idx="12412">-2582</cx:pt>
          <cx:pt idx="12413">-2581</cx:pt>
          <cx:pt idx="12414">-2580</cx:pt>
          <cx:pt idx="12415">-2579</cx:pt>
          <cx:pt idx="12416">-2579</cx:pt>
          <cx:pt idx="12417">-2578</cx:pt>
          <cx:pt idx="12418">-2577</cx:pt>
          <cx:pt idx="12419">-2576</cx:pt>
          <cx:pt idx="12420">-2576</cx:pt>
          <cx:pt idx="12421">-2576</cx:pt>
          <cx:pt idx="12422">-2575</cx:pt>
          <cx:pt idx="12423">-2574</cx:pt>
          <cx:pt idx="12424">-2574</cx:pt>
          <cx:pt idx="12425">-2574</cx:pt>
          <cx:pt idx="12426">-2573</cx:pt>
          <cx:pt idx="12427">-2573</cx:pt>
          <cx:pt idx="12428">-2573</cx:pt>
          <cx:pt idx="12429">-2572</cx:pt>
          <cx:pt idx="12430">-2572</cx:pt>
          <cx:pt idx="12431">-2572</cx:pt>
          <cx:pt idx="12432">-2572</cx:pt>
          <cx:pt idx="12433">-2572</cx:pt>
          <cx:pt idx="12434">-2571</cx:pt>
          <cx:pt idx="12435">-2571</cx:pt>
          <cx:pt idx="12436">-2570</cx:pt>
          <cx:pt idx="12437">-2569</cx:pt>
          <cx:pt idx="12438">-2569</cx:pt>
          <cx:pt idx="12439">-2569</cx:pt>
          <cx:pt idx="12440">-2569</cx:pt>
          <cx:pt idx="12441">-2568</cx:pt>
          <cx:pt idx="12442">-2567</cx:pt>
          <cx:pt idx="12443">-2567</cx:pt>
          <cx:pt idx="12444">-2566</cx:pt>
          <cx:pt idx="12445">-2566</cx:pt>
          <cx:pt idx="12446">-2566</cx:pt>
          <cx:pt idx="12447">-2566</cx:pt>
          <cx:pt idx="12448">-2566</cx:pt>
          <cx:pt idx="12449">-2566</cx:pt>
          <cx:pt idx="12450">-2565</cx:pt>
          <cx:pt idx="12451">-2565</cx:pt>
          <cx:pt idx="12452">-2564</cx:pt>
          <cx:pt idx="12453">-2564</cx:pt>
          <cx:pt idx="12454">-2564</cx:pt>
          <cx:pt idx="12455">-2564</cx:pt>
          <cx:pt idx="12456">-2563</cx:pt>
          <cx:pt idx="12457">-2562</cx:pt>
          <cx:pt idx="12458">-2562</cx:pt>
          <cx:pt idx="12459">-2561</cx:pt>
          <cx:pt idx="12460">-2561</cx:pt>
          <cx:pt idx="12461">-2561</cx:pt>
          <cx:pt idx="12462">-2561</cx:pt>
          <cx:pt idx="12463">-2560</cx:pt>
          <cx:pt idx="12464">-2559</cx:pt>
          <cx:pt idx="12465">-2559</cx:pt>
          <cx:pt idx="12466">-2558</cx:pt>
          <cx:pt idx="12467">-2558</cx:pt>
          <cx:pt idx="12468">-2558</cx:pt>
          <cx:pt idx="12469">-2557</cx:pt>
          <cx:pt idx="12470">-2557</cx:pt>
          <cx:pt idx="12471">-2555</cx:pt>
          <cx:pt idx="12472">-2555</cx:pt>
          <cx:pt idx="12473">-2554</cx:pt>
          <cx:pt idx="12474">-2553</cx:pt>
          <cx:pt idx="12475">-2553</cx:pt>
          <cx:pt idx="12476">-2553</cx:pt>
          <cx:pt idx="12477">-2553</cx:pt>
          <cx:pt idx="12478">-2553</cx:pt>
          <cx:pt idx="12479">-2552</cx:pt>
          <cx:pt idx="12480">-2552</cx:pt>
          <cx:pt idx="12481">-2552</cx:pt>
          <cx:pt idx="12482">-2551</cx:pt>
          <cx:pt idx="12483">-2551</cx:pt>
          <cx:pt idx="12484">-2551</cx:pt>
          <cx:pt idx="12485">-2550</cx:pt>
          <cx:pt idx="12486">-2550</cx:pt>
          <cx:pt idx="12487">-2549</cx:pt>
          <cx:pt idx="12488">-2548</cx:pt>
          <cx:pt idx="12489">-2548</cx:pt>
          <cx:pt idx="12490">-2548</cx:pt>
          <cx:pt idx="12491">-2548</cx:pt>
          <cx:pt idx="12492">-2548</cx:pt>
          <cx:pt idx="12493">-2547</cx:pt>
          <cx:pt idx="12494">-2547</cx:pt>
          <cx:pt idx="12495">-2547</cx:pt>
          <cx:pt idx="12496">-2546</cx:pt>
          <cx:pt idx="12497">-2546</cx:pt>
          <cx:pt idx="12498">-2545</cx:pt>
          <cx:pt idx="12499">-2545</cx:pt>
          <cx:pt idx="12500">-2545</cx:pt>
          <cx:pt idx="12501">-2544</cx:pt>
          <cx:pt idx="12502">-2544</cx:pt>
          <cx:pt idx="12503">-2544</cx:pt>
          <cx:pt idx="12504">-2543</cx:pt>
          <cx:pt idx="12505">-2543</cx:pt>
          <cx:pt idx="12506">-2542</cx:pt>
          <cx:pt idx="12507">-2542</cx:pt>
          <cx:pt idx="12508">-2541</cx:pt>
          <cx:pt idx="12509">-2541</cx:pt>
          <cx:pt idx="12510">-2541</cx:pt>
          <cx:pt idx="12511">-2541</cx:pt>
          <cx:pt idx="12512">-2540</cx:pt>
          <cx:pt idx="12513">-2540</cx:pt>
          <cx:pt idx="12514">-2539</cx:pt>
          <cx:pt idx="12515">-2539</cx:pt>
          <cx:pt idx="12516">-2539</cx:pt>
          <cx:pt idx="12517">-2538</cx:pt>
          <cx:pt idx="12518">-2538</cx:pt>
          <cx:pt idx="12519">-2537</cx:pt>
          <cx:pt idx="12520">-2537</cx:pt>
          <cx:pt idx="12521">-2537</cx:pt>
          <cx:pt idx="12522">-2536</cx:pt>
          <cx:pt idx="12523">-2536</cx:pt>
          <cx:pt idx="12524">-2536</cx:pt>
          <cx:pt idx="12525">-2536</cx:pt>
          <cx:pt idx="12526">-2536</cx:pt>
          <cx:pt idx="12527">-2536</cx:pt>
          <cx:pt idx="12528">-2536</cx:pt>
          <cx:pt idx="12529">-2536</cx:pt>
          <cx:pt idx="12530">-2536</cx:pt>
          <cx:pt idx="12531">-2536</cx:pt>
          <cx:pt idx="12532">-2536</cx:pt>
          <cx:pt idx="12533">-2535</cx:pt>
          <cx:pt idx="12534">-2535</cx:pt>
          <cx:pt idx="12535">-2534</cx:pt>
          <cx:pt idx="12536">-2534</cx:pt>
          <cx:pt idx="12537">-2534</cx:pt>
          <cx:pt idx="12538">-2534</cx:pt>
          <cx:pt idx="12539">-2533</cx:pt>
          <cx:pt idx="12540">-2533</cx:pt>
          <cx:pt idx="12541">-2533</cx:pt>
          <cx:pt idx="12542">-2533</cx:pt>
          <cx:pt idx="12543">-2533</cx:pt>
          <cx:pt idx="12544">-2532</cx:pt>
          <cx:pt idx="12545">-2532</cx:pt>
          <cx:pt idx="12546">-2532</cx:pt>
          <cx:pt idx="12547">-2531</cx:pt>
          <cx:pt idx="12548">-2531</cx:pt>
          <cx:pt idx="12549">-2530</cx:pt>
          <cx:pt idx="12550">-2528</cx:pt>
          <cx:pt idx="12551">-2528</cx:pt>
          <cx:pt idx="12552">-2528</cx:pt>
          <cx:pt idx="12553">-2527</cx:pt>
          <cx:pt idx="12554">-2527</cx:pt>
          <cx:pt idx="12555">-2527</cx:pt>
          <cx:pt idx="12556">-2527</cx:pt>
          <cx:pt idx="12557">-2526</cx:pt>
          <cx:pt idx="12558">-2525</cx:pt>
          <cx:pt idx="12559">-2524</cx:pt>
          <cx:pt idx="12560">-2523</cx:pt>
          <cx:pt idx="12561">-2523</cx:pt>
          <cx:pt idx="12562">-2523</cx:pt>
          <cx:pt idx="12563">-2522</cx:pt>
          <cx:pt idx="12564">-2522</cx:pt>
          <cx:pt idx="12565">-2521</cx:pt>
          <cx:pt idx="12566">-2520</cx:pt>
          <cx:pt idx="12567">-2520</cx:pt>
          <cx:pt idx="12568">-2520</cx:pt>
          <cx:pt idx="12569">-2520</cx:pt>
          <cx:pt idx="12570">-2519</cx:pt>
          <cx:pt idx="12571">-2519</cx:pt>
          <cx:pt idx="12572">-2519</cx:pt>
          <cx:pt idx="12573">-2519</cx:pt>
          <cx:pt idx="12574">-2518</cx:pt>
          <cx:pt idx="12575">-2517</cx:pt>
          <cx:pt idx="12576">-2517</cx:pt>
          <cx:pt idx="12577">-2517</cx:pt>
          <cx:pt idx="12578">-2516</cx:pt>
          <cx:pt idx="12579">-2516</cx:pt>
          <cx:pt idx="12580">-2516</cx:pt>
          <cx:pt idx="12581">-2516</cx:pt>
          <cx:pt idx="12582">-2515</cx:pt>
          <cx:pt idx="12583">-2515</cx:pt>
          <cx:pt idx="12584">-2514</cx:pt>
          <cx:pt idx="12585">-2514</cx:pt>
          <cx:pt idx="12586">-2514</cx:pt>
          <cx:pt idx="12587">-2514</cx:pt>
          <cx:pt idx="12588">-2514</cx:pt>
          <cx:pt idx="12589">-2512</cx:pt>
          <cx:pt idx="12590">-2512</cx:pt>
          <cx:pt idx="12591">-2512</cx:pt>
          <cx:pt idx="12592">-2511</cx:pt>
          <cx:pt idx="12593">-2511</cx:pt>
          <cx:pt idx="12594">-2511</cx:pt>
          <cx:pt idx="12595">-2510</cx:pt>
          <cx:pt idx="12596">-2510</cx:pt>
          <cx:pt idx="12597">-2510</cx:pt>
          <cx:pt idx="12598">-2510</cx:pt>
          <cx:pt idx="12599">-2509</cx:pt>
          <cx:pt idx="12600">-2508</cx:pt>
          <cx:pt idx="12601">-2508</cx:pt>
          <cx:pt idx="12602">-2508</cx:pt>
          <cx:pt idx="12603">-2506</cx:pt>
          <cx:pt idx="12604">-2506</cx:pt>
          <cx:pt idx="12605">-2505</cx:pt>
          <cx:pt idx="12606">-2505</cx:pt>
          <cx:pt idx="12607">-2505</cx:pt>
          <cx:pt idx="12608">-2504</cx:pt>
          <cx:pt idx="12609">-2503</cx:pt>
          <cx:pt idx="12610">-2503</cx:pt>
          <cx:pt idx="12611">-2502</cx:pt>
          <cx:pt idx="12612">-2502</cx:pt>
          <cx:pt idx="12613">-2502</cx:pt>
          <cx:pt idx="12614">-2501</cx:pt>
          <cx:pt idx="12615">-2500</cx:pt>
          <cx:pt idx="12616">-2500</cx:pt>
          <cx:pt idx="12617">-2500</cx:pt>
          <cx:pt idx="12618">-2500</cx:pt>
          <cx:pt idx="12619">-2499</cx:pt>
          <cx:pt idx="12620">-2499</cx:pt>
          <cx:pt idx="12621">-2498</cx:pt>
          <cx:pt idx="12622">-2498</cx:pt>
          <cx:pt idx="12623">-2498</cx:pt>
          <cx:pt idx="12624">-2498</cx:pt>
          <cx:pt idx="12625">-2498</cx:pt>
          <cx:pt idx="12626">-2497</cx:pt>
          <cx:pt idx="12627">-2497</cx:pt>
          <cx:pt idx="12628">-2497</cx:pt>
          <cx:pt idx="12629">-2496</cx:pt>
          <cx:pt idx="12630">-2496</cx:pt>
          <cx:pt idx="12631">-2496</cx:pt>
          <cx:pt idx="12632">-2496</cx:pt>
          <cx:pt idx="12633">-2495</cx:pt>
          <cx:pt idx="12634">-2495</cx:pt>
          <cx:pt idx="12635">-2495</cx:pt>
          <cx:pt idx="12636">-2495</cx:pt>
          <cx:pt idx="12637">-2495</cx:pt>
          <cx:pt idx="12638">-2495</cx:pt>
          <cx:pt idx="12639">-2495</cx:pt>
          <cx:pt idx="12640">-2495</cx:pt>
          <cx:pt idx="12641">-2495</cx:pt>
          <cx:pt idx="12642">-2494</cx:pt>
          <cx:pt idx="12643">-2493</cx:pt>
          <cx:pt idx="12644">-2493</cx:pt>
          <cx:pt idx="12645">-2493</cx:pt>
          <cx:pt idx="12646">-2492</cx:pt>
          <cx:pt idx="12647">-2492</cx:pt>
          <cx:pt idx="12648">-2491</cx:pt>
          <cx:pt idx="12649">-2490</cx:pt>
          <cx:pt idx="12650">-2489</cx:pt>
          <cx:pt idx="12651">-2489</cx:pt>
          <cx:pt idx="12652">-2488</cx:pt>
          <cx:pt idx="12653">-2488</cx:pt>
          <cx:pt idx="12654">-2488</cx:pt>
          <cx:pt idx="12655">-2488</cx:pt>
          <cx:pt idx="12656">-2487</cx:pt>
          <cx:pt idx="12657">-2487</cx:pt>
          <cx:pt idx="12658">-2487</cx:pt>
          <cx:pt idx="12659">-2486</cx:pt>
          <cx:pt idx="12660">-2485</cx:pt>
          <cx:pt idx="12661">-2485</cx:pt>
          <cx:pt idx="12662">-2485</cx:pt>
          <cx:pt idx="12663">-2485</cx:pt>
          <cx:pt idx="12664">-2485</cx:pt>
          <cx:pt idx="12665">-2485</cx:pt>
          <cx:pt idx="12666">-2484</cx:pt>
          <cx:pt idx="12667">-2482</cx:pt>
          <cx:pt idx="12668">-2482</cx:pt>
          <cx:pt idx="12669">-2482</cx:pt>
          <cx:pt idx="12670">-2481</cx:pt>
          <cx:pt idx="12671">-2481</cx:pt>
          <cx:pt idx="12672">-2481</cx:pt>
          <cx:pt idx="12673">-2480</cx:pt>
          <cx:pt idx="12674">-2480</cx:pt>
          <cx:pt idx="12675">-2480</cx:pt>
          <cx:pt idx="12676">-2480</cx:pt>
          <cx:pt idx="12677">-2479</cx:pt>
          <cx:pt idx="12678">-2479</cx:pt>
          <cx:pt idx="12679">-2478</cx:pt>
          <cx:pt idx="12680">-2478</cx:pt>
          <cx:pt idx="12681">-2478</cx:pt>
          <cx:pt idx="12682">-2478</cx:pt>
          <cx:pt idx="12683">-2477</cx:pt>
          <cx:pt idx="12684">-2477</cx:pt>
          <cx:pt idx="12685">-2475</cx:pt>
          <cx:pt idx="12686">-2475</cx:pt>
          <cx:pt idx="12687">-2473</cx:pt>
          <cx:pt idx="12688">-2473</cx:pt>
          <cx:pt idx="12689">-2473</cx:pt>
          <cx:pt idx="12690">-2473</cx:pt>
          <cx:pt idx="12691">-2473</cx:pt>
          <cx:pt idx="12692">-2472</cx:pt>
          <cx:pt idx="12693">-2472</cx:pt>
          <cx:pt idx="12694">-2472</cx:pt>
          <cx:pt idx="12695">-2471</cx:pt>
          <cx:pt idx="12696">-2471</cx:pt>
          <cx:pt idx="12697">-2471</cx:pt>
          <cx:pt idx="12698">-2470</cx:pt>
          <cx:pt idx="12699">-2470</cx:pt>
          <cx:pt idx="12700">-2470</cx:pt>
          <cx:pt idx="12701">-2470</cx:pt>
          <cx:pt idx="12702">-2469</cx:pt>
          <cx:pt idx="12703">-2469</cx:pt>
          <cx:pt idx="12704">-2469</cx:pt>
          <cx:pt idx="12705">-2468</cx:pt>
          <cx:pt idx="12706">-2468</cx:pt>
          <cx:pt idx="12707">-2468</cx:pt>
          <cx:pt idx="12708">-2468</cx:pt>
          <cx:pt idx="12709">-2467</cx:pt>
          <cx:pt idx="12710">-2467</cx:pt>
          <cx:pt idx="12711">-2467</cx:pt>
          <cx:pt idx="12712">-2465</cx:pt>
          <cx:pt idx="12713">-2465</cx:pt>
          <cx:pt idx="12714">-2465</cx:pt>
          <cx:pt idx="12715">-2464</cx:pt>
          <cx:pt idx="12716">-2463</cx:pt>
          <cx:pt idx="12717">-2463</cx:pt>
          <cx:pt idx="12718">-2463</cx:pt>
          <cx:pt idx="12719">-2462</cx:pt>
          <cx:pt idx="12720">-2461</cx:pt>
          <cx:pt idx="12721">-2461</cx:pt>
          <cx:pt idx="12722">-2461</cx:pt>
          <cx:pt idx="12723">-2460</cx:pt>
          <cx:pt idx="12724">-2460</cx:pt>
          <cx:pt idx="12725">-2460</cx:pt>
          <cx:pt idx="12726">-2460</cx:pt>
          <cx:pt idx="12727">-2459</cx:pt>
          <cx:pt idx="12728">-2459</cx:pt>
          <cx:pt idx="12729">-2459</cx:pt>
          <cx:pt idx="12730">-2459</cx:pt>
          <cx:pt idx="12731">-2459</cx:pt>
          <cx:pt idx="12732">-2458</cx:pt>
          <cx:pt idx="12733">-2458</cx:pt>
          <cx:pt idx="12734">-2458</cx:pt>
          <cx:pt idx="12735">-2458</cx:pt>
          <cx:pt idx="12736">-2457</cx:pt>
          <cx:pt idx="12737">-2457</cx:pt>
          <cx:pt idx="12738">-2457</cx:pt>
          <cx:pt idx="12739">-2456</cx:pt>
          <cx:pt idx="12740">-2456</cx:pt>
          <cx:pt idx="12741">-2456</cx:pt>
          <cx:pt idx="12742">-2455</cx:pt>
          <cx:pt idx="12743">-2455</cx:pt>
          <cx:pt idx="12744">-2455</cx:pt>
          <cx:pt idx="12745">-2455</cx:pt>
          <cx:pt idx="12746">-2455</cx:pt>
          <cx:pt idx="12747">-2454</cx:pt>
          <cx:pt idx="12748">-2454</cx:pt>
          <cx:pt idx="12749">-2453</cx:pt>
          <cx:pt idx="12750">-2453</cx:pt>
          <cx:pt idx="12751">-2453</cx:pt>
          <cx:pt idx="12752">-2452</cx:pt>
          <cx:pt idx="12753">-2451</cx:pt>
          <cx:pt idx="12754">-2451</cx:pt>
          <cx:pt idx="12755">-2451</cx:pt>
          <cx:pt idx="12756">-2450</cx:pt>
          <cx:pt idx="12757">-2450</cx:pt>
          <cx:pt idx="12758">-2449</cx:pt>
          <cx:pt idx="12759">-2447</cx:pt>
          <cx:pt idx="12760">-2447</cx:pt>
          <cx:pt idx="12761">-2446</cx:pt>
          <cx:pt idx="12762">-2446</cx:pt>
          <cx:pt idx="12763">-2444</cx:pt>
          <cx:pt idx="12764">-2444</cx:pt>
          <cx:pt idx="12765">-2444</cx:pt>
          <cx:pt idx="12766">-2444</cx:pt>
          <cx:pt idx="12767">-2443</cx:pt>
          <cx:pt idx="12768">-2442</cx:pt>
          <cx:pt idx="12769">-2442</cx:pt>
          <cx:pt idx="12770">-2442</cx:pt>
          <cx:pt idx="12771">-2442</cx:pt>
          <cx:pt idx="12772">-2442</cx:pt>
          <cx:pt idx="12773">-2441</cx:pt>
          <cx:pt idx="12774">-2441</cx:pt>
          <cx:pt idx="12775">-2440</cx:pt>
          <cx:pt idx="12776">-2438</cx:pt>
          <cx:pt idx="12777">-2438</cx:pt>
          <cx:pt idx="12778">-2438</cx:pt>
          <cx:pt idx="12779">-2438</cx:pt>
          <cx:pt idx="12780">-2438</cx:pt>
          <cx:pt idx="12781">-2436</cx:pt>
          <cx:pt idx="12782">-2436</cx:pt>
          <cx:pt idx="12783">-2436</cx:pt>
          <cx:pt idx="12784">-2436</cx:pt>
          <cx:pt idx="12785">-2435</cx:pt>
          <cx:pt idx="12786">-2435</cx:pt>
          <cx:pt idx="12787">-2434</cx:pt>
          <cx:pt idx="12788">-2434</cx:pt>
          <cx:pt idx="12789">-2434</cx:pt>
          <cx:pt idx="12790">-2434</cx:pt>
          <cx:pt idx="12791">-2434</cx:pt>
          <cx:pt idx="12792">-2433</cx:pt>
          <cx:pt idx="12793">-2433</cx:pt>
          <cx:pt idx="12794">-2433</cx:pt>
          <cx:pt idx="12795">-2432</cx:pt>
          <cx:pt idx="12796">-2432</cx:pt>
          <cx:pt idx="12797">-2431</cx:pt>
          <cx:pt idx="12798">-2431</cx:pt>
          <cx:pt idx="12799">-2431</cx:pt>
          <cx:pt idx="12800">-2430</cx:pt>
          <cx:pt idx="12801">-2430</cx:pt>
          <cx:pt idx="12802">-2430</cx:pt>
          <cx:pt idx="12803">-2430</cx:pt>
          <cx:pt idx="12804">-2430</cx:pt>
          <cx:pt idx="12805">-2429</cx:pt>
          <cx:pt idx="12806">-2429</cx:pt>
          <cx:pt idx="12807">-2429</cx:pt>
          <cx:pt idx="12808">-2429</cx:pt>
          <cx:pt idx="12809">-2428</cx:pt>
          <cx:pt idx="12810">-2428</cx:pt>
          <cx:pt idx="12811">-2428</cx:pt>
          <cx:pt idx="12812">-2428</cx:pt>
          <cx:pt idx="12813">-2427</cx:pt>
          <cx:pt idx="12814">-2427</cx:pt>
          <cx:pt idx="12815">-2426</cx:pt>
          <cx:pt idx="12816">-2426</cx:pt>
          <cx:pt idx="12817">-2426</cx:pt>
          <cx:pt idx="12818">-2425</cx:pt>
          <cx:pt idx="12819">-2425</cx:pt>
          <cx:pt idx="12820">-2424</cx:pt>
          <cx:pt idx="12821">-2423</cx:pt>
          <cx:pt idx="12822">-2423</cx:pt>
          <cx:pt idx="12823">-2422</cx:pt>
          <cx:pt idx="12824">-2422</cx:pt>
          <cx:pt idx="12825">-2421</cx:pt>
          <cx:pt idx="12826">-2421</cx:pt>
          <cx:pt idx="12827">-2421</cx:pt>
          <cx:pt idx="12828">-2420</cx:pt>
          <cx:pt idx="12829">-2420</cx:pt>
          <cx:pt idx="12830">-2420</cx:pt>
          <cx:pt idx="12831">-2420</cx:pt>
          <cx:pt idx="12832">-2419</cx:pt>
          <cx:pt idx="12833">-2418</cx:pt>
          <cx:pt idx="12834">-2418</cx:pt>
          <cx:pt idx="12835">-2418</cx:pt>
          <cx:pt idx="12836">-2418</cx:pt>
          <cx:pt idx="12837">-2418</cx:pt>
          <cx:pt idx="12838">-2417</cx:pt>
          <cx:pt idx="12839">-2417</cx:pt>
          <cx:pt idx="12840">-2415</cx:pt>
          <cx:pt idx="12841">-2415</cx:pt>
          <cx:pt idx="12842">-2415</cx:pt>
          <cx:pt idx="12843">-2414</cx:pt>
          <cx:pt idx="12844">-2414</cx:pt>
          <cx:pt idx="12845">-2413</cx:pt>
          <cx:pt idx="12846">-2413</cx:pt>
          <cx:pt idx="12847">-2413</cx:pt>
          <cx:pt idx="12848">-2413</cx:pt>
          <cx:pt idx="12849">-2413</cx:pt>
          <cx:pt idx="12850">-2412</cx:pt>
          <cx:pt idx="12851">-2412</cx:pt>
          <cx:pt idx="12852">-2412</cx:pt>
          <cx:pt idx="12853">-2412</cx:pt>
          <cx:pt idx="12854">-2412</cx:pt>
          <cx:pt idx="12855">-2411</cx:pt>
          <cx:pt idx="12856">-2410</cx:pt>
          <cx:pt idx="12857">-2410</cx:pt>
          <cx:pt idx="12858">-2410</cx:pt>
          <cx:pt idx="12859">-2409</cx:pt>
          <cx:pt idx="12860">-2409</cx:pt>
          <cx:pt idx="12861">-2409</cx:pt>
          <cx:pt idx="12862">-2408</cx:pt>
          <cx:pt idx="12863">-2407</cx:pt>
          <cx:pt idx="12864">-2407</cx:pt>
          <cx:pt idx="12865">-2407</cx:pt>
          <cx:pt idx="12866">-2406</cx:pt>
          <cx:pt idx="12867">-2405</cx:pt>
          <cx:pt idx="12868">-2405</cx:pt>
          <cx:pt idx="12869">-2405</cx:pt>
          <cx:pt idx="12870">-2405</cx:pt>
          <cx:pt idx="12871">-2404</cx:pt>
          <cx:pt idx="12872">-2404</cx:pt>
          <cx:pt idx="12873">-2404</cx:pt>
          <cx:pt idx="12874">-2404</cx:pt>
          <cx:pt idx="12875">-2404</cx:pt>
          <cx:pt idx="12876">-2404</cx:pt>
          <cx:pt idx="12877">-2402</cx:pt>
          <cx:pt idx="12878">-2402</cx:pt>
          <cx:pt idx="12879">-2402</cx:pt>
          <cx:pt idx="12880">-2402</cx:pt>
          <cx:pt idx="12881">-2401</cx:pt>
          <cx:pt idx="12882">-2401</cx:pt>
          <cx:pt idx="12883">-2401</cx:pt>
          <cx:pt idx="12884">-2400</cx:pt>
          <cx:pt idx="12885">-2399</cx:pt>
          <cx:pt idx="12886">-2399</cx:pt>
          <cx:pt idx="12887">-2399</cx:pt>
          <cx:pt idx="12888">-2399</cx:pt>
          <cx:pt idx="12889">-2398</cx:pt>
          <cx:pt idx="12890">-2398</cx:pt>
          <cx:pt idx="12891">-2398</cx:pt>
          <cx:pt idx="12892">-2398</cx:pt>
          <cx:pt idx="12893">-2398</cx:pt>
          <cx:pt idx="12894">-2397</cx:pt>
          <cx:pt idx="12895">-2397</cx:pt>
          <cx:pt idx="12896">-2397</cx:pt>
          <cx:pt idx="12897">-2397</cx:pt>
          <cx:pt idx="12898">-2397</cx:pt>
          <cx:pt idx="12899">-2397</cx:pt>
          <cx:pt idx="12900">-2396</cx:pt>
          <cx:pt idx="12901">-2396</cx:pt>
          <cx:pt idx="12902">-2395</cx:pt>
          <cx:pt idx="12903">-2394</cx:pt>
          <cx:pt idx="12904">-2394</cx:pt>
          <cx:pt idx="12905">-2394</cx:pt>
          <cx:pt idx="12906">-2394</cx:pt>
          <cx:pt idx="12907">-2393</cx:pt>
          <cx:pt idx="12908">-2393</cx:pt>
          <cx:pt idx="12909">-2393</cx:pt>
          <cx:pt idx="12910">-2392</cx:pt>
          <cx:pt idx="12911">-2391</cx:pt>
          <cx:pt idx="12912">-2391</cx:pt>
          <cx:pt idx="12913">-2391</cx:pt>
          <cx:pt idx="12914">-2391</cx:pt>
          <cx:pt idx="12915">-2391</cx:pt>
          <cx:pt idx="12916">-2391</cx:pt>
          <cx:pt idx="12917">-2390</cx:pt>
          <cx:pt idx="12918">-2390</cx:pt>
          <cx:pt idx="12919">-2390</cx:pt>
          <cx:pt idx="12920">-2390</cx:pt>
          <cx:pt idx="12921">-2390</cx:pt>
          <cx:pt idx="12922">-2389</cx:pt>
          <cx:pt idx="12923">-2389</cx:pt>
          <cx:pt idx="12924">-2389</cx:pt>
          <cx:pt idx="12925">-2388</cx:pt>
          <cx:pt idx="12926">-2388</cx:pt>
          <cx:pt idx="12927">-2388</cx:pt>
          <cx:pt idx="12928">-2388</cx:pt>
          <cx:pt idx="12929">-2387</cx:pt>
          <cx:pt idx="12930">-2387</cx:pt>
          <cx:pt idx="12931">-2387</cx:pt>
          <cx:pt idx="12932">-2386</cx:pt>
          <cx:pt idx="12933">-2386</cx:pt>
          <cx:pt idx="12934">-2386</cx:pt>
          <cx:pt idx="12935">-2386</cx:pt>
          <cx:pt idx="12936">-2386</cx:pt>
          <cx:pt idx="12937">-2385</cx:pt>
          <cx:pt idx="12938">-2385</cx:pt>
          <cx:pt idx="12939">-2384</cx:pt>
          <cx:pt idx="12940">-2384</cx:pt>
          <cx:pt idx="12941">-2384</cx:pt>
          <cx:pt idx="12942">-2384</cx:pt>
          <cx:pt idx="12943">-2384</cx:pt>
          <cx:pt idx="12944">-2383</cx:pt>
          <cx:pt idx="12945">-2383</cx:pt>
          <cx:pt idx="12946">-2383</cx:pt>
          <cx:pt idx="12947">-2383</cx:pt>
          <cx:pt idx="12948">-2382</cx:pt>
          <cx:pt idx="12949">-2381</cx:pt>
          <cx:pt idx="12950">-2379</cx:pt>
          <cx:pt idx="12951">-2379</cx:pt>
          <cx:pt idx="12952">-2378</cx:pt>
          <cx:pt idx="12953">-2378</cx:pt>
          <cx:pt idx="12954">-2378</cx:pt>
          <cx:pt idx="12955">-2377</cx:pt>
          <cx:pt idx="12956">-2377</cx:pt>
          <cx:pt idx="12957">-2377</cx:pt>
          <cx:pt idx="12958">-2376</cx:pt>
          <cx:pt idx="12959">-2376</cx:pt>
          <cx:pt idx="12960">-2376</cx:pt>
          <cx:pt idx="12961">-2374</cx:pt>
          <cx:pt idx="12962">-2374</cx:pt>
          <cx:pt idx="12963">-2374</cx:pt>
          <cx:pt idx="12964">-2372</cx:pt>
          <cx:pt idx="12965">-2372</cx:pt>
          <cx:pt idx="12966">-2372</cx:pt>
          <cx:pt idx="12967">-2372</cx:pt>
          <cx:pt idx="12968">-2372</cx:pt>
          <cx:pt idx="12969">-2372</cx:pt>
          <cx:pt idx="12970">-2372</cx:pt>
          <cx:pt idx="12971">-2371</cx:pt>
          <cx:pt idx="12972">-2371</cx:pt>
          <cx:pt idx="12973">-2371</cx:pt>
          <cx:pt idx="12974">-2370</cx:pt>
          <cx:pt idx="12975">-2370</cx:pt>
          <cx:pt idx="12976">-2370</cx:pt>
          <cx:pt idx="12977">-2370</cx:pt>
          <cx:pt idx="12978">-2369</cx:pt>
          <cx:pt idx="12979">-2369</cx:pt>
          <cx:pt idx="12980">-2369</cx:pt>
          <cx:pt idx="12981">-2368</cx:pt>
          <cx:pt idx="12982">-2367</cx:pt>
          <cx:pt idx="12983">-2366</cx:pt>
          <cx:pt idx="12984">-2366</cx:pt>
          <cx:pt idx="12985">-2366</cx:pt>
          <cx:pt idx="12986">-2366</cx:pt>
          <cx:pt idx="12987">-2366</cx:pt>
          <cx:pt idx="12988">-2366</cx:pt>
          <cx:pt idx="12989">-2365</cx:pt>
          <cx:pt idx="12990">-2365</cx:pt>
          <cx:pt idx="12991">-2364</cx:pt>
          <cx:pt idx="12992">-2364</cx:pt>
          <cx:pt idx="12993">-2363</cx:pt>
          <cx:pt idx="12994">-2362</cx:pt>
          <cx:pt idx="12995">-2362</cx:pt>
          <cx:pt idx="12996">-2362</cx:pt>
          <cx:pt idx="12997">-2362</cx:pt>
          <cx:pt idx="12998">-2362</cx:pt>
          <cx:pt idx="12999">-2361</cx:pt>
          <cx:pt idx="13000">-2360</cx:pt>
          <cx:pt idx="13001">-2360</cx:pt>
          <cx:pt idx="13002">-2359</cx:pt>
          <cx:pt idx="13003">-2359</cx:pt>
          <cx:pt idx="13004">-2359</cx:pt>
          <cx:pt idx="13005">-2359</cx:pt>
          <cx:pt idx="13006">-2358</cx:pt>
          <cx:pt idx="13007">-2358</cx:pt>
          <cx:pt idx="13008">-2358</cx:pt>
          <cx:pt idx="13009">-2357</cx:pt>
          <cx:pt idx="13010">-2357</cx:pt>
          <cx:pt idx="13011">-2356</cx:pt>
          <cx:pt idx="13012">-2356</cx:pt>
          <cx:pt idx="13013">-2356</cx:pt>
          <cx:pt idx="13014">-2355</cx:pt>
          <cx:pt idx="13015">-2355</cx:pt>
          <cx:pt idx="13016">-2354</cx:pt>
          <cx:pt idx="13017">-2353</cx:pt>
          <cx:pt idx="13018">-2353</cx:pt>
          <cx:pt idx="13019">-2353</cx:pt>
          <cx:pt idx="13020">-2352</cx:pt>
          <cx:pt idx="13021">-2352</cx:pt>
          <cx:pt idx="13022">-2351</cx:pt>
          <cx:pt idx="13023">-2351</cx:pt>
          <cx:pt idx="13024">-2350</cx:pt>
          <cx:pt idx="13025">-2349</cx:pt>
          <cx:pt idx="13026">-2349</cx:pt>
          <cx:pt idx="13027">-2349</cx:pt>
          <cx:pt idx="13028">-2348</cx:pt>
          <cx:pt idx="13029">-2348</cx:pt>
          <cx:pt idx="13030">-2348</cx:pt>
          <cx:pt idx="13031">-2347</cx:pt>
          <cx:pt idx="13032">-2347</cx:pt>
          <cx:pt idx="13033">-2347</cx:pt>
          <cx:pt idx="13034">-2347</cx:pt>
          <cx:pt idx="13035">-2346</cx:pt>
          <cx:pt idx="13036">-2346</cx:pt>
          <cx:pt idx="13037">-2345</cx:pt>
          <cx:pt idx="13038">-2344</cx:pt>
          <cx:pt idx="13039">-2343</cx:pt>
          <cx:pt idx="13040">-2343</cx:pt>
          <cx:pt idx="13041">-2343</cx:pt>
          <cx:pt idx="13042">-2342</cx:pt>
          <cx:pt idx="13043">-2342</cx:pt>
          <cx:pt idx="13044">-2342</cx:pt>
          <cx:pt idx="13045">-2341</cx:pt>
          <cx:pt idx="13046">-2341</cx:pt>
          <cx:pt idx="13047">-2340</cx:pt>
          <cx:pt idx="13048">-2340</cx:pt>
          <cx:pt idx="13049">-2339</cx:pt>
          <cx:pt idx="13050">-2339</cx:pt>
          <cx:pt idx="13051">-2338</cx:pt>
          <cx:pt idx="13052">-2338</cx:pt>
          <cx:pt idx="13053">-2338</cx:pt>
          <cx:pt idx="13054">-2337</cx:pt>
          <cx:pt idx="13055">-2337</cx:pt>
          <cx:pt idx="13056">-2337</cx:pt>
          <cx:pt idx="13057">-2337</cx:pt>
          <cx:pt idx="13058">-2336</cx:pt>
          <cx:pt idx="13059">-2336</cx:pt>
          <cx:pt idx="13060">-2334</cx:pt>
          <cx:pt idx="13061">-2334</cx:pt>
          <cx:pt idx="13062">-2333</cx:pt>
          <cx:pt idx="13063">-2332</cx:pt>
          <cx:pt idx="13064">-2331</cx:pt>
          <cx:pt idx="13065">-2331</cx:pt>
          <cx:pt idx="13066">-2330</cx:pt>
          <cx:pt idx="13067">-2330</cx:pt>
          <cx:pt idx="13068">-2329</cx:pt>
          <cx:pt idx="13069">-2329</cx:pt>
          <cx:pt idx="13070">-2329</cx:pt>
          <cx:pt idx="13071">-2328</cx:pt>
          <cx:pt idx="13072">-2327</cx:pt>
          <cx:pt idx="13073">-2326</cx:pt>
          <cx:pt idx="13074">-2326</cx:pt>
          <cx:pt idx="13075">-2325</cx:pt>
          <cx:pt idx="13076">-2324</cx:pt>
          <cx:pt idx="13077">-2324</cx:pt>
          <cx:pt idx="13078">-2324</cx:pt>
          <cx:pt idx="13079">-2324</cx:pt>
          <cx:pt idx="13080">-2323</cx:pt>
          <cx:pt idx="13081">-2322</cx:pt>
          <cx:pt idx="13082">-2321</cx:pt>
          <cx:pt idx="13083">-2321</cx:pt>
          <cx:pt idx="13084">-2320</cx:pt>
          <cx:pt idx="13085">-2320</cx:pt>
          <cx:pt idx="13086">-2320</cx:pt>
          <cx:pt idx="13087">-2319</cx:pt>
          <cx:pt idx="13088">-2319</cx:pt>
          <cx:pt idx="13089">-2319</cx:pt>
          <cx:pt idx="13090">-2319</cx:pt>
          <cx:pt idx="13091">-2319</cx:pt>
          <cx:pt idx="13092">-2318</cx:pt>
          <cx:pt idx="13093">-2318</cx:pt>
          <cx:pt idx="13094">-2318</cx:pt>
          <cx:pt idx="13095">-2317</cx:pt>
          <cx:pt idx="13096">-2316</cx:pt>
          <cx:pt idx="13097">-2316</cx:pt>
          <cx:pt idx="13098">-2316</cx:pt>
          <cx:pt idx="13099">-2316</cx:pt>
          <cx:pt idx="13100">-2316</cx:pt>
          <cx:pt idx="13101">-2315</cx:pt>
          <cx:pt idx="13102">-2315</cx:pt>
          <cx:pt idx="13103">-2315</cx:pt>
          <cx:pt idx="13104">-2315</cx:pt>
          <cx:pt idx="13105">-2314</cx:pt>
          <cx:pt idx="13106">-2314</cx:pt>
          <cx:pt idx="13107">-2313</cx:pt>
          <cx:pt idx="13108">-2313</cx:pt>
          <cx:pt idx="13109">-2313</cx:pt>
          <cx:pt idx="13110">-2313</cx:pt>
          <cx:pt idx="13111">-2313</cx:pt>
          <cx:pt idx="13112">-2312</cx:pt>
          <cx:pt idx="13113">-2312</cx:pt>
          <cx:pt idx="13114">-2312</cx:pt>
          <cx:pt idx="13115">-2312</cx:pt>
          <cx:pt idx="13116">-2311</cx:pt>
          <cx:pt idx="13117">-2311</cx:pt>
          <cx:pt idx="13118">-2311</cx:pt>
          <cx:pt idx="13119">-2310</cx:pt>
          <cx:pt idx="13120">-2310</cx:pt>
          <cx:pt idx="13121">-2309</cx:pt>
          <cx:pt idx="13122">-2309</cx:pt>
          <cx:pt idx="13123">-2308</cx:pt>
          <cx:pt idx="13124">-2308</cx:pt>
          <cx:pt idx="13125">-2308</cx:pt>
          <cx:pt idx="13126">-2307</cx:pt>
          <cx:pt idx="13127">-2307</cx:pt>
          <cx:pt idx="13128">-2307</cx:pt>
          <cx:pt idx="13129">-2306</cx:pt>
          <cx:pt idx="13130">-2306</cx:pt>
          <cx:pt idx="13131">-2305</cx:pt>
          <cx:pt idx="13132">-2304</cx:pt>
          <cx:pt idx="13133">-2304</cx:pt>
          <cx:pt idx="13134">-2304</cx:pt>
          <cx:pt idx="13135">-2304</cx:pt>
          <cx:pt idx="13136">-2303</cx:pt>
          <cx:pt idx="13137">-2303</cx:pt>
          <cx:pt idx="13138">-2303</cx:pt>
          <cx:pt idx="13139">-2302</cx:pt>
          <cx:pt idx="13140">-2302</cx:pt>
          <cx:pt idx="13141">-2302</cx:pt>
          <cx:pt idx="13142">-2302</cx:pt>
          <cx:pt idx="13143">-2301</cx:pt>
          <cx:pt idx="13144">-2301</cx:pt>
          <cx:pt idx="13145">-2300</cx:pt>
          <cx:pt idx="13146">-2300</cx:pt>
          <cx:pt idx="13147">-2298</cx:pt>
          <cx:pt idx="13148">-2298</cx:pt>
          <cx:pt idx="13149">-2297</cx:pt>
          <cx:pt idx="13150">-2297</cx:pt>
          <cx:pt idx="13151">-2297</cx:pt>
          <cx:pt idx="13152">-2296</cx:pt>
          <cx:pt idx="13153">-2296</cx:pt>
          <cx:pt idx="13154">-2296</cx:pt>
          <cx:pt idx="13155">-2295</cx:pt>
          <cx:pt idx="13156">-2295</cx:pt>
          <cx:pt idx="13157">-2295</cx:pt>
          <cx:pt idx="13158">-2294</cx:pt>
          <cx:pt idx="13159">-2294</cx:pt>
          <cx:pt idx="13160">-2293</cx:pt>
          <cx:pt idx="13161">-2293</cx:pt>
          <cx:pt idx="13162">-2292</cx:pt>
          <cx:pt idx="13163">-2292</cx:pt>
          <cx:pt idx="13164">-2292</cx:pt>
          <cx:pt idx="13165">-2292</cx:pt>
          <cx:pt idx="13166">-2292</cx:pt>
          <cx:pt idx="13167">-2291</cx:pt>
          <cx:pt idx="13168">-2291</cx:pt>
          <cx:pt idx="13169">-2291</cx:pt>
          <cx:pt idx="13170">-2291</cx:pt>
          <cx:pt idx="13171">-2290</cx:pt>
          <cx:pt idx="13172">-2290</cx:pt>
          <cx:pt idx="13173">-2290</cx:pt>
          <cx:pt idx="13174">-2290</cx:pt>
          <cx:pt idx="13175">-2290</cx:pt>
          <cx:pt idx="13176">-2288</cx:pt>
          <cx:pt idx="13177">-2288</cx:pt>
          <cx:pt idx="13178">-2288</cx:pt>
          <cx:pt idx="13179">-2288</cx:pt>
          <cx:pt idx="13180">-2287</cx:pt>
          <cx:pt idx="13181">-2287</cx:pt>
          <cx:pt idx="13182">-2286</cx:pt>
          <cx:pt idx="13183">-2285</cx:pt>
          <cx:pt idx="13184">-2285</cx:pt>
          <cx:pt idx="13185">-2284</cx:pt>
          <cx:pt idx="13186">-2284</cx:pt>
          <cx:pt idx="13187">-2284</cx:pt>
          <cx:pt idx="13188">-2284</cx:pt>
          <cx:pt idx="13189">-2284</cx:pt>
          <cx:pt idx="13190">-2283</cx:pt>
          <cx:pt idx="13191">-2283</cx:pt>
          <cx:pt idx="13192">-2283</cx:pt>
          <cx:pt idx="13193">-2282</cx:pt>
          <cx:pt idx="13194">-2282</cx:pt>
          <cx:pt idx="13195">-2282</cx:pt>
          <cx:pt idx="13196">-2282</cx:pt>
          <cx:pt idx="13197">-2280</cx:pt>
          <cx:pt idx="13198">-2280</cx:pt>
          <cx:pt idx="13199">-2280</cx:pt>
          <cx:pt idx="13200">-2279</cx:pt>
          <cx:pt idx="13201">-2278</cx:pt>
          <cx:pt idx="13202">-2277</cx:pt>
          <cx:pt idx="13203">-2277</cx:pt>
          <cx:pt idx="13204">-2277</cx:pt>
          <cx:pt idx="13205">-2277</cx:pt>
          <cx:pt idx="13206">-2277</cx:pt>
          <cx:pt idx="13207">-2277</cx:pt>
          <cx:pt idx="13208">-2276</cx:pt>
          <cx:pt idx="13209">-2276</cx:pt>
          <cx:pt idx="13210">-2275</cx:pt>
          <cx:pt idx="13211">-2275</cx:pt>
          <cx:pt idx="13212">-2275</cx:pt>
          <cx:pt idx="13213">-2275</cx:pt>
          <cx:pt idx="13214">-2275</cx:pt>
          <cx:pt idx="13215">-2274</cx:pt>
          <cx:pt idx="13216">-2274</cx:pt>
          <cx:pt idx="13217">-2274</cx:pt>
          <cx:pt idx="13218">-2273</cx:pt>
          <cx:pt idx="13219">-2273</cx:pt>
          <cx:pt idx="13220">-2273</cx:pt>
          <cx:pt idx="13221">-2272</cx:pt>
          <cx:pt idx="13222">-2272</cx:pt>
          <cx:pt idx="13223">-2272</cx:pt>
          <cx:pt idx="13224">-2272</cx:pt>
          <cx:pt idx="13225">-2272</cx:pt>
          <cx:pt idx="13226">-2272</cx:pt>
          <cx:pt idx="13227">-2272</cx:pt>
          <cx:pt idx="13228">-2271</cx:pt>
          <cx:pt idx="13229">-2271</cx:pt>
          <cx:pt idx="13230">-2271</cx:pt>
          <cx:pt idx="13231">-2271</cx:pt>
          <cx:pt idx="13232">-2271</cx:pt>
          <cx:pt idx="13233">-2271</cx:pt>
          <cx:pt idx="13234">-2271</cx:pt>
          <cx:pt idx="13235">-2271</cx:pt>
          <cx:pt idx="13236">-2271</cx:pt>
          <cx:pt idx="13237">-2271</cx:pt>
          <cx:pt idx="13238">-2270</cx:pt>
          <cx:pt idx="13239">-2270</cx:pt>
          <cx:pt idx="13240">-2269</cx:pt>
          <cx:pt idx="13241">-2268</cx:pt>
          <cx:pt idx="13242">-2268</cx:pt>
          <cx:pt idx="13243">-2268</cx:pt>
          <cx:pt idx="13244">-2268</cx:pt>
          <cx:pt idx="13245">-2266</cx:pt>
          <cx:pt idx="13246">-2266</cx:pt>
          <cx:pt idx="13247">-2266</cx:pt>
          <cx:pt idx="13248">-2265</cx:pt>
          <cx:pt idx="13249">-2265</cx:pt>
          <cx:pt idx="13250">-2264</cx:pt>
          <cx:pt idx="13251">-2264</cx:pt>
          <cx:pt idx="13252">-2263</cx:pt>
          <cx:pt idx="13253">-2263</cx:pt>
          <cx:pt idx="13254">-2262</cx:pt>
          <cx:pt idx="13255">-2262</cx:pt>
          <cx:pt idx="13256">-2262</cx:pt>
          <cx:pt idx="13257">-2262</cx:pt>
          <cx:pt idx="13258">-2261</cx:pt>
          <cx:pt idx="13259">-2260</cx:pt>
          <cx:pt idx="13260">-2260</cx:pt>
          <cx:pt idx="13261">-2260</cx:pt>
          <cx:pt idx="13262">-2259</cx:pt>
          <cx:pt idx="13263">-2259</cx:pt>
          <cx:pt idx="13264">-2259</cx:pt>
          <cx:pt idx="13265">-2258</cx:pt>
          <cx:pt idx="13266">-2258</cx:pt>
          <cx:pt idx="13267">-2257</cx:pt>
          <cx:pt idx="13268">-2257</cx:pt>
          <cx:pt idx="13269">-2257</cx:pt>
          <cx:pt idx="13270">-2256</cx:pt>
          <cx:pt idx="13271">-2256</cx:pt>
          <cx:pt idx="13272">-2255</cx:pt>
          <cx:pt idx="13273">-2255</cx:pt>
          <cx:pt idx="13274">-2255</cx:pt>
          <cx:pt idx="13275">-2254</cx:pt>
          <cx:pt idx="13276">-2254</cx:pt>
          <cx:pt idx="13277">-2254</cx:pt>
          <cx:pt idx="13278">-2253</cx:pt>
          <cx:pt idx="13279">-2253</cx:pt>
          <cx:pt idx="13280">-2253</cx:pt>
          <cx:pt idx="13281">-2253</cx:pt>
          <cx:pt idx="13282">-2253</cx:pt>
          <cx:pt idx="13283">-2253</cx:pt>
          <cx:pt idx="13284">-2252</cx:pt>
          <cx:pt idx="13285">-2251</cx:pt>
          <cx:pt idx="13286">-2251</cx:pt>
          <cx:pt idx="13287">-2251</cx:pt>
          <cx:pt idx="13288">-2250</cx:pt>
          <cx:pt idx="13289">-2250</cx:pt>
          <cx:pt idx="13290">-2249</cx:pt>
          <cx:pt idx="13291">-2249</cx:pt>
          <cx:pt idx="13292">-2248</cx:pt>
          <cx:pt idx="13293">-2248</cx:pt>
          <cx:pt idx="13294">-2247</cx:pt>
          <cx:pt idx="13295">-2247</cx:pt>
          <cx:pt idx="13296">-2247</cx:pt>
          <cx:pt idx="13297">-2246</cx:pt>
          <cx:pt idx="13298">-2245</cx:pt>
          <cx:pt idx="13299">-2245</cx:pt>
          <cx:pt idx="13300">-2245</cx:pt>
          <cx:pt idx="13301">-2245</cx:pt>
          <cx:pt idx="13302">-2245</cx:pt>
          <cx:pt idx="13303">-2245</cx:pt>
          <cx:pt idx="13304">-2245</cx:pt>
          <cx:pt idx="13305">-2244</cx:pt>
          <cx:pt idx="13306">-2244</cx:pt>
          <cx:pt idx="13307">-2244</cx:pt>
          <cx:pt idx="13308">-2244</cx:pt>
          <cx:pt idx="13309">-2243</cx:pt>
          <cx:pt idx="13310">-2242</cx:pt>
          <cx:pt idx="13311">-2242</cx:pt>
          <cx:pt idx="13312">-2241</cx:pt>
          <cx:pt idx="13313">-2241</cx:pt>
          <cx:pt idx="13314">-2241</cx:pt>
          <cx:pt idx="13315">-2240</cx:pt>
          <cx:pt idx="13316">-2240</cx:pt>
          <cx:pt idx="13317">-2240</cx:pt>
          <cx:pt idx="13318">-2240</cx:pt>
          <cx:pt idx="13319">-2240</cx:pt>
          <cx:pt idx="13320">-2239</cx:pt>
          <cx:pt idx="13321">-2239</cx:pt>
          <cx:pt idx="13322">-2237</cx:pt>
          <cx:pt idx="13323">-2237</cx:pt>
          <cx:pt idx="13324">-2236</cx:pt>
          <cx:pt idx="13325">-2236</cx:pt>
          <cx:pt idx="13326">-2235</cx:pt>
          <cx:pt idx="13327">-2235</cx:pt>
          <cx:pt idx="13328">-2235</cx:pt>
          <cx:pt idx="13329">-2234</cx:pt>
          <cx:pt idx="13330">-2234</cx:pt>
          <cx:pt idx="13331">-2233</cx:pt>
          <cx:pt idx="13332">-2233</cx:pt>
          <cx:pt idx="13333">-2233</cx:pt>
          <cx:pt idx="13334">-2232</cx:pt>
          <cx:pt idx="13335">-2232</cx:pt>
          <cx:pt idx="13336">-2231</cx:pt>
          <cx:pt idx="13337">-2231</cx:pt>
          <cx:pt idx="13338">-2230</cx:pt>
          <cx:pt idx="13339">-2230</cx:pt>
          <cx:pt idx="13340">-2229</cx:pt>
          <cx:pt idx="13341">-2229</cx:pt>
          <cx:pt idx="13342">-2229</cx:pt>
          <cx:pt idx="13343">-2229</cx:pt>
          <cx:pt idx="13344">-2228</cx:pt>
          <cx:pt idx="13345">-2228</cx:pt>
          <cx:pt idx="13346">-2228</cx:pt>
          <cx:pt idx="13347">-2228</cx:pt>
          <cx:pt idx="13348">-2227</cx:pt>
          <cx:pt idx="13349">-2227</cx:pt>
          <cx:pt idx="13350">-2227</cx:pt>
          <cx:pt idx="13351">-2227</cx:pt>
          <cx:pt idx="13352">-2226</cx:pt>
          <cx:pt idx="13353">-2226</cx:pt>
          <cx:pt idx="13354">-2226</cx:pt>
          <cx:pt idx="13355">-2226</cx:pt>
          <cx:pt idx="13356">-2226</cx:pt>
          <cx:pt idx="13357">-2225</cx:pt>
          <cx:pt idx="13358">-2224</cx:pt>
          <cx:pt idx="13359">-2224</cx:pt>
          <cx:pt idx="13360">-2224</cx:pt>
          <cx:pt idx="13361">-2224</cx:pt>
          <cx:pt idx="13362">-2224</cx:pt>
          <cx:pt idx="13363">-2223</cx:pt>
          <cx:pt idx="13364">-2223</cx:pt>
          <cx:pt idx="13365">-2222</cx:pt>
          <cx:pt idx="13366">-2220</cx:pt>
          <cx:pt idx="13367">-2220</cx:pt>
          <cx:pt idx="13368">-2220</cx:pt>
          <cx:pt idx="13369">-2220</cx:pt>
          <cx:pt idx="13370">-2220</cx:pt>
          <cx:pt idx="13371">-2219</cx:pt>
          <cx:pt idx="13372">-2219</cx:pt>
          <cx:pt idx="13373">-2219</cx:pt>
          <cx:pt idx="13374">-2218</cx:pt>
          <cx:pt idx="13375">-2218</cx:pt>
          <cx:pt idx="13376">-2217</cx:pt>
          <cx:pt idx="13377">-2216</cx:pt>
          <cx:pt idx="13378">-2215</cx:pt>
          <cx:pt idx="13379">-2215</cx:pt>
          <cx:pt idx="13380">-2214</cx:pt>
          <cx:pt idx="13381">-2214</cx:pt>
          <cx:pt idx="13382">-2214</cx:pt>
          <cx:pt idx="13383">-2214</cx:pt>
          <cx:pt idx="13384">-2214</cx:pt>
          <cx:pt idx="13385">-2213</cx:pt>
          <cx:pt idx="13386">-2213</cx:pt>
          <cx:pt idx="13387">-2213</cx:pt>
          <cx:pt idx="13388">-2212</cx:pt>
          <cx:pt idx="13389">-2212</cx:pt>
          <cx:pt idx="13390">-2211</cx:pt>
          <cx:pt idx="13391">-2211</cx:pt>
          <cx:pt idx="13392">-2211</cx:pt>
          <cx:pt idx="13393">-2210</cx:pt>
          <cx:pt idx="13394">-2210</cx:pt>
          <cx:pt idx="13395">-2210</cx:pt>
          <cx:pt idx="13396">-2209</cx:pt>
          <cx:pt idx="13397">-2209</cx:pt>
          <cx:pt idx="13398">-2209</cx:pt>
          <cx:pt idx="13399">-2208</cx:pt>
          <cx:pt idx="13400">-2208</cx:pt>
          <cx:pt idx="13401">-2208</cx:pt>
          <cx:pt idx="13402">-2208</cx:pt>
          <cx:pt idx="13403">-2208</cx:pt>
          <cx:pt idx="13404">-2207</cx:pt>
          <cx:pt idx="13405">-2207</cx:pt>
          <cx:pt idx="13406">-2206</cx:pt>
          <cx:pt idx="13407">-2206</cx:pt>
          <cx:pt idx="13408">-2206</cx:pt>
          <cx:pt idx="13409">-2205</cx:pt>
          <cx:pt idx="13410">-2205</cx:pt>
          <cx:pt idx="13411">-2205</cx:pt>
          <cx:pt idx="13412">-2205</cx:pt>
          <cx:pt idx="13413">-2205</cx:pt>
          <cx:pt idx="13414">-2204</cx:pt>
          <cx:pt idx="13415">-2204</cx:pt>
          <cx:pt idx="13416">-2204</cx:pt>
          <cx:pt idx="13417">-2204</cx:pt>
          <cx:pt idx="13418">-2203</cx:pt>
          <cx:pt idx="13419">-2203</cx:pt>
          <cx:pt idx="13420">-2203</cx:pt>
          <cx:pt idx="13421">-2202</cx:pt>
          <cx:pt idx="13422">-2202</cx:pt>
          <cx:pt idx="13423">-2201</cx:pt>
          <cx:pt idx="13424">-2201</cx:pt>
          <cx:pt idx="13425">-2201</cx:pt>
          <cx:pt idx="13426">-2201</cx:pt>
          <cx:pt idx="13427">-2201</cx:pt>
          <cx:pt idx="13428">-2201</cx:pt>
          <cx:pt idx="13429">-2201</cx:pt>
          <cx:pt idx="13430">-2201</cx:pt>
          <cx:pt idx="13431">-2201</cx:pt>
          <cx:pt idx="13432">-2200</cx:pt>
          <cx:pt idx="13433">-2200</cx:pt>
          <cx:pt idx="13434">-2200</cx:pt>
          <cx:pt idx="13435">-2200</cx:pt>
          <cx:pt idx="13436">-2199</cx:pt>
          <cx:pt idx="13437">-2199</cx:pt>
          <cx:pt idx="13438">-2199</cx:pt>
          <cx:pt idx="13439">-2199</cx:pt>
          <cx:pt idx="13440">-2199</cx:pt>
          <cx:pt idx="13441">-2198</cx:pt>
          <cx:pt idx="13442">-2198</cx:pt>
          <cx:pt idx="13443">-2198</cx:pt>
          <cx:pt idx="13444">-2196</cx:pt>
          <cx:pt idx="13445">-2195</cx:pt>
          <cx:pt idx="13446">-2193</cx:pt>
          <cx:pt idx="13447">-2193</cx:pt>
          <cx:pt idx="13448">-2192</cx:pt>
          <cx:pt idx="13449">-2192</cx:pt>
          <cx:pt idx="13450">-2192</cx:pt>
          <cx:pt idx="13451">-2191</cx:pt>
          <cx:pt idx="13452">-2191</cx:pt>
          <cx:pt idx="13453">-2191</cx:pt>
          <cx:pt idx="13454">-2191</cx:pt>
          <cx:pt idx="13455">-2190</cx:pt>
          <cx:pt idx="13456">-2190</cx:pt>
          <cx:pt idx="13457">-2190</cx:pt>
          <cx:pt idx="13458">-2190</cx:pt>
          <cx:pt idx="13459">-2189</cx:pt>
          <cx:pt idx="13460">-2189</cx:pt>
          <cx:pt idx="13461">-2187</cx:pt>
          <cx:pt idx="13462">-2187</cx:pt>
          <cx:pt idx="13463">-2186</cx:pt>
          <cx:pt idx="13464">-2185</cx:pt>
          <cx:pt idx="13465">-2185</cx:pt>
          <cx:pt idx="13466">-2185</cx:pt>
          <cx:pt idx="13467">-2185</cx:pt>
          <cx:pt idx="13468">-2184</cx:pt>
          <cx:pt idx="13469">-2183</cx:pt>
          <cx:pt idx="13470">-2181</cx:pt>
          <cx:pt idx="13471">-2181</cx:pt>
          <cx:pt idx="13472">-2181</cx:pt>
          <cx:pt idx="13473">-2181</cx:pt>
          <cx:pt idx="13474">-2180</cx:pt>
          <cx:pt idx="13475">-2180</cx:pt>
          <cx:pt idx="13476">-2179</cx:pt>
          <cx:pt idx="13477">-2179</cx:pt>
          <cx:pt idx="13478">-2178</cx:pt>
          <cx:pt idx="13479">-2178</cx:pt>
          <cx:pt idx="13480">-2177</cx:pt>
          <cx:pt idx="13481">-2177</cx:pt>
          <cx:pt idx="13482">-2177</cx:pt>
          <cx:pt idx="13483">-2177</cx:pt>
          <cx:pt idx="13484">-2176</cx:pt>
          <cx:pt idx="13485">-2176</cx:pt>
          <cx:pt idx="13486">-2176</cx:pt>
          <cx:pt idx="13487">-2175</cx:pt>
          <cx:pt idx="13488">-2175</cx:pt>
          <cx:pt idx="13489">-2175</cx:pt>
          <cx:pt idx="13490">-2175</cx:pt>
          <cx:pt idx="13491">-2174</cx:pt>
          <cx:pt idx="13492">-2173</cx:pt>
          <cx:pt idx="13493">-2173</cx:pt>
          <cx:pt idx="13494">-2173</cx:pt>
          <cx:pt idx="13495">-2172</cx:pt>
          <cx:pt idx="13496">-2172</cx:pt>
          <cx:pt idx="13497">-2172</cx:pt>
          <cx:pt idx="13498">-2171</cx:pt>
          <cx:pt idx="13499">-2171</cx:pt>
          <cx:pt idx="13500">-2171</cx:pt>
          <cx:pt idx="13501">-2171</cx:pt>
          <cx:pt idx="13502">-2171</cx:pt>
          <cx:pt idx="13503">-2171</cx:pt>
          <cx:pt idx="13504">-2170</cx:pt>
          <cx:pt idx="13505">-2170</cx:pt>
          <cx:pt idx="13506">-2170</cx:pt>
          <cx:pt idx="13507">-2169</cx:pt>
          <cx:pt idx="13508">-2169</cx:pt>
          <cx:pt idx="13509">-2169</cx:pt>
          <cx:pt idx="13510">-2169</cx:pt>
          <cx:pt idx="13511">-2168</cx:pt>
          <cx:pt idx="13512">-2168</cx:pt>
          <cx:pt idx="13513">-2168</cx:pt>
          <cx:pt idx="13514">-2168</cx:pt>
          <cx:pt idx="13515">-2167</cx:pt>
          <cx:pt idx="13516">-2167</cx:pt>
          <cx:pt idx="13517">-2167</cx:pt>
          <cx:pt idx="13518">-2167</cx:pt>
          <cx:pt idx="13519">-2166</cx:pt>
          <cx:pt idx="13520">-2166</cx:pt>
          <cx:pt idx="13521">-2166</cx:pt>
          <cx:pt idx="13522">-2166</cx:pt>
          <cx:pt idx="13523">-2165</cx:pt>
          <cx:pt idx="13524">-2164</cx:pt>
          <cx:pt idx="13525">-2163</cx:pt>
          <cx:pt idx="13526">-2163</cx:pt>
          <cx:pt idx="13527">-2163</cx:pt>
          <cx:pt idx="13528">-2163</cx:pt>
          <cx:pt idx="13529">-2162</cx:pt>
          <cx:pt idx="13530">-2162</cx:pt>
          <cx:pt idx="13531">-2161</cx:pt>
          <cx:pt idx="13532">-2161</cx:pt>
          <cx:pt idx="13533">-2161</cx:pt>
          <cx:pt idx="13534">-2161</cx:pt>
          <cx:pt idx="13535">-2161</cx:pt>
          <cx:pt idx="13536">-2160</cx:pt>
          <cx:pt idx="13537">-2160</cx:pt>
          <cx:pt idx="13538">-2160</cx:pt>
          <cx:pt idx="13539">-2160</cx:pt>
          <cx:pt idx="13540">-2159</cx:pt>
          <cx:pt idx="13541">-2159</cx:pt>
          <cx:pt idx="13542">-2158</cx:pt>
          <cx:pt idx="13543">-2158</cx:pt>
          <cx:pt idx="13544">-2157</cx:pt>
          <cx:pt idx="13545">-2157</cx:pt>
          <cx:pt idx="13546">-2156</cx:pt>
          <cx:pt idx="13547">-2155</cx:pt>
          <cx:pt idx="13548">-2155</cx:pt>
          <cx:pt idx="13549">-2154</cx:pt>
          <cx:pt idx="13550">-2154</cx:pt>
          <cx:pt idx="13551">-2154</cx:pt>
          <cx:pt idx="13552">-2154</cx:pt>
          <cx:pt idx="13553">-2153</cx:pt>
          <cx:pt idx="13554">-2153</cx:pt>
          <cx:pt idx="13555">-2153</cx:pt>
          <cx:pt idx="13556">-2153</cx:pt>
          <cx:pt idx="13557">-2153</cx:pt>
          <cx:pt idx="13558">-2152</cx:pt>
          <cx:pt idx="13559">-2152</cx:pt>
          <cx:pt idx="13560">-2151</cx:pt>
          <cx:pt idx="13561">-2151</cx:pt>
          <cx:pt idx="13562">-2151</cx:pt>
          <cx:pt idx="13563">-2151</cx:pt>
          <cx:pt idx="13564">-2151</cx:pt>
          <cx:pt idx="13565">-2150</cx:pt>
          <cx:pt idx="13566">-2150</cx:pt>
          <cx:pt idx="13567">-2149</cx:pt>
          <cx:pt idx="13568">-2149</cx:pt>
          <cx:pt idx="13569">-2149</cx:pt>
          <cx:pt idx="13570">-2148</cx:pt>
          <cx:pt idx="13571">-2148</cx:pt>
          <cx:pt idx="13572">-2148</cx:pt>
          <cx:pt idx="13573">-2147</cx:pt>
          <cx:pt idx="13574">-2147</cx:pt>
          <cx:pt idx="13575">-2146</cx:pt>
          <cx:pt idx="13576">-2146</cx:pt>
          <cx:pt idx="13577">-2145</cx:pt>
          <cx:pt idx="13578">-2144</cx:pt>
          <cx:pt idx="13579">-2143</cx:pt>
          <cx:pt idx="13580">-2142</cx:pt>
          <cx:pt idx="13581">-2142</cx:pt>
          <cx:pt idx="13582">-2142</cx:pt>
          <cx:pt idx="13583">-2141</cx:pt>
          <cx:pt idx="13584">-2140</cx:pt>
          <cx:pt idx="13585">-2139</cx:pt>
          <cx:pt idx="13586">-2139</cx:pt>
          <cx:pt idx="13587">-2139</cx:pt>
          <cx:pt idx="13588">-2139</cx:pt>
          <cx:pt idx="13589">-2139</cx:pt>
          <cx:pt idx="13590">-2139</cx:pt>
          <cx:pt idx="13591">-2137</cx:pt>
          <cx:pt idx="13592">-2137</cx:pt>
          <cx:pt idx="13593">-2137</cx:pt>
          <cx:pt idx="13594">-2137</cx:pt>
          <cx:pt idx="13595">-2136</cx:pt>
          <cx:pt idx="13596">-2136</cx:pt>
          <cx:pt idx="13597">-2136</cx:pt>
          <cx:pt idx="13598">-2136</cx:pt>
          <cx:pt idx="13599">-2135</cx:pt>
          <cx:pt idx="13600">-2135</cx:pt>
          <cx:pt idx="13601">-2135</cx:pt>
          <cx:pt idx="13602">-2134</cx:pt>
          <cx:pt idx="13603">-2134</cx:pt>
          <cx:pt idx="13604">-2134</cx:pt>
          <cx:pt idx="13605">-2134</cx:pt>
          <cx:pt idx="13606">-2134</cx:pt>
          <cx:pt idx="13607">-2133</cx:pt>
          <cx:pt idx="13608">-2133</cx:pt>
          <cx:pt idx="13609">-2132</cx:pt>
          <cx:pt idx="13610">-2132</cx:pt>
          <cx:pt idx="13611">-2132</cx:pt>
          <cx:pt idx="13612">-2132</cx:pt>
          <cx:pt idx="13613">-2131</cx:pt>
          <cx:pt idx="13614">-2131</cx:pt>
          <cx:pt idx="13615">-2131</cx:pt>
          <cx:pt idx="13616">-2131</cx:pt>
          <cx:pt idx="13617">-2130</cx:pt>
          <cx:pt idx="13618">-2130</cx:pt>
          <cx:pt idx="13619">-2130</cx:pt>
          <cx:pt idx="13620">-2130</cx:pt>
          <cx:pt idx="13621">-2129</cx:pt>
          <cx:pt idx="13622">-2129</cx:pt>
          <cx:pt idx="13623">-2129</cx:pt>
          <cx:pt idx="13624">-2129</cx:pt>
          <cx:pt idx="13625">-2129</cx:pt>
          <cx:pt idx="13626">-2129</cx:pt>
          <cx:pt idx="13627">-2129</cx:pt>
          <cx:pt idx="13628">-2128</cx:pt>
          <cx:pt idx="13629">-2127</cx:pt>
          <cx:pt idx="13630">-2127</cx:pt>
          <cx:pt idx="13631">-2126</cx:pt>
          <cx:pt idx="13632">-2126</cx:pt>
          <cx:pt idx="13633">-2126</cx:pt>
          <cx:pt idx="13634">-2125</cx:pt>
          <cx:pt idx="13635">-2125</cx:pt>
          <cx:pt idx="13636">-2124</cx:pt>
          <cx:pt idx="13637">-2124</cx:pt>
          <cx:pt idx="13638">-2124</cx:pt>
          <cx:pt idx="13639">-2123</cx:pt>
          <cx:pt idx="13640">-2123</cx:pt>
          <cx:pt idx="13641">-2123</cx:pt>
          <cx:pt idx="13642">-2122</cx:pt>
          <cx:pt idx="13643">-2122</cx:pt>
          <cx:pt idx="13644">-2122</cx:pt>
          <cx:pt idx="13645">-2121</cx:pt>
          <cx:pt idx="13646">-2120</cx:pt>
          <cx:pt idx="13647">-2120</cx:pt>
          <cx:pt idx="13648">-2120</cx:pt>
          <cx:pt idx="13649">-2120</cx:pt>
          <cx:pt idx="13650">-2118</cx:pt>
          <cx:pt idx="13651">-2118</cx:pt>
          <cx:pt idx="13652">-2118</cx:pt>
          <cx:pt idx="13653">-2117</cx:pt>
          <cx:pt idx="13654">-2117</cx:pt>
          <cx:pt idx="13655">-2117</cx:pt>
          <cx:pt idx="13656">-2117</cx:pt>
          <cx:pt idx="13657">-2117</cx:pt>
          <cx:pt idx="13658">-2116</cx:pt>
          <cx:pt idx="13659">-2116</cx:pt>
          <cx:pt idx="13660">-2116</cx:pt>
          <cx:pt idx="13661">-2115</cx:pt>
          <cx:pt idx="13662">-2114</cx:pt>
          <cx:pt idx="13663">-2114</cx:pt>
          <cx:pt idx="13664">-2113</cx:pt>
          <cx:pt idx="13665">-2113</cx:pt>
          <cx:pt idx="13666">-2113</cx:pt>
          <cx:pt idx="13667">-2113</cx:pt>
          <cx:pt idx="13668">-2113</cx:pt>
          <cx:pt idx="13669">-2113</cx:pt>
          <cx:pt idx="13670">-2112</cx:pt>
          <cx:pt idx="13671">-2112</cx:pt>
          <cx:pt idx="13672">-2112</cx:pt>
          <cx:pt idx="13673">-2111</cx:pt>
          <cx:pt idx="13674">-2111</cx:pt>
          <cx:pt idx="13675">-2110</cx:pt>
          <cx:pt idx="13676">-2110</cx:pt>
          <cx:pt idx="13677">-2110</cx:pt>
          <cx:pt idx="13678">-2110</cx:pt>
          <cx:pt idx="13679">-2110</cx:pt>
          <cx:pt idx="13680">-2110</cx:pt>
          <cx:pt idx="13681">-2109</cx:pt>
          <cx:pt idx="13682">-2109</cx:pt>
          <cx:pt idx="13683">-2109</cx:pt>
          <cx:pt idx="13684">-2109</cx:pt>
          <cx:pt idx="13685">-2108</cx:pt>
          <cx:pt idx="13686">-2108</cx:pt>
          <cx:pt idx="13687">-2107</cx:pt>
          <cx:pt idx="13688">-2107</cx:pt>
          <cx:pt idx="13689">-2107</cx:pt>
          <cx:pt idx="13690">-2106</cx:pt>
          <cx:pt idx="13691">-2106</cx:pt>
          <cx:pt idx="13692">-2105</cx:pt>
          <cx:pt idx="13693">-2104</cx:pt>
          <cx:pt idx="13694">-2104</cx:pt>
          <cx:pt idx="13695">-2104</cx:pt>
          <cx:pt idx="13696">-2102</cx:pt>
          <cx:pt idx="13697">-2102</cx:pt>
          <cx:pt idx="13698">-2101</cx:pt>
          <cx:pt idx="13699">-2101</cx:pt>
          <cx:pt idx="13700">-2101</cx:pt>
          <cx:pt idx="13701">-2100</cx:pt>
          <cx:pt idx="13702">-2100</cx:pt>
          <cx:pt idx="13703">-2100</cx:pt>
          <cx:pt idx="13704">-2099</cx:pt>
          <cx:pt idx="13705">-2099</cx:pt>
          <cx:pt idx="13706">-2099</cx:pt>
          <cx:pt idx="13707">-2099</cx:pt>
          <cx:pt idx="13708">-2098</cx:pt>
          <cx:pt idx="13709">-2098</cx:pt>
          <cx:pt idx="13710">-2098</cx:pt>
          <cx:pt idx="13711">-2098</cx:pt>
          <cx:pt idx="13712">-2098</cx:pt>
          <cx:pt idx="13713">-2098</cx:pt>
          <cx:pt idx="13714">-2098</cx:pt>
          <cx:pt idx="13715">-2097</cx:pt>
          <cx:pt idx="13716">-2097</cx:pt>
          <cx:pt idx="13717">-2097</cx:pt>
          <cx:pt idx="13718">-2096</cx:pt>
          <cx:pt idx="13719">-2096</cx:pt>
          <cx:pt idx="13720">-2096</cx:pt>
          <cx:pt idx="13721">-2096</cx:pt>
          <cx:pt idx="13722">-2096</cx:pt>
          <cx:pt idx="13723">-2095</cx:pt>
          <cx:pt idx="13724">-2095</cx:pt>
          <cx:pt idx="13725">-2095</cx:pt>
          <cx:pt idx="13726">-2095</cx:pt>
          <cx:pt idx="13727">-2094</cx:pt>
          <cx:pt idx="13728">-2093</cx:pt>
          <cx:pt idx="13729">-2093</cx:pt>
          <cx:pt idx="13730">-2093</cx:pt>
          <cx:pt idx="13731">-2093</cx:pt>
          <cx:pt idx="13732">-2093</cx:pt>
          <cx:pt idx="13733">-2092</cx:pt>
          <cx:pt idx="13734">-2092</cx:pt>
          <cx:pt idx="13735">-2092</cx:pt>
          <cx:pt idx="13736">-2092</cx:pt>
          <cx:pt idx="13737">-2091</cx:pt>
          <cx:pt idx="13738">-2091</cx:pt>
          <cx:pt idx="13739">-2091</cx:pt>
          <cx:pt idx="13740">-2091</cx:pt>
          <cx:pt idx="13741">-2091</cx:pt>
          <cx:pt idx="13742">-2090</cx:pt>
          <cx:pt idx="13743">-2090</cx:pt>
          <cx:pt idx="13744">-2089</cx:pt>
          <cx:pt idx="13745">-2089</cx:pt>
          <cx:pt idx="13746">-2088</cx:pt>
          <cx:pt idx="13747">-2088</cx:pt>
          <cx:pt idx="13748">-2088</cx:pt>
          <cx:pt idx="13749">-2088</cx:pt>
          <cx:pt idx="13750">-2088</cx:pt>
          <cx:pt idx="13751">-2088</cx:pt>
          <cx:pt idx="13752">-2087</cx:pt>
          <cx:pt idx="13753">-2087</cx:pt>
          <cx:pt idx="13754">-2086</cx:pt>
          <cx:pt idx="13755">-2086</cx:pt>
          <cx:pt idx="13756">-2086</cx:pt>
          <cx:pt idx="13757">-2085</cx:pt>
          <cx:pt idx="13758">-2085</cx:pt>
          <cx:pt idx="13759">-2084</cx:pt>
          <cx:pt idx="13760">-2084</cx:pt>
          <cx:pt idx="13761">-2084</cx:pt>
          <cx:pt idx="13762">-2084</cx:pt>
          <cx:pt idx="13763">-2084</cx:pt>
          <cx:pt idx="13764">-2083</cx:pt>
          <cx:pt idx="13765">-2083</cx:pt>
          <cx:pt idx="13766">-2083</cx:pt>
          <cx:pt idx="13767">-2082</cx:pt>
          <cx:pt idx="13768">-2082</cx:pt>
          <cx:pt idx="13769">-2080</cx:pt>
          <cx:pt idx="13770">-2078</cx:pt>
          <cx:pt idx="13771">-2078</cx:pt>
          <cx:pt idx="13772">-2077</cx:pt>
          <cx:pt idx="13773">-2077</cx:pt>
          <cx:pt idx="13774">-2077</cx:pt>
          <cx:pt idx="13775">-2076</cx:pt>
          <cx:pt idx="13776">-2076</cx:pt>
          <cx:pt idx="13777">-2076</cx:pt>
          <cx:pt idx="13778">-2076</cx:pt>
          <cx:pt idx="13779">-2075</cx:pt>
          <cx:pt idx="13780">-2075</cx:pt>
          <cx:pt idx="13781">-2074</cx:pt>
          <cx:pt idx="13782">-2074</cx:pt>
          <cx:pt idx="13783">-2073</cx:pt>
          <cx:pt idx="13784">-2073</cx:pt>
          <cx:pt idx="13785">-2072</cx:pt>
          <cx:pt idx="13786">-2072</cx:pt>
          <cx:pt idx="13787">-2072</cx:pt>
          <cx:pt idx="13788">-2071</cx:pt>
          <cx:pt idx="13789">-2071</cx:pt>
          <cx:pt idx="13790">-2071</cx:pt>
          <cx:pt idx="13791">-2071</cx:pt>
          <cx:pt idx="13792">-2071</cx:pt>
          <cx:pt idx="13793">-2070</cx:pt>
          <cx:pt idx="13794">-2070</cx:pt>
          <cx:pt idx="13795">-2069</cx:pt>
          <cx:pt idx="13796">-2069</cx:pt>
          <cx:pt idx="13797">-2069</cx:pt>
          <cx:pt idx="13798">-2068</cx:pt>
          <cx:pt idx="13799">-2068</cx:pt>
          <cx:pt idx="13800">-2067</cx:pt>
          <cx:pt idx="13801">-2066</cx:pt>
          <cx:pt idx="13802">-2066</cx:pt>
          <cx:pt idx="13803">-2066</cx:pt>
          <cx:pt idx="13804">-2065</cx:pt>
          <cx:pt idx="13805">-2065</cx:pt>
          <cx:pt idx="13806">-2064</cx:pt>
          <cx:pt idx="13807">-2064</cx:pt>
          <cx:pt idx="13808">-2064</cx:pt>
          <cx:pt idx="13809">-2064</cx:pt>
          <cx:pt idx="13810">-2064</cx:pt>
          <cx:pt idx="13811">-2064</cx:pt>
          <cx:pt idx="13812">-2063</cx:pt>
          <cx:pt idx="13813">-2063</cx:pt>
          <cx:pt idx="13814">-2062</cx:pt>
          <cx:pt idx="13815">-2062</cx:pt>
          <cx:pt idx="13816">-2062</cx:pt>
          <cx:pt idx="13817">-2061</cx:pt>
          <cx:pt idx="13818">-2061</cx:pt>
          <cx:pt idx="13819">-2060</cx:pt>
          <cx:pt idx="13820">-2060</cx:pt>
          <cx:pt idx="13821">-2060</cx:pt>
          <cx:pt idx="13822">-2060</cx:pt>
          <cx:pt idx="13823">-2060</cx:pt>
          <cx:pt idx="13824">-2059</cx:pt>
          <cx:pt idx="13825">-2059</cx:pt>
          <cx:pt idx="13826">-2059</cx:pt>
          <cx:pt idx="13827">-2059</cx:pt>
          <cx:pt idx="13828">-2059</cx:pt>
          <cx:pt idx="13829">-2057</cx:pt>
          <cx:pt idx="13830">-2057</cx:pt>
          <cx:pt idx="13831">-2057</cx:pt>
          <cx:pt idx="13832">-2056</cx:pt>
          <cx:pt idx="13833">-2055</cx:pt>
          <cx:pt idx="13834">-2055</cx:pt>
          <cx:pt idx="13835">-2055</cx:pt>
          <cx:pt idx="13836">-2055</cx:pt>
          <cx:pt idx="13837">-2053</cx:pt>
          <cx:pt idx="13838">-2053</cx:pt>
          <cx:pt idx="13839">-2052</cx:pt>
          <cx:pt idx="13840">-2051</cx:pt>
          <cx:pt idx="13841">-2051</cx:pt>
          <cx:pt idx="13842">-2050</cx:pt>
          <cx:pt idx="13843">-2050</cx:pt>
          <cx:pt idx="13844">-2050</cx:pt>
          <cx:pt idx="13845">-2050</cx:pt>
          <cx:pt idx="13846">-2050</cx:pt>
          <cx:pt idx="13847">-2049</cx:pt>
          <cx:pt idx="13848">-2049</cx:pt>
          <cx:pt idx="13849">-2048</cx:pt>
          <cx:pt idx="13850">-2048</cx:pt>
          <cx:pt idx="13851">-2048</cx:pt>
          <cx:pt idx="13852">-2047</cx:pt>
          <cx:pt idx="13853">-2047</cx:pt>
          <cx:pt idx="13854">-2047</cx:pt>
          <cx:pt idx="13855">-2045</cx:pt>
          <cx:pt idx="13856">-2045</cx:pt>
          <cx:pt idx="13857">-2045</cx:pt>
          <cx:pt idx="13858">-2045</cx:pt>
          <cx:pt idx="13859">-2045</cx:pt>
          <cx:pt idx="13860">-2045</cx:pt>
          <cx:pt idx="13861">-2045</cx:pt>
          <cx:pt idx="13862">-2044</cx:pt>
          <cx:pt idx="13863">-2044</cx:pt>
          <cx:pt idx="13864">-2044</cx:pt>
          <cx:pt idx="13865">-2044</cx:pt>
          <cx:pt idx="13866">-2043</cx:pt>
          <cx:pt idx="13867">-2043</cx:pt>
          <cx:pt idx="13868">-2043</cx:pt>
          <cx:pt idx="13869">-2043</cx:pt>
          <cx:pt idx="13870">-2043</cx:pt>
          <cx:pt idx="13871">-2043</cx:pt>
          <cx:pt idx="13872">-2043</cx:pt>
          <cx:pt idx="13873">-2043</cx:pt>
          <cx:pt idx="13874">-2042</cx:pt>
          <cx:pt idx="13875">-2042</cx:pt>
          <cx:pt idx="13876">-2042</cx:pt>
          <cx:pt idx="13877">-2041</cx:pt>
          <cx:pt idx="13878">-2041</cx:pt>
          <cx:pt idx="13879">-2040</cx:pt>
          <cx:pt idx="13880">-2040</cx:pt>
          <cx:pt idx="13881">-2040</cx:pt>
          <cx:pt idx="13882">-2039</cx:pt>
          <cx:pt idx="13883">-2039</cx:pt>
          <cx:pt idx="13884">-2038</cx:pt>
          <cx:pt idx="13885">-2038</cx:pt>
          <cx:pt idx="13886">-2038</cx:pt>
          <cx:pt idx="13887">-2038</cx:pt>
          <cx:pt idx="13888">-2037</cx:pt>
          <cx:pt idx="13889">-2037</cx:pt>
          <cx:pt idx="13890">-2037</cx:pt>
          <cx:pt idx="13891">-2037</cx:pt>
          <cx:pt idx="13892">-2036</cx:pt>
          <cx:pt idx="13893">-2035</cx:pt>
          <cx:pt idx="13894">-2035</cx:pt>
          <cx:pt idx="13895">-2034</cx:pt>
          <cx:pt idx="13896">-2034</cx:pt>
          <cx:pt idx="13897">-2033</cx:pt>
          <cx:pt idx="13898">-2033</cx:pt>
          <cx:pt idx="13899">-2032</cx:pt>
          <cx:pt idx="13900">-2032</cx:pt>
          <cx:pt idx="13901">-2032</cx:pt>
          <cx:pt idx="13902">-2031</cx:pt>
          <cx:pt idx="13903">-2031</cx:pt>
          <cx:pt idx="13904">-2031</cx:pt>
          <cx:pt idx="13905">-2030</cx:pt>
          <cx:pt idx="13906">-2030</cx:pt>
          <cx:pt idx="13907">-2030</cx:pt>
          <cx:pt idx="13908">-2029</cx:pt>
          <cx:pt idx="13909">-2029</cx:pt>
          <cx:pt idx="13910">-2028</cx:pt>
          <cx:pt idx="13911">-2028</cx:pt>
          <cx:pt idx="13912">-2028</cx:pt>
          <cx:pt idx="13913">-2028</cx:pt>
          <cx:pt idx="13914">-2027</cx:pt>
          <cx:pt idx="13915">-2027</cx:pt>
          <cx:pt idx="13916">-2027</cx:pt>
          <cx:pt idx="13917">-2026</cx:pt>
          <cx:pt idx="13918">-2026</cx:pt>
          <cx:pt idx="13919">-2026</cx:pt>
          <cx:pt idx="13920">-2026</cx:pt>
          <cx:pt idx="13921">-2026</cx:pt>
          <cx:pt idx="13922">-2025</cx:pt>
          <cx:pt idx="13923">-2025</cx:pt>
          <cx:pt idx="13924">-2024</cx:pt>
          <cx:pt idx="13925">-2024</cx:pt>
          <cx:pt idx="13926">-2023</cx:pt>
          <cx:pt idx="13927">-2023</cx:pt>
          <cx:pt idx="13928">-2023</cx:pt>
          <cx:pt idx="13929">-2023</cx:pt>
          <cx:pt idx="13930">-2023</cx:pt>
          <cx:pt idx="13931">-2022</cx:pt>
          <cx:pt idx="13932">-2022</cx:pt>
          <cx:pt idx="13933">-2022</cx:pt>
          <cx:pt idx="13934">-2021</cx:pt>
          <cx:pt idx="13935">-2021</cx:pt>
          <cx:pt idx="13936">-2020</cx:pt>
          <cx:pt idx="13937">-2020</cx:pt>
          <cx:pt idx="13938">-2020</cx:pt>
          <cx:pt idx="13939">-2020</cx:pt>
          <cx:pt idx="13940">-2019</cx:pt>
          <cx:pt idx="13941">-2019</cx:pt>
          <cx:pt idx="13942">-2017</cx:pt>
          <cx:pt idx="13943">-2017</cx:pt>
          <cx:pt idx="13944">-2017</cx:pt>
          <cx:pt idx="13945">-2016</cx:pt>
          <cx:pt idx="13946">-2016</cx:pt>
          <cx:pt idx="13947">-2016</cx:pt>
          <cx:pt idx="13948">-2016</cx:pt>
          <cx:pt idx="13949">-2015</cx:pt>
          <cx:pt idx="13950">-2015</cx:pt>
          <cx:pt idx="13951">-2015</cx:pt>
          <cx:pt idx="13952">-2015</cx:pt>
          <cx:pt idx="13953">-2014</cx:pt>
          <cx:pt idx="13954">-2014</cx:pt>
          <cx:pt idx="13955">-2014</cx:pt>
          <cx:pt idx="13956">-2012</cx:pt>
          <cx:pt idx="13957">-2012</cx:pt>
          <cx:pt idx="13958">-2012</cx:pt>
          <cx:pt idx="13959">-2011</cx:pt>
          <cx:pt idx="13960">-2011</cx:pt>
          <cx:pt idx="13961">-2011</cx:pt>
          <cx:pt idx="13962">-2011</cx:pt>
          <cx:pt idx="13963">-2010</cx:pt>
          <cx:pt idx="13964">-2010</cx:pt>
          <cx:pt idx="13965">-2009</cx:pt>
          <cx:pt idx="13966">-2009</cx:pt>
          <cx:pt idx="13967">-2007</cx:pt>
          <cx:pt idx="13968">-2007</cx:pt>
          <cx:pt idx="13969">-2007</cx:pt>
          <cx:pt idx="13970">-2007</cx:pt>
          <cx:pt idx="13971">-2007</cx:pt>
          <cx:pt idx="13972">-2007</cx:pt>
          <cx:pt idx="13973">-2007</cx:pt>
          <cx:pt idx="13974">-2006</cx:pt>
          <cx:pt idx="13975">-2005</cx:pt>
          <cx:pt idx="13976">-2005</cx:pt>
          <cx:pt idx="13977">-2004</cx:pt>
          <cx:pt idx="13978">-2003</cx:pt>
          <cx:pt idx="13979">-2003</cx:pt>
          <cx:pt idx="13980">-2003</cx:pt>
          <cx:pt idx="13981">-2003</cx:pt>
          <cx:pt idx="13982">-2003</cx:pt>
          <cx:pt idx="13983">-2003</cx:pt>
          <cx:pt idx="13984">-2003</cx:pt>
          <cx:pt idx="13985">-2003</cx:pt>
          <cx:pt idx="13986">-2002</cx:pt>
          <cx:pt idx="13987">-2002</cx:pt>
          <cx:pt idx="13988">-2001</cx:pt>
          <cx:pt idx="13989">-2001</cx:pt>
          <cx:pt idx="13990">-2001</cx:pt>
          <cx:pt idx="13991">-2001</cx:pt>
          <cx:pt idx="13992">-2000</cx:pt>
          <cx:pt idx="13993">-2000</cx:pt>
          <cx:pt idx="13994">-2000</cx:pt>
          <cx:pt idx="13995">-2000</cx:pt>
          <cx:pt idx="13996">-2000</cx:pt>
          <cx:pt idx="13997">-2000</cx:pt>
          <cx:pt idx="13998">-1999</cx:pt>
          <cx:pt idx="13999">-1999</cx:pt>
          <cx:pt idx="14000">-1998</cx:pt>
          <cx:pt idx="14001">-1997</cx:pt>
          <cx:pt idx="14002">-1997</cx:pt>
          <cx:pt idx="14003">-1997</cx:pt>
          <cx:pt idx="14004">-1997</cx:pt>
          <cx:pt idx="14005">-1997</cx:pt>
          <cx:pt idx="14006">-1996</cx:pt>
          <cx:pt idx="14007">-1996</cx:pt>
          <cx:pt idx="14008">-1995</cx:pt>
          <cx:pt idx="14009">-1995</cx:pt>
          <cx:pt idx="14010">-1995</cx:pt>
          <cx:pt idx="14011">-1995</cx:pt>
          <cx:pt idx="14012">-1995</cx:pt>
          <cx:pt idx="14013">-1994</cx:pt>
          <cx:pt idx="14014">-1994</cx:pt>
          <cx:pt idx="14015">-1994</cx:pt>
          <cx:pt idx="14016">-1994</cx:pt>
          <cx:pt idx="14017">-1994</cx:pt>
          <cx:pt idx="14018">-1994</cx:pt>
          <cx:pt idx="14019">-1994</cx:pt>
          <cx:pt idx="14020">-1993</cx:pt>
          <cx:pt idx="14021">-1993</cx:pt>
          <cx:pt idx="14022">-1992</cx:pt>
          <cx:pt idx="14023">-1992</cx:pt>
          <cx:pt idx="14024">-1992</cx:pt>
          <cx:pt idx="14025">-1992</cx:pt>
          <cx:pt idx="14026">-1992</cx:pt>
          <cx:pt idx="14027">-1992</cx:pt>
          <cx:pt idx="14028">-1991</cx:pt>
          <cx:pt idx="14029">-1991</cx:pt>
          <cx:pt idx="14030">-1991</cx:pt>
          <cx:pt idx="14031">-1990</cx:pt>
          <cx:pt idx="14032">-1988</cx:pt>
          <cx:pt idx="14033">-1987</cx:pt>
          <cx:pt idx="14034">-1987</cx:pt>
          <cx:pt idx="14035">-1987</cx:pt>
          <cx:pt idx="14036">-1987</cx:pt>
          <cx:pt idx="14037">-1986</cx:pt>
          <cx:pt idx="14038">-1986</cx:pt>
          <cx:pt idx="14039">-1985</cx:pt>
          <cx:pt idx="14040">-1985</cx:pt>
          <cx:pt idx="14041">-1985</cx:pt>
          <cx:pt idx="14042">-1984</cx:pt>
          <cx:pt idx="14043">-1984</cx:pt>
          <cx:pt idx="14044">-1984</cx:pt>
          <cx:pt idx="14045">-1983</cx:pt>
          <cx:pt idx="14046">-1983</cx:pt>
          <cx:pt idx="14047">-1983</cx:pt>
          <cx:pt idx="14048">-1983</cx:pt>
          <cx:pt idx="14049">-1982</cx:pt>
          <cx:pt idx="14050">-1982</cx:pt>
          <cx:pt idx="14051">-1982</cx:pt>
          <cx:pt idx="14052">-1981</cx:pt>
          <cx:pt idx="14053">-1980</cx:pt>
          <cx:pt idx="14054">-1979</cx:pt>
          <cx:pt idx="14055">-1979</cx:pt>
          <cx:pt idx="14056">-1979</cx:pt>
          <cx:pt idx="14057">-1979</cx:pt>
          <cx:pt idx="14058">-1979</cx:pt>
          <cx:pt idx="14059">-1978</cx:pt>
          <cx:pt idx="14060">-1978</cx:pt>
          <cx:pt idx="14061">-1977</cx:pt>
          <cx:pt idx="14062">-1977</cx:pt>
          <cx:pt idx="14063">-1977</cx:pt>
          <cx:pt idx="14064">-1976</cx:pt>
          <cx:pt idx="14065">-1976</cx:pt>
          <cx:pt idx="14066">-1975</cx:pt>
          <cx:pt idx="14067">-1975</cx:pt>
          <cx:pt idx="14068">-1975</cx:pt>
          <cx:pt idx="14069">-1975</cx:pt>
          <cx:pt idx="14070">-1974</cx:pt>
          <cx:pt idx="14071">-1974</cx:pt>
          <cx:pt idx="14072">-1973</cx:pt>
          <cx:pt idx="14073">-1973</cx:pt>
          <cx:pt idx="14074">-1973</cx:pt>
          <cx:pt idx="14075">-1972</cx:pt>
          <cx:pt idx="14076">-1972</cx:pt>
          <cx:pt idx="14077">-1972</cx:pt>
          <cx:pt idx="14078">-1971</cx:pt>
          <cx:pt idx="14079">-1971</cx:pt>
          <cx:pt idx="14080">-1971</cx:pt>
          <cx:pt idx="14081">-1971</cx:pt>
          <cx:pt idx="14082">-1970</cx:pt>
          <cx:pt idx="14083">-1970</cx:pt>
          <cx:pt idx="14084">-1969</cx:pt>
          <cx:pt idx="14085">-1969</cx:pt>
          <cx:pt idx="14086">-1969</cx:pt>
          <cx:pt idx="14087">-1969</cx:pt>
          <cx:pt idx="14088">-1968</cx:pt>
          <cx:pt idx="14089">-1968</cx:pt>
          <cx:pt idx="14090">-1968</cx:pt>
          <cx:pt idx="14091">-1967</cx:pt>
          <cx:pt idx="14092">-1967</cx:pt>
          <cx:pt idx="14093">-1966</cx:pt>
          <cx:pt idx="14094">-1964</cx:pt>
          <cx:pt idx="14095">-1964</cx:pt>
          <cx:pt idx="14096">-1964</cx:pt>
          <cx:pt idx="14097">-1964</cx:pt>
          <cx:pt idx="14098">-1964</cx:pt>
          <cx:pt idx="14099">-1964</cx:pt>
          <cx:pt idx="14100">-1964</cx:pt>
          <cx:pt idx="14101">-1963</cx:pt>
          <cx:pt idx="14102">-1963</cx:pt>
          <cx:pt idx="14103">-1963</cx:pt>
          <cx:pt idx="14104">-1963</cx:pt>
          <cx:pt idx="14105">-1963</cx:pt>
          <cx:pt idx="14106">-1962</cx:pt>
          <cx:pt idx="14107">-1962</cx:pt>
          <cx:pt idx="14108">-1962</cx:pt>
          <cx:pt idx="14109">-1962</cx:pt>
          <cx:pt idx="14110">-1962</cx:pt>
          <cx:pt idx="14111">-1962</cx:pt>
          <cx:pt idx="14112">-1961</cx:pt>
          <cx:pt idx="14113">-1961</cx:pt>
          <cx:pt idx="14114">-1961</cx:pt>
          <cx:pt idx="14115">-1960</cx:pt>
          <cx:pt idx="14116">-1959</cx:pt>
          <cx:pt idx="14117">-1957</cx:pt>
          <cx:pt idx="14118">-1957</cx:pt>
          <cx:pt idx="14119">-1957</cx:pt>
          <cx:pt idx="14120">-1957</cx:pt>
          <cx:pt idx="14121">-1956</cx:pt>
          <cx:pt idx="14122">-1956</cx:pt>
          <cx:pt idx="14123">-1956</cx:pt>
          <cx:pt idx="14124">-1955</cx:pt>
          <cx:pt idx="14125">-1955</cx:pt>
          <cx:pt idx="14126">-1954</cx:pt>
          <cx:pt idx="14127">-1954</cx:pt>
          <cx:pt idx="14128">-1954</cx:pt>
          <cx:pt idx="14129">-1953</cx:pt>
          <cx:pt idx="14130">-1953</cx:pt>
          <cx:pt idx="14131">-1952</cx:pt>
          <cx:pt idx="14132">-1952</cx:pt>
          <cx:pt idx="14133">-1952</cx:pt>
          <cx:pt idx="14134">-1952</cx:pt>
          <cx:pt idx="14135">-1952</cx:pt>
          <cx:pt idx="14136">-1951</cx:pt>
          <cx:pt idx="14137">-1951</cx:pt>
          <cx:pt idx="14138">-1951</cx:pt>
          <cx:pt idx="14139">-1951</cx:pt>
          <cx:pt idx="14140">-1951</cx:pt>
          <cx:pt idx="14141">-1950</cx:pt>
          <cx:pt idx="14142">-1950</cx:pt>
          <cx:pt idx="14143">-1950</cx:pt>
          <cx:pt idx="14144">-1950</cx:pt>
          <cx:pt idx="14145">-1950</cx:pt>
          <cx:pt idx="14146">-1949</cx:pt>
          <cx:pt idx="14147">-1949</cx:pt>
          <cx:pt idx="14148">-1948</cx:pt>
          <cx:pt idx="14149">-1948</cx:pt>
          <cx:pt idx="14150">-1947</cx:pt>
          <cx:pt idx="14151">-1947</cx:pt>
          <cx:pt idx="14152">-1947</cx:pt>
          <cx:pt idx="14153">-1947</cx:pt>
          <cx:pt idx="14154">-1947</cx:pt>
          <cx:pt idx="14155">-1946</cx:pt>
          <cx:pt idx="14156">-1946</cx:pt>
          <cx:pt idx="14157">-1945</cx:pt>
          <cx:pt idx="14158">-1945</cx:pt>
          <cx:pt idx="14159">-1944</cx:pt>
          <cx:pt idx="14160">-1944</cx:pt>
          <cx:pt idx="14161">-1944</cx:pt>
          <cx:pt idx="14162">-1944</cx:pt>
          <cx:pt idx="14163">-1944</cx:pt>
          <cx:pt idx="14164">-1944</cx:pt>
          <cx:pt idx="14165">-1944</cx:pt>
          <cx:pt idx="14166">-1943</cx:pt>
          <cx:pt idx="14167">-1943</cx:pt>
          <cx:pt idx="14168">-1943</cx:pt>
          <cx:pt idx="14169">-1943</cx:pt>
          <cx:pt idx="14170">-1943</cx:pt>
          <cx:pt idx="14171">-1942</cx:pt>
          <cx:pt idx="14172">-1942</cx:pt>
          <cx:pt idx="14173">-1941</cx:pt>
          <cx:pt idx="14174">-1941</cx:pt>
          <cx:pt idx="14175">-1941</cx:pt>
          <cx:pt idx="14176">-1940</cx:pt>
          <cx:pt idx="14177">-1940</cx:pt>
          <cx:pt idx="14178">-1939</cx:pt>
          <cx:pt idx="14179">-1939</cx:pt>
          <cx:pt idx="14180">-1939</cx:pt>
          <cx:pt idx="14181">-1938</cx:pt>
          <cx:pt idx="14182">-1938</cx:pt>
          <cx:pt idx="14183">-1938</cx:pt>
          <cx:pt idx="14184">-1937</cx:pt>
          <cx:pt idx="14185">-1937</cx:pt>
          <cx:pt idx="14186">-1937</cx:pt>
          <cx:pt idx="14187">-1937</cx:pt>
          <cx:pt idx="14188">-1937</cx:pt>
          <cx:pt idx="14189">-1936</cx:pt>
          <cx:pt idx="14190">-1935</cx:pt>
          <cx:pt idx="14191">-1935</cx:pt>
          <cx:pt idx="14192">-1935</cx:pt>
          <cx:pt idx="14193">-1934</cx:pt>
          <cx:pt idx="14194">-1934</cx:pt>
          <cx:pt idx="14195">-1934</cx:pt>
          <cx:pt idx="14196">-1933</cx:pt>
          <cx:pt idx="14197">-1933</cx:pt>
          <cx:pt idx="14198">-1933</cx:pt>
          <cx:pt idx="14199">-1933</cx:pt>
          <cx:pt idx="14200">-1933</cx:pt>
          <cx:pt idx="14201">-1933</cx:pt>
          <cx:pt idx="14202">-1933</cx:pt>
          <cx:pt idx="14203">-1933</cx:pt>
          <cx:pt idx="14204">-1932</cx:pt>
          <cx:pt idx="14205">-1932</cx:pt>
          <cx:pt idx="14206">-1932</cx:pt>
          <cx:pt idx="14207">-1931</cx:pt>
          <cx:pt idx="14208">-1931</cx:pt>
          <cx:pt idx="14209">-1931</cx:pt>
          <cx:pt idx="14210">-1930</cx:pt>
          <cx:pt idx="14211">-1929</cx:pt>
          <cx:pt idx="14212">-1928</cx:pt>
          <cx:pt idx="14213">-1928</cx:pt>
          <cx:pt idx="14214">-1928</cx:pt>
          <cx:pt idx="14215">-1928</cx:pt>
          <cx:pt idx="14216">-1927</cx:pt>
          <cx:pt idx="14217">-1927</cx:pt>
          <cx:pt idx="14218">-1926</cx:pt>
          <cx:pt idx="14219">-1926</cx:pt>
          <cx:pt idx="14220">-1926</cx:pt>
          <cx:pt idx="14221">-1925</cx:pt>
          <cx:pt idx="14222">-1925</cx:pt>
          <cx:pt idx="14223">-1924</cx:pt>
          <cx:pt idx="14224">-1924</cx:pt>
          <cx:pt idx="14225">-1924</cx:pt>
          <cx:pt idx="14226">-1923</cx:pt>
          <cx:pt idx="14227">-1922</cx:pt>
          <cx:pt idx="14228">-1922</cx:pt>
          <cx:pt idx="14229">-1921</cx:pt>
          <cx:pt idx="14230">-1921</cx:pt>
          <cx:pt idx="14231">-1920</cx:pt>
          <cx:pt idx="14232">-1919</cx:pt>
          <cx:pt idx="14233">-1919</cx:pt>
          <cx:pt idx="14234">-1919</cx:pt>
          <cx:pt idx="14235">-1919</cx:pt>
          <cx:pt idx="14236">-1919</cx:pt>
          <cx:pt idx="14237">-1919</cx:pt>
          <cx:pt idx="14238">-1918</cx:pt>
          <cx:pt idx="14239">-1917</cx:pt>
          <cx:pt idx="14240">-1917</cx:pt>
          <cx:pt idx="14241">-1917</cx:pt>
          <cx:pt idx="14242">-1916</cx:pt>
          <cx:pt idx="14243">-1916</cx:pt>
          <cx:pt idx="14244">-1916</cx:pt>
          <cx:pt idx="14245">-1916</cx:pt>
          <cx:pt idx="14246">-1916</cx:pt>
          <cx:pt idx="14247">-1915</cx:pt>
          <cx:pt idx="14248">-1915</cx:pt>
          <cx:pt idx="14249">-1914</cx:pt>
          <cx:pt idx="14250">-1914</cx:pt>
          <cx:pt idx="14251">-1914</cx:pt>
          <cx:pt idx="14252">-1914</cx:pt>
          <cx:pt idx="14253">-1914</cx:pt>
          <cx:pt idx="14254">-1914</cx:pt>
          <cx:pt idx="14255">-1914</cx:pt>
          <cx:pt idx="14256">-1913</cx:pt>
          <cx:pt idx="14257">-1913</cx:pt>
          <cx:pt idx="14258">-1911</cx:pt>
          <cx:pt idx="14259">-1911</cx:pt>
          <cx:pt idx="14260">-1911</cx:pt>
          <cx:pt idx="14261">-1911</cx:pt>
          <cx:pt idx="14262">-1911</cx:pt>
          <cx:pt idx="14263">-1911</cx:pt>
          <cx:pt idx="14264">-1911</cx:pt>
          <cx:pt idx="14265">-1910</cx:pt>
          <cx:pt idx="14266">-1910</cx:pt>
          <cx:pt idx="14267">-1909</cx:pt>
          <cx:pt idx="14268">-1909</cx:pt>
          <cx:pt idx="14269">-1908</cx:pt>
          <cx:pt idx="14270">-1908</cx:pt>
          <cx:pt idx="14271">-1908</cx:pt>
          <cx:pt idx="14272">-1908</cx:pt>
          <cx:pt idx="14273">-1907</cx:pt>
          <cx:pt idx="14274">-1906</cx:pt>
          <cx:pt idx="14275">-1906</cx:pt>
          <cx:pt idx="14276">-1906</cx:pt>
          <cx:pt idx="14277">-1906</cx:pt>
          <cx:pt idx="14278">-1906</cx:pt>
          <cx:pt idx="14279">-1906</cx:pt>
          <cx:pt idx="14280">-1905</cx:pt>
          <cx:pt idx="14281">-1904</cx:pt>
          <cx:pt idx="14282">-1903</cx:pt>
          <cx:pt idx="14283">-1903</cx:pt>
          <cx:pt idx="14284">-1903</cx:pt>
          <cx:pt idx="14285">-1903</cx:pt>
          <cx:pt idx="14286">-1902</cx:pt>
          <cx:pt idx="14287">-1901</cx:pt>
          <cx:pt idx="14288">-1901</cx:pt>
          <cx:pt idx="14289">-1901</cx:pt>
          <cx:pt idx="14290">-1900</cx:pt>
          <cx:pt idx="14291">-1900</cx:pt>
          <cx:pt idx="14292">-1900</cx:pt>
          <cx:pt idx="14293">-1900</cx:pt>
          <cx:pt idx="14294">-1900</cx:pt>
          <cx:pt idx="14295">-1900</cx:pt>
          <cx:pt idx="14296">-1900</cx:pt>
          <cx:pt idx="14297">-1899</cx:pt>
          <cx:pt idx="14298">-1899</cx:pt>
          <cx:pt idx="14299">-1898</cx:pt>
          <cx:pt idx="14300">-1898</cx:pt>
          <cx:pt idx="14301">-1898</cx:pt>
          <cx:pt idx="14302">-1897</cx:pt>
          <cx:pt idx="14303">-1896</cx:pt>
          <cx:pt idx="14304">-1896</cx:pt>
          <cx:pt idx="14305">-1895</cx:pt>
          <cx:pt idx="14306">-1895</cx:pt>
          <cx:pt idx="14307">-1895</cx:pt>
          <cx:pt idx="14308">-1894</cx:pt>
          <cx:pt idx="14309">-1894</cx:pt>
          <cx:pt idx="14310">-1894</cx:pt>
          <cx:pt idx="14311">-1894</cx:pt>
          <cx:pt idx="14312">-1894</cx:pt>
          <cx:pt idx="14313">-1894</cx:pt>
          <cx:pt idx="14314">-1893</cx:pt>
          <cx:pt idx="14315">-1893</cx:pt>
          <cx:pt idx="14316">-1893</cx:pt>
          <cx:pt idx="14317">-1892</cx:pt>
          <cx:pt idx="14318">-1892</cx:pt>
          <cx:pt idx="14319">-1891</cx:pt>
          <cx:pt idx="14320">-1891</cx:pt>
          <cx:pt idx="14321">-1891</cx:pt>
          <cx:pt idx="14322">-1891</cx:pt>
          <cx:pt idx="14323">-1891</cx:pt>
          <cx:pt idx="14324">-1890</cx:pt>
          <cx:pt idx="14325">-1890</cx:pt>
          <cx:pt idx="14326">-1890</cx:pt>
          <cx:pt idx="14327">-1890</cx:pt>
          <cx:pt idx="14328">-1890</cx:pt>
          <cx:pt idx="14329">-1889</cx:pt>
          <cx:pt idx="14330">-1889</cx:pt>
          <cx:pt idx="14331">-1889</cx:pt>
          <cx:pt idx="14332">-1888</cx:pt>
          <cx:pt idx="14333">-1887</cx:pt>
          <cx:pt idx="14334">-1887</cx:pt>
          <cx:pt idx="14335">-1887</cx:pt>
          <cx:pt idx="14336">-1886</cx:pt>
          <cx:pt idx="14337">-1886</cx:pt>
          <cx:pt idx="14338">-1886</cx:pt>
          <cx:pt idx="14339">-1885</cx:pt>
          <cx:pt idx="14340">-1884</cx:pt>
          <cx:pt idx="14341">-1884</cx:pt>
          <cx:pt idx="14342">-1883</cx:pt>
          <cx:pt idx="14343">-1883</cx:pt>
          <cx:pt idx="14344">-1883</cx:pt>
          <cx:pt idx="14345">-1883</cx:pt>
          <cx:pt idx="14346">-1882</cx:pt>
          <cx:pt idx="14347">-1882</cx:pt>
          <cx:pt idx="14348">-1882</cx:pt>
          <cx:pt idx="14349">-1882</cx:pt>
          <cx:pt idx="14350">-1881</cx:pt>
          <cx:pt idx="14351">-1881</cx:pt>
          <cx:pt idx="14352">-1881</cx:pt>
          <cx:pt idx="14353">-1881</cx:pt>
          <cx:pt idx="14354">-1881</cx:pt>
          <cx:pt idx="14355">-1880</cx:pt>
          <cx:pt idx="14356">-1880</cx:pt>
          <cx:pt idx="14357">-1880</cx:pt>
          <cx:pt idx="14358">-1880</cx:pt>
          <cx:pt idx="14359">-1879</cx:pt>
          <cx:pt idx="14360">-1879</cx:pt>
          <cx:pt idx="14361">-1879</cx:pt>
          <cx:pt idx="14362">-1879</cx:pt>
          <cx:pt idx="14363">-1879</cx:pt>
          <cx:pt idx="14364">-1879</cx:pt>
          <cx:pt idx="14365">-1879</cx:pt>
          <cx:pt idx="14366">-1879</cx:pt>
          <cx:pt idx="14367">-1878</cx:pt>
          <cx:pt idx="14368">-1878</cx:pt>
          <cx:pt idx="14369">-1878</cx:pt>
          <cx:pt idx="14370">-1877</cx:pt>
          <cx:pt idx="14371">-1877</cx:pt>
          <cx:pt idx="14372">-1876</cx:pt>
          <cx:pt idx="14373">-1876</cx:pt>
          <cx:pt idx="14374">-1875</cx:pt>
          <cx:pt idx="14375">-1875</cx:pt>
          <cx:pt idx="14376">-1875</cx:pt>
          <cx:pt idx="14377">-1874</cx:pt>
          <cx:pt idx="14378">-1874</cx:pt>
          <cx:pt idx="14379">-1874</cx:pt>
          <cx:pt idx="14380">-1873</cx:pt>
          <cx:pt idx="14381">-1873</cx:pt>
          <cx:pt idx="14382">-1873</cx:pt>
          <cx:pt idx="14383">-1873</cx:pt>
          <cx:pt idx="14384">-1872</cx:pt>
          <cx:pt idx="14385">-1872</cx:pt>
          <cx:pt idx="14386">-1872</cx:pt>
          <cx:pt idx="14387">-1871</cx:pt>
          <cx:pt idx="14388">-1871</cx:pt>
          <cx:pt idx="14389">-1871</cx:pt>
          <cx:pt idx="14390">-1871</cx:pt>
          <cx:pt idx="14391">-1871</cx:pt>
          <cx:pt idx="14392">-1870</cx:pt>
          <cx:pt idx="14393">-1870</cx:pt>
          <cx:pt idx="14394">-1870</cx:pt>
          <cx:pt idx="14395">-1869</cx:pt>
          <cx:pt idx="14396">-1869</cx:pt>
          <cx:pt idx="14397">-1869</cx:pt>
          <cx:pt idx="14398">-1868</cx:pt>
          <cx:pt idx="14399">-1867</cx:pt>
          <cx:pt idx="14400">-1867</cx:pt>
          <cx:pt idx="14401">-1867</cx:pt>
          <cx:pt idx="14402">-1866</cx:pt>
          <cx:pt idx="14403">-1866</cx:pt>
          <cx:pt idx="14404">-1865</cx:pt>
          <cx:pt idx="14405">-1863</cx:pt>
          <cx:pt idx="14406">-1863</cx:pt>
          <cx:pt idx="14407">-1863</cx:pt>
          <cx:pt idx="14408">-1863</cx:pt>
          <cx:pt idx="14409">-1862</cx:pt>
          <cx:pt idx="14410">-1861</cx:pt>
          <cx:pt idx="14411">-1861</cx:pt>
          <cx:pt idx="14412">-1861</cx:pt>
          <cx:pt idx="14413">-1861</cx:pt>
          <cx:pt idx="14414">-1861</cx:pt>
          <cx:pt idx="14415">-1861</cx:pt>
          <cx:pt idx="14416">-1861</cx:pt>
          <cx:pt idx="14417">-1860</cx:pt>
          <cx:pt idx="14418">-1860</cx:pt>
          <cx:pt idx="14419">-1860</cx:pt>
          <cx:pt idx="14420">-1860</cx:pt>
          <cx:pt idx="14421">-1859</cx:pt>
          <cx:pt idx="14422">-1858</cx:pt>
          <cx:pt idx="14423">-1858</cx:pt>
          <cx:pt idx="14424">-1857</cx:pt>
          <cx:pt idx="14425">-1857</cx:pt>
          <cx:pt idx="14426">-1857</cx:pt>
          <cx:pt idx="14427">-1857</cx:pt>
          <cx:pt idx="14428">-1857</cx:pt>
          <cx:pt idx="14429">-1857</cx:pt>
          <cx:pt idx="14430">-1856</cx:pt>
          <cx:pt idx="14431">-1856</cx:pt>
          <cx:pt idx="14432">-1856</cx:pt>
          <cx:pt idx="14433">-1856</cx:pt>
          <cx:pt idx="14434">-1856</cx:pt>
          <cx:pt idx="14435">-1855</cx:pt>
          <cx:pt idx="14436">-1855</cx:pt>
          <cx:pt idx="14437">-1854</cx:pt>
          <cx:pt idx="14438">-1854</cx:pt>
          <cx:pt idx="14439">-1854</cx:pt>
          <cx:pt idx="14440">-1853</cx:pt>
          <cx:pt idx="14441">-1852</cx:pt>
          <cx:pt idx="14442">-1851</cx:pt>
          <cx:pt idx="14443">-1851</cx:pt>
          <cx:pt idx="14444">-1851</cx:pt>
          <cx:pt idx="14445">-1851</cx:pt>
          <cx:pt idx="14446">-1850</cx:pt>
          <cx:pt idx="14447">-1849</cx:pt>
          <cx:pt idx="14448">-1849</cx:pt>
          <cx:pt idx="14449">-1848</cx:pt>
          <cx:pt idx="14450">-1848</cx:pt>
          <cx:pt idx="14451">-1848</cx:pt>
          <cx:pt idx="14452">-1847</cx:pt>
          <cx:pt idx="14453">-1847</cx:pt>
          <cx:pt idx="14454">-1847</cx:pt>
          <cx:pt idx="14455">-1847</cx:pt>
          <cx:pt idx="14456">-1847</cx:pt>
          <cx:pt idx="14457">-1846</cx:pt>
          <cx:pt idx="14458">-1844</cx:pt>
          <cx:pt idx="14459">-1844</cx:pt>
          <cx:pt idx="14460">-1844</cx:pt>
          <cx:pt idx="14461">-1844</cx:pt>
          <cx:pt idx="14462">-1843</cx:pt>
          <cx:pt idx="14463">-1843</cx:pt>
          <cx:pt idx="14464">-1843</cx:pt>
          <cx:pt idx="14465">-1843</cx:pt>
          <cx:pt idx="14466">-1842</cx:pt>
          <cx:pt idx="14467">-1842</cx:pt>
          <cx:pt idx="14468">-1842</cx:pt>
          <cx:pt idx="14469">-1841</cx:pt>
          <cx:pt idx="14470">-1841</cx:pt>
          <cx:pt idx="14471">-1841</cx:pt>
          <cx:pt idx="14472">-1841</cx:pt>
          <cx:pt idx="14473">-1840</cx:pt>
          <cx:pt idx="14474">-1840</cx:pt>
          <cx:pt idx="14475">-1840</cx:pt>
          <cx:pt idx="14476">-1839</cx:pt>
          <cx:pt idx="14477">-1839</cx:pt>
          <cx:pt idx="14478">-1839</cx:pt>
          <cx:pt idx="14479">-1839</cx:pt>
          <cx:pt idx="14480">-1837</cx:pt>
          <cx:pt idx="14481">-1837</cx:pt>
          <cx:pt idx="14482">-1837</cx:pt>
          <cx:pt idx="14483">-1837</cx:pt>
          <cx:pt idx="14484">-1836</cx:pt>
          <cx:pt idx="14485">-1836</cx:pt>
          <cx:pt idx="14486">-1835</cx:pt>
          <cx:pt idx="14487">-1834</cx:pt>
          <cx:pt idx="14488">-1834</cx:pt>
          <cx:pt idx="14489">-1834</cx:pt>
          <cx:pt idx="14490">-1833</cx:pt>
          <cx:pt idx="14491">-1832</cx:pt>
          <cx:pt idx="14492">-1832</cx:pt>
          <cx:pt idx="14493">-1832</cx:pt>
          <cx:pt idx="14494">-1832</cx:pt>
          <cx:pt idx="14495">-1831</cx:pt>
          <cx:pt idx="14496">-1831</cx:pt>
          <cx:pt idx="14497">-1831</cx:pt>
          <cx:pt idx="14498">-1830</cx:pt>
          <cx:pt idx="14499">-1830</cx:pt>
          <cx:pt idx="14500">-1830</cx:pt>
          <cx:pt idx="14501">-1830</cx:pt>
          <cx:pt idx="14502">-1829</cx:pt>
          <cx:pt idx="14503">-1829</cx:pt>
          <cx:pt idx="14504">-1828</cx:pt>
          <cx:pt idx="14505">-1828</cx:pt>
          <cx:pt idx="14506">-1828</cx:pt>
          <cx:pt idx="14507">-1827</cx:pt>
          <cx:pt idx="14508">-1827</cx:pt>
          <cx:pt idx="14509">-1827</cx:pt>
          <cx:pt idx="14510">-1827</cx:pt>
          <cx:pt idx="14511">-1826</cx:pt>
          <cx:pt idx="14512">-1825</cx:pt>
          <cx:pt idx="14513">-1824</cx:pt>
          <cx:pt idx="14514">-1824</cx:pt>
          <cx:pt idx="14515">-1822</cx:pt>
          <cx:pt idx="14516">-1822</cx:pt>
          <cx:pt idx="14517">-1821</cx:pt>
          <cx:pt idx="14518">-1821</cx:pt>
          <cx:pt idx="14519">-1821</cx:pt>
          <cx:pt idx="14520">-1821</cx:pt>
          <cx:pt idx="14521">-1820</cx:pt>
          <cx:pt idx="14522">-1820</cx:pt>
          <cx:pt idx="14523">-1819</cx:pt>
          <cx:pt idx="14524">-1819</cx:pt>
          <cx:pt idx="14525">-1819</cx:pt>
          <cx:pt idx="14526">-1819</cx:pt>
          <cx:pt idx="14527">-1818</cx:pt>
          <cx:pt idx="14528">-1817</cx:pt>
          <cx:pt idx="14529">-1817</cx:pt>
          <cx:pt idx="14530">-1817</cx:pt>
          <cx:pt idx="14531">-1817</cx:pt>
          <cx:pt idx="14532">-1816</cx:pt>
          <cx:pt idx="14533">-1816</cx:pt>
          <cx:pt idx="14534">-1815</cx:pt>
          <cx:pt idx="14535">-1815</cx:pt>
          <cx:pt idx="14536">-1814</cx:pt>
          <cx:pt idx="14537">-1814</cx:pt>
          <cx:pt idx="14538">-1814</cx:pt>
          <cx:pt idx="14539">-1814</cx:pt>
          <cx:pt idx="14540">-1814</cx:pt>
          <cx:pt idx="14541">-1814</cx:pt>
          <cx:pt idx="14542">-1814</cx:pt>
          <cx:pt idx="14543">-1814</cx:pt>
          <cx:pt idx="14544">-1813</cx:pt>
          <cx:pt idx="14545">-1813</cx:pt>
          <cx:pt idx="14546">-1813</cx:pt>
          <cx:pt idx="14547">-1813</cx:pt>
          <cx:pt idx="14548">-1813</cx:pt>
          <cx:pt idx="14549">-1812</cx:pt>
          <cx:pt idx="14550">-1812</cx:pt>
          <cx:pt idx="14551">-1812</cx:pt>
          <cx:pt idx="14552">-1811</cx:pt>
          <cx:pt idx="14553">-1811</cx:pt>
          <cx:pt idx="14554">-1810</cx:pt>
          <cx:pt idx="14555">-1810</cx:pt>
          <cx:pt idx="14556">-1810</cx:pt>
          <cx:pt idx="14557">-1810</cx:pt>
          <cx:pt idx="14558">-1810</cx:pt>
          <cx:pt idx="14559">-1810</cx:pt>
          <cx:pt idx="14560">-1809</cx:pt>
          <cx:pt idx="14561">-1809</cx:pt>
          <cx:pt idx="14562">-1809</cx:pt>
          <cx:pt idx="14563">-1809</cx:pt>
          <cx:pt idx="14564">-1809</cx:pt>
          <cx:pt idx="14565">-1809</cx:pt>
          <cx:pt idx="14566">-1808</cx:pt>
          <cx:pt idx="14567">-1808</cx:pt>
          <cx:pt idx="14568">-1808</cx:pt>
          <cx:pt idx="14569">-1808</cx:pt>
          <cx:pt idx="14570">-1807</cx:pt>
          <cx:pt idx="14571">-1807</cx:pt>
          <cx:pt idx="14572">-1805</cx:pt>
          <cx:pt idx="14573">-1805</cx:pt>
          <cx:pt idx="14574">-1805</cx:pt>
          <cx:pt idx="14575">-1804</cx:pt>
          <cx:pt idx="14576">-1804</cx:pt>
          <cx:pt idx="14577">-1803</cx:pt>
          <cx:pt idx="14578">-1803</cx:pt>
          <cx:pt idx="14579">-1803</cx:pt>
          <cx:pt idx="14580">-1802</cx:pt>
          <cx:pt idx="14581">-1802</cx:pt>
          <cx:pt idx="14582">-1802</cx:pt>
          <cx:pt idx="14583">-1802</cx:pt>
          <cx:pt idx="14584">-1802</cx:pt>
          <cx:pt idx="14585">-1801</cx:pt>
          <cx:pt idx="14586">-1801</cx:pt>
          <cx:pt idx="14587">-1800</cx:pt>
          <cx:pt idx="14588">-1800</cx:pt>
          <cx:pt idx="14589">-1799</cx:pt>
          <cx:pt idx="14590">-1799</cx:pt>
          <cx:pt idx="14591">-1799</cx:pt>
          <cx:pt idx="14592">-1799</cx:pt>
          <cx:pt idx="14593">-1798</cx:pt>
          <cx:pt idx="14594">-1798</cx:pt>
          <cx:pt idx="14595">-1798</cx:pt>
          <cx:pt idx="14596">-1797</cx:pt>
          <cx:pt idx="14597">-1796</cx:pt>
          <cx:pt idx="14598">-1795</cx:pt>
          <cx:pt idx="14599">-1794</cx:pt>
          <cx:pt idx="14600">-1794</cx:pt>
          <cx:pt idx="14601">-1792</cx:pt>
          <cx:pt idx="14602">-1792</cx:pt>
          <cx:pt idx="14603">-1791</cx:pt>
          <cx:pt idx="14604">-1790</cx:pt>
          <cx:pt idx="14605">-1790</cx:pt>
          <cx:pt idx="14606">-1789</cx:pt>
          <cx:pt idx="14607">-1789</cx:pt>
          <cx:pt idx="14608">-1789</cx:pt>
          <cx:pt idx="14609">-1788</cx:pt>
          <cx:pt idx="14610">-1788</cx:pt>
          <cx:pt idx="14611">-1788</cx:pt>
          <cx:pt idx="14612">-1788</cx:pt>
          <cx:pt idx="14613">-1787</cx:pt>
          <cx:pt idx="14614">-1787</cx:pt>
          <cx:pt idx="14615">-1787</cx:pt>
          <cx:pt idx="14616">-1786</cx:pt>
          <cx:pt idx="14617">-1786</cx:pt>
          <cx:pt idx="14618">-1785</cx:pt>
          <cx:pt idx="14619">-1785</cx:pt>
          <cx:pt idx="14620">-1785</cx:pt>
          <cx:pt idx="14621">-1784</cx:pt>
          <cx:pt idx="14622">-1783</cx:pt>
          <cx:pt idx="14623">-1783</cx:pt>
          <cx:pt idx="14624">-1783</cx:pt>
          <cx:pt idx="14625">-1783</cx:pt>
          <cx:pt idx="14626">-1782</cx:pt>
          <cx:pt idx="14627">-1782</cx:pt>
          <cx:pt idx="14628">-1782</cx:pt>
          <cx:pt idx="14629">-1782</cx:pt>
          <cx:pt idx="14630">-1782</cx:pt>
          <cx:pt idx="14631">-1782</cx:pt>
          <cx:pt idx="14632">-1781</cx:pt>
          <cx:pt idx="14633">-1781</cx:pt>
          <cx:pt idx="14634">-1781</cx:pt>
          <cx:pt idx="14635">-1780</cx:pt>
          <cx:pt idx="14636">-1780</cx:pt>
          <cx:pt idx="14637">-1780</cx:pt>
          <cx:pt idx="14638">-1780</cx:pt>
          <cx:pt idx="14639">-1779</cx:pt>
          <cx:pt idx="14640">-1779</cx:pt>
          <cx:pt idx="14641">-1779</cx:pt>
          <cx:pt idx="14642">-1778</cx:pt>
          <cx:pt idx="14643">-1778</cx:pt>
          <cx:pt idx="14644">-1778</cx:pt>
          <cx:pt idx="14645">-1778</cx:pt>
          <cx:pt idx="14646">-1778</cx:pt>
          <cx:pt idx="14647">-1777</cx:pt>
          <cx:pt idx="14648">-1777</cx:pt>
          <cx:pt idx="14649">-1776</cx:pt>
          <cx:pt idx="14650">-1776</cx:pt>
          <cx:pt idx="14651">-1776</cx:pt>
          <cx:pt idx="14652">-1775</cx:pt>
          <cx:pt idx="14653">-1775</cx:pt>
          <cx:pt idx="14654">-1775</cx:pt>
          <cx:pt idx="14655">-1774</cx:pt>
          <cx:pt idx="14656">-1774</cx:pt>
          <cx:pt idx="14657">-1773</cx:pt>
          <cx:pt idx="14658">-1772</cx:pt>
          <cx:pt idx="14659">-1772</cx:pt>
          <cx:pt idx="14660">-1772</cx:pt>
          <cx:pt idx="14661">-1772</cx:pt>
          <cx:pt idx="14662">-1771</cx:pt>
          <cx:pt idx="14663">-1771</cx:pt>
          <cx:pt idx="14664">-1771</cx:pt>
          <cx:pt idx="14665">-1770</cx:pt>
          <cx:pt idx="14666">-1770</cx:pt>
          <cx:pt idx="14667">-1770</cx:pt>
          <cx:pt idx="14668">-1769</cx:pt>
          <cx:pt idx="14669">-1769</cx:pt>
          <cx:pt idx="14670">-1768</cx:pt>
          <cx:pt idx="14671">-1768</cx:pt>
          <cx:pt idx="14672">-1768</cx:pt>
          <cx:pt idx="14673">-1768</cx:pt>
          <cx:pt idx="14674">-1768</cx:pt>
          <cx:pt idx="14675">-1767</cx:pt>
          <cx:pt idx="14676">-1767</cx:pt>
          <cx:pt idx="14677">-1767</cx:pt>
          <cx:pt idx="14678">-1767</cx:pt>
          <cx:pt idx="14679">-1766</cx:pt>
          <cx:pt idx="14680">-1766</cx:pt>
          <cx:pt idx="14681">-1766</cx:pt>
          <cx:pt idx="14682">-1765</cx:pt>
          <cx:pt idx="14683">-1765</cx:pt>
          <cx:pt idx="14684">-1765</cx:pt>
          <cx:pt idx="14685">-1764</cx:pt>
          <cx:pt idx="14686">-1764</cx:pt>
          <cx:pt idx="14687">-1763</cx:pt>
          <cx:pt idx="14688">-1763</cx:pt>
          <cx:pt idx="14689">-1763</cx:pt>
          <cx:pt idx="14690">-1763</cx:pt>
          <cx:pt idx="14691">-1762</cx:pt>
          <cx:pt idx="14692">-1762</cx:pt>
          <cx:pt idx="14693">-1762</cx:pt>
          <cx:pt idx="14694">-1762</cx:pt>
          <cx:pt idx="14695">-1761</cx:pt>
          <cx:pt idx="14696">-1761</cx:pt>
          <cx:pt idx="14697">-1760</cx:pt>
          <cx:pt idx="14698">-1760</cx:pt>
          <cx:pt idx="14699">-1760</cx:pt>
          <cx:pt idx="14700">-1760</cx:pt>
          <cx:pt idx="14701">-1759</cx:pt>
          <cx:pt idx="14702">-1759</cx:pt>
          <cx:pt idx="14703">-1759</cx:pt>
          <cx:pt idx="14704">-1757</cx:pt>
          <cx:pt idx="14705">-1757</cx:pt>
          <cx:pt idx="14706">-1757</cx:pt>
          <cx:pt idx="14707">-1757</cx:pt>
          <cx:pt idx="14708">-1756</cx:pt>
          <cx:pt idx="14709">-1756</cx:pt>
          <cx:pt idx="14710">-1755</cx:pt>
          <cx:pt idx="14711">-1755</cx:pt>
          <cx:pt idx="14712">-1755</cx:pt>
          <cx:pt idx="14713">-1755</cx:pt>
          <cx:pt idx="14714">-1754</cx:pt>
          <cx:pt idx="14715">-1754</cx:pt>
          <cx:pt idx="14716">-1754</cx:pt>
          <cx:pt idx="14717">-1754</cx:pt>
          <cx:pt idx="14718">-1754</cx:pt>
          <cx:pt idx="14719">-1754</cx:pt>
          <cx:pt idx="14720">-1753</cx:pt>
          <cx:pt idx="14721">-1753</cx:pt>
          <cx:pt idx="14722">-1753</cx:pt>
          <cx:pt idx="14723">-1753</cx:pt>
          <cx:pt idx="14724">-1753</cx:pt>
          <cx:pt idx="14725">-1752</cx:pt>
          <cx:pt idx="14726">-1751</cx:pt>
          <cx:pt idx="14727">-1751</cx:pt>
          <cx:pt idx="14728">-1751</cx:pt>
          <cx:pt idx="14729">-1751</cx:pt>
          <cx:pt idx="14730">-1750</cx:pt>
          <cx:pt idx="14731">-1750</cx:pt>
          <cx:pt idx="14732">-1749</cx:pt>
          <cx:pt idx="14733">-1749</cx:pt>
          <cx:pt idx="14734">-1747</cx:pt>
          <cx:pt idx="14735">-1747</cx:pt>
          <cx:pt idx="14736">-1747</cx:pt>
          <cx:pt idx="14737">-1747</cx:pt>
          <cx:pt idx="14738">-1746</cx:pt>
          <cx:pt idx="14739">-1746</cx:pt>
          <cx:pt idx="14740">-1746</cx:pt>
          <cx:pt idx="14741">-1745</cx:pt>
          <cx:pt idx="14742">-1745</cx:pt>
          <cx:pt idx="14743">-1745</cx:pt>
          <cx:pt idx="14744">-1744</cx:pt>
          <cx:pt idx="14745">-1744</cx:pt>
          <cx:pt idx="14746">-1744</cx:pt>
          <cx:pt idx="14747">-1743</cx:pt>
          <cx:pt idx="14748">-1742</cx:pt>
          <cx:pt idx="14749">-1742</cx:pt>
          <cx:pt idx="14750">-1742</cx:pt>
          <cx:pt idx="14751">-1742</cx:pt>
          <cx:pt idx="14752">-1741</cx:pt>
          <cx:pt idx="14753">-1741</cx:pt>
          <cx:pt idx="14754">-1741</cx:pt>
          <cx:pt idx="14755">-1741</cx:pt>
          <cx:pt idx="14756">-1741</cx:pt>
          <cx:pt idx="14757">-1740</cx:pt>
          <cx:pt idx="14758">-1740</cx:pt>
          <cx:pt idx="14759">-1740</cx:pt>
          <cx:pt idx="14760">-1740</cx:pt>
          <cx:pt idx="14761">-1739</cx:pt>
          <cx:pt idx="14762">-1739</cx:pt>
          <cx:pt idx="14763">-1739</cx:pt>
          <cx:pt idx="14764">-1739</cx:pt>
          <cx:pt idx="14765">-1738</cx:pt>
          <cx:pt idx="14766">-1738</cx:pt>
          <cx:pt idx="14767">-1738</cx:pt>
          <cx:pt idx="14768">-1738</cx:pt>
          <cx:pt idx="14769">-1737</cx:pt>
          <cx:pt idx="14770">-1737</cx:pt>
          <cx:pt idx="14771">-1736</cx:pt>
          <cx:pt idx="14772">-1736</cx:pt>
          <cx:pt idx="14773">-1735</cx:pt>
          <cx:pt idx="14774">-1734</cx:pt>
          <cx:pt idx="14775">-1734</cx:pt>
          <cx:pt idx="14776">-1733</cx:pt>
          <cx:pt idx="14777">-1733</cx:pt>
          <cx:pt idx="14778">-1733</cx:pt>
          <cx:pt idx="14779">-1733</cx:pt>
          <cx:pt idx="14780">-1733</cx:pt>
          <cx:pt idx="14781">-1732</cx:pt>
          <cx:pt idx="14782">-1732</cx:pt>
          <cx:pt idx="14783">-1732</cx:pt>
          <cx:pt idx="14784">-1731</cx:pt>
          <cx:pt idx="14785">-1731</cx:pt>
          <cx:pt idx="14786">-1730</cx:pt>
          <cx:pt idx="14787">-1730</cx:pt>
          <cx:pt idx="14788">-1730</cx:pt>
          <cx:pt idx="14789">-1730</cx:pt>
          <cx:pt idx="14790">-1730</cx:pt>
          <cx:pt idx="14791">-1730</cx:pt>
          <cx:pt idx="14792">-1729</cx:pt>
          <cx:pt idx="14793">-1729</cx:pt>
          <cx:pt idx="14794">-1728</cx:pt>
          <cx:pt idx="14795">-1728</cx:pt>
          <cx:pt idx="14796">-1728</cx:pt>
          <cx:pt idx="14797">-1728</cx:pt>
          <cx:pt idx="14798">-1727</cx:pt>
          <cx:pt idx="14799">-1727</cx:pt>
          <cx:pt idx="14800">-1727</cx:pt>
          <cx:pt idx="14801">-1727</cx:pt>
          <cx:pt idx="14802">-1726</cx:pt>
          <cx:pt idx="14803">-1726</cx:pt>
          <cx:pt idx="14804">-1726</cx:pt>
          <cx:pt idx="14805">-1725</cx:pt>
          <cx:pt idx="14806">-1725</cx:pt>
          <cx:pt idx="14807">-1724</cx:pt>
          <cx:pt idx="14808">-1724</cx:pt>
          <cx:pt idx="14809">-1724</cx:pt>
          <cx:pt idx="14810">-1724</cx:pt>
          <cx:pt idx="14811">-1724</cx:pt>
          <cx:pt idx="14812">-1723</cx:pt>
          <cx:pt idx="14813">-1723</cx:pt>
          <cx:pt idx="14814">-1723</cx:pt>
          <cx:pt idx="14815">-1723</cx:pt>
          <cx:pt idx="14816">-1723</cx:pt>
          <cx:pt idx="14817">-1723</cx:pt>
          <cx:pt idx="14818">-1722</cx:pt>
          <cx:pt idx="14819">-1721</cx:pt>
          <cx:pt idx="14820">-1721</cx:pt>
          <cx:pt idx="14821">-1721</cx:pt>
          <cx:pt idx="14822">-1720</cx:pt>
          <cx:pt idx="14823">-1720</cx:pt>
          <cx:pt idx="14824">-1719</cx:pt>
          <cx:pt idx="14825">-1719</cx:pt>
          <cx:pt idx="14826">-1719</cx:pt>
          <cx:pt idx="14827">-1719</cx:pt>
          <cx:pt idx="14828">-1719</cx:pt>
          <cx:pt idx="14829">-1718</cx:pt>
          <cx:pt idx="14830">-1718</cx:pt>
          <cx:pt idx="14831">-1717</cx:pt>
          <cx:pt idx="14832">-1717</cx:pt>
          <cx:pt idx="14833">-1716</cx:pt>
          <cx:pt idx="14834">-1716</cx:pt>
          <cx:pt idx="14835">-1716</cx:pt>
          <cx:pt idx="14836">-1716</cx:pt>
          <cx:pt idx="14837">-1716</cx:pt>
          <cx:pt idx="14838">-1715</cx:pt>
          <cx:pt idx="14839">-1715</cx:pt>
          <cx:pt idx="14840">-1715</cx:pt>
          <cx:pt idx="14841">-1715</cx:pt>
          <cx:pt idx="14842">-1715</cx:pt>
          <cx:pt idx="14843">-1714</cx:pt>
          <cx:pt idx="14844">-1714</cx:pt>
          <cx:pt idx="14845">-1714</cx:pt>
          <cx:pt idx="14846">-1714</cx:pt>
          <cx:pt idx="14847">-1714</cx:pt>
          <cx:pt idx="14848">-1713</cx:pt>
          <cx:pt idx="14849">-1713</cx:pt>
          <cx:pt idx="14850">-1713</cx:pt>
          <cx:pt idx="14851">-1713</cx:pt>
          <cx:pt idx="14852">-1713</cx:pt>
          <cx:pt idx="14853">-1712</cx:pt>
          <cx:pt idx="14854">-1711</cx:pt>
          <cx:pt idx="14855">-1711</cx:pt>
          <cx:pt idx="14856">-1710</cx:pt>
          <cx:pt idx="14857">-1710</cx:pt>
          <cx:pt idx="14858">-1710</cx:pt>
          <cx:pt idx="14859">-1710</cx:pt>
          <cx:pt idx="14860">-1710</cx:pt>
          <cx:pt idx="14861">-1710</cx:pt>
          <cx:pt idx="14862">-1709</cx:pt>
          <cx:pt idx="14863">-1709</cx:pt>
          <cx:pt idx="14864">-1709</cx:pt>
          <cx:pt idx="14865">-1709</cx:pt>
          <cx:pt idx="14866">-1709</cx:pt>
          <cx:pt idx="14867">-1709</cx:pt>
          <cx:pt idx="14868">-1708</cx:pt>
          <cx:pt idx="14869">-1708</cx:pt>
          <cx:pt idx="14870">-1708</cx:pt>
          <cx:pt idx="14871">-1707</cx:pt>
          <cx:pt idx="14872">-1707</cx:pt>
          <cx:pt idx="14873">-1707</cx:pt>
          <cx:pt idx="14874">-1707</cx:pt>
          <cx:pt idx="14875">-1706</cx:pt>
          <cx:pt idx="14876">-1705</cx:pt>
          <cx:pt idx="14877">-1705</cx:pt>
          <cx:pt idx="14878">-1704</cx:pt>
          <cx:pt idx="14879">-1703</cx:pt>
          <cx:pt idx="14880">-1703</cx:pt>
          <cx:pt idx="14881">-1703</cx:pt>
          <cx:pt idx="14882">-1702</cx:pt>
          <cx:pt idx="14883">-1701</cx:pt>
          <cx:pt idx="14884">-1701</cx:pt>
          <cx:pt idx="14885">-1701</cx:pt>
          <cx:pt idx="14886">-1701</cx:pt>
          <cx:pt idx="14887">-1701</cx:pt>
          <cx:pt idx="14888">-1700</cx:pt>
          <cx:pt idx="14889">-1700</cx:pt>
          <cx:pt idx="14890">-1700</cx:pt>
          <cx:pt idx="14891">-1699</cx:pt>
          <cx:pt idx="14892">-1699</cx:pt>
          <cx:pt idx="14893">-1698</cx:pt>
          <cx:pt idx="14894">-1698</cx:pt>
          <cx:pt idx="14895">-1698</cx:pt>
          <cx:pt idx="14896">-1698</cx:pt>
          <cx:pt idx="14897">-1698</cx:pt>
          <cx:pt idx="14898">-1697</cx:pt>
          <cx:pt idx="14899">-1696</cx:pt>
          <cx:pt idx="14900">-1696</cx:pt>
          <cx:pt idx="14901">-1696</cx:pt>
          <cx:pt idx="14902">-1695</cx:pt>
          <cx:pt idx="14903">-1694</cx:pt>
          <cx:pt idx="14904">-1694</cx:pt>
          <cx:pt idx="14905">-1693</cx:pt>
          <cx:pt idx="14906">-1693</cx:pt>
          <cx:pt idx="14907">-1692</cx:pt>
          <cx:pt idx="14908">-1692</cx:pt>
          <cx:pt idx="14909">-1691</cx:pt>
          <cx:pt idx="14910">-1691</cx:pt>
          <cx:pt idx="14911">-1691</cx:pt>
          <cx:pt idx="14912">-1691</cx:pt>
          <cx:pt idx="14913">-1690</cx:pt>
          <cx:pt idx="14914">-1690</cx:pt>
          <cx:pt idx="14915">-1690</cx:pt>
          <cx:pt idx="14916">-1689</cx:pt>
          <cx:pt idx="14917">-1689</cx:pt>
          <cx:pt idx="14918">-1689</cx:pt>
          <cx:pt idx="14919">-1688</cx:pt>
          <cx:pt idx="14920">-1688</cx:pt>
          <cx:pt idx="14921">-1688</cx:pt>
          <cx:pt idx="14922">-1688</cx:pt>
          <cx:pt idx="14923">-1687</cx:pt>
          <cx:pt idx="14924">-1687</cx:pt>
          <cx:pt idx="14925">-1687</cx:pt>
          <cx:pt idx="14926">-1687</cx:pt>
          <cx:pt idx="14927">-1686</cx:pt>
          <cx:pt idx="14928">-1686</cx:pt>
          <cx:pt idx="14929">-1686</cx:pt>
          <cx:pt idx="14930">-1685</cx:pt>
          <cx:pt idx="14931">-1685</cx:pt>
          <cx:pt idx="14932">-1685</cx:pt>
          <cx:pt idx="14933">-1685</cx:pt>
          <cx:pt idx="14934">-1685</cx:pt>
          <cx:pt idx="14935">-1685</cx:pt>
          <cx:pt idx="14936">-1683</cx:pt>
          <cx:pt idx="14937">-1683</cx:pt>
          <cx:pt idx="14938">-1683</cx:pt>
          <cx:pt idx="14939">-1683</cx:pt>
          <cx:pt idx="14940">-1683</cx:pt>
          <cx:pt idx="14941">-1682</cx:pt>
          <cx:pt idx="14942">-1682</cx:pt>
          <cx:pt idx="14943">-1682</cx:pt>
          <cx:pt idx="14944">-1681</cx:pt>
          <cx:pt idx="14945">-1681</cx:pt>
          <cx:pt idx="14946">-1681</cx:pt>
          <cx:pt idx="14947">-1681</cx:pt>
          <cx:pt idx="14948">-1681</cx:pt>
          <cx:pt idx="14949">-1681</cx:pt>
          <cx:pt idx="14950">-1680</cx:pt>
          <cx:pt idx="14951">-1679</cx:pt>
          <cx:pt idx="14952">-1679</cx:pt>
          <cx:pt idx="14953">-1678</cx:pt>
          <cx:pt idx="14954">-1678</cx:pt>
          <cx:pt idx="14955">-1678</cx:pt>
          <cx:pt idx="14956">-1678</cx:pt>
          <cx:pt idx="14957">-1677</cx:pt>
          <cx:pt idx="14958">-1677</cx:pt>
          <cx:pt idx="14959">-1676</cx:pt>
          <cx:pt idx="14960">-1675</cx:pt>
          <cx:pt idx="14961">-1674</cx:pt>
          <cx:pt idx="14962">-1674</cx:pt>
          <cx:pt idx="14963">-1674</cx:pt>
          <cx:pt idx="14964">-1673</cx:pt>
          <cx:pt idx="14965">-1673</cx:pt>
          <cx:pt idx="14966">-1673</cx:pt>
          <cx:pt idx="14967">-1672</cx:pt>
          <cx:pt idx="14968">-1672</cx:pt>
          <cx:pt idx="14969">-1672</cx:pt>
          <cx:pt idx="14970">-1671</cx:pt>
          <cx:pt idx="14971">-1671</cx:pt>
          <cx:pt idx="14972">-1671</cx:pt>
          <cx:pt idx="14973">-1671</cx:pt>
          <cx:pt idx="14974">-1671</cx:pt>
          <cx:pt idx="14975">-1671</cx:pt>
          <cx:pt idx="14976">-1671</cx:pt>
          <cx:pt idx="14977">-1670</cx:pt>
          <cx:pt idx="14978">-1670</cx:pt>
          <cx:pt idx="14979">-1670</cx:pt>
          <cx:pt idx="14980">-1669</cx:pt>
          <cx:pt idx="14981">-1669</cx:pt>
          <cx:pt idx="14982">-1669</cx:pt>
          <cx:pt idx="14983">-1668</cx:pt>
          <cx:pt idx="14984">-1668</cx:pt>
          <cx:pt idx="14985">-1668</cx:pt>
          <cx:pt idx="14986">-1667</cx:pt>
          <cx:pt idx="14987">-1667</cx:pt>
          <cx:pt idx="14988">-1667</cx:pt>
          <cx:pt idx="14989">-1667</cx:pt>
          <cx:pt idx="14990">-1667</cx:pt>
          <cx:pt idx="14991">-1666</cx:pt>
          <cx:pt idx="14992">-1666</cx:pt>
          <cx:pt idx="14993">-1666</cx:pt>
          <cx:pt idx="14994">-1665</cx:pt>
          <cx:pt idx="14995">-1665</cx:pt>
          <cx:pt idx="14996">-1665</cx:pt>
          <cx:pt idx="14997">-1664</cx:pt>
          <cx:pt idx="14998">-1664</cx:pt>
          <cx:pt idx="14999">-1664</cx:pt>
          <cx:pt idx="15000">-1663</cx:pt>
          <cx:pt idx="15001">-1663</cx:pt>
          <cx:pt idx="15002">-1663</cx:pt>
          <cx:pt idx="15003">-1663</cx:pt>
          <cx:pt idx="15004">-1663</cx:pt>
          <cx:pt idx="15005">-1662</cx:pt>
          <cx:pt idx="15006">-1661</cx:pt>
          <cx:pt idx="15007">-1661</cx:pt>
          <cx:pt idx="15008">-1661</cx:pt>
          <cx:pt idx="15009">-1661</cx:pt>
          <cx:pt idx="15010">-1660</cx:pt>
          <cx:pt idx="15011">-1659</cx:pt>
          <cx:pt idx="15012">-1659</cx:pt>
          <cx:pt idx="15013">-1659</cx:pt>
          <cx:pt idx="15014">-1659</cx:pt>
          <cx:pt idx="15015">-1659</cx:pt>
          <cx:pt idx="15016">-1659</cx:pt>
          <cx:pt idx="15017">-1658</cx:pt>
          <cx:pt idx="15018">-1658</cx:pt>
          <cx:pt idx="15019">-1658</cx:pt>
          <cx:pt idx="15020">-1657</cx:pt>
          <cx:pt idx="15021">-1657</cx:pt>
          <cx:pt idx="15022">-1657</cx:pt>
          <cx:pt idx="15023">-1657</cx:pt>
          <cx:pt idx="15024">-1657</cx:pt>
          <cx:pt idx="15025">-1656</cx:pt>
          <cx:pt idx="15026">-1656</cx:pt>
          <cx:pt idx="15027">-1656</cx:pt>
          <cx:pt idx="15028">-1656</cx:pt>
          <cx:pt idx="15029">-1655</cx:pt>
          <cx:pt idx="15030">-1655</cx:pt>
          <cx:pt idx="15031">-1655</cx:pt>
          <cx:pt idx="15032">-1655</cx:pt>
          <cx:pt idx="15033">-1655</cx:pt>
          <cx:pt idx="15034">-1655</cx:pt>
          <cx:pt idx="15035">-1654</cx:pt>
          <cx:pt idx="15036">-1654</cx:pt>
          <cx:pt idx="15037">-1654</cx:pt>
          <cx:pt idx="15038">-1654</cx:pt>
          <cx:pt idx="15039">-1654</cx:pt>
          <cx:pt idx="15040">-1654</cx:pt>
          <cx:pt idx="15041">-1654</cx:pt>
          <cx:pt idx="15042">-1654</cx:pt>
          <cx:pt idx="15043">-1653</cx:pt>
          <cx:pt idx="15044">-1653</cx:pt>
          <cx:pt idx="15045">-1653</cx:pt>
          <cx:pt idx="15046">-1653</cx:pt>
          <cx:pt idx="15047">-1653</cx:pt>
          <cx:pt idx="15048">-1652</cx:pt>
          <cx:pt idx="15049">-1652</cx:pt>
          <cx:pt idx="15050">-1652</cx:pt>
          <cx:pt idx="15051">-1652</cx:pt>
          <cx:pt idx="15052">-1652</cx:pt>
          <cx:pt idx="15053">-1651</cx:pt>
          <cx:pt idx="15054">-1651</cx:pt>
          <cx:pt idx="15055">-1650</cx:pt>
          <cx:pt idx="15056">-1650</cx:pt>
          <cx:pt idx="15057">-1650</cx:pt>
          <cx:pt idx="15058">-1649</cx:pt>
          <cx:pt idx="15059">-1649</cx:pt>
          <cx:pt idx="15060">-1649</cx:pt>
          <cx:pt idx="15061">-1648</cx:pt>
          <cx:pt idx="15062">-1648</cx:pt>
          <cx:pt idx="15063">-1648</cx:pt>
          <cx:pt idx="15064">-1648</cx:pt>
          <cx:pt idx="15065">-1648</cx:pt>
          <cx:pt idx="15066">-1648</cx:pt>
          <cx:pt idx="15067">-1647</cx:pt>
          <cx:pt idx="15068">-1647</cx:pt>
          <cx:pt idx="15069">-1647</cx:pt>
          <cx:pt idx="15070">-1647</cx:pt>
          <cx:pt idx="15071">-1646</cx:pt>
          <cx:pt idx="15072">-1646</cx:pt>
          <cx:pt idx="15073">-1646</cx:pt>
          <cx:pt idx="15074">-1646</cx:pt>
          <cx:pt idx="15075">-1646</cx:pt>
          <cx:pt idx="15076">-1645</cx:pt>
          <cx:pt idx="15077">-1645</cx:pt>
          <cx:pt idx="15078">-1645</cx:pt>
          <cx:pt idx="15079">-1645</cx:pt>
          <cx:pt idx="15080">-1644</cx:pt>
          <cx:pt idx="15081">-1643</cx:pt>
          <cx:pt idx="15082">-1643</cx:pt>
          <cx:pt idx="15083">-1642</cx:pt>
          <cx:pt idx="15084">-1642</cx:pt>
          <cx:pt idx="15085">-1642</cx:pt>
          <cx:pt idx="15086">-1641</cx:pt>
          <cx:pt idx="15087">-1641</cx:pt>
          <cx:pt idx="15088">-1641</cx:pt>
          <cx:pt idx="15089">-1640</cx:pt>
          <cx:pt idx="15090">-1640</cx:pt>
          <cx:pt idx="15091">-1639</cx:pt>
          <cx:pt idx="15092">-1639</cx:pt>
          <cx:pt idx="15093">-1639</cx:pt>
          <cx:pt idx="15094">-1639</cx:pt>
          <cx:pt idx="15095">-1638</cx:pt>
          <cx:pt idx="15096">-1638</cx:pt>
          <cx:pt idx="15097">-1637</cx:pt>
          <cx:pt idx="15098">-1637</cx:pt>
          <cx:pt idx="15099">-1637</cx:pt>
          <cx:pt idx="15100">-1637</cx:pt>
          <cx:pt idx="15101">-1637</cx:pt>
          <cx:pt idx="15102">-1636</cx:pt>
          <cx:pt idx="15103">-1636</cx:pt>
          <cx:pt idx="15104">-1636</cx:pt>
          <cx:pt idx="15105">-1635</cx:pt>
          <cx:pt idx="15106">-1635</cx:pt>
          <cx:pt idx="15107">-1635</cx:pt>
          <cx:pt idx="15108">-1634</cx:pt>
          <cx:pt idx="15109">-1634</cx:pt>
          <cx:pt idx="15110">-1634</cx:pt>
          <cx:pt idx="15111">-1634</cx:pt>
          <cx:pt idx="15112">-1633</cx:pt>
          <cx:pt idx="15113">-1633</cx:pt>
          <cx:pt idx="15114">-1633</cx:pt>
          <cx:pt idx="15115">-1633</cx:pt>
          <cx:pt idx="15116">-1632</cx:pt>
          <cx:pt idx="15117">-1632</cx:pt>
          <cx:pt idx="15118">-1632</cx:pt>
          <cx:pt idx="15119">-1632</cx:pt>
          <cx:pt idx="15120">-1632</cx:pt>
          <cx:pt idx="15121">-1631</cx:pt>
          <cx:pt idx="15122">-1631</cx:pt>
          <cx:pt idx="15123">-1629</cx:pt>
          <cx:pt idx="15124">-1629</cx:pt>
          <cx:pt idx="15125">-1628</cx:pt>
          <cx:pt idx="15126">-1628</cx:pt>
          <cx:pt idx="15127">-1628</cx:pt>
          <cx:pt idx="15128">-1628</cx:pt>
          <cx:pt idx="15129">-1628</cx:pt>
          <cx:pt idx="15130">-1628</cx:pt>
          <cx:pt idx="15131">-1627</cx:pt>
          <cx:pt idx="15132">-1627</cx:pt>
          <cx:pt idx="15133">-1627</cx:pt>
          <cx:pt idx="15134">-1627</cx:pt>
          <cx:pt idx="15135">-1627</cx:pt>
          <cx:pt idx="15136">-1627</cx:pt>
          <cx:pt idx="15137">-1626</cx:pt>
          <cx:pt idx="15138">-1626</cx:pt>
          <cx:pt idx="15139">-1626</cx:pt>
          <cx:pt idx="15140">-1626</cx:pt>
          <cx:pt idx="15141">-1625</cx:pt>
          <cx:pt idx="15142">-1625</cx:pt>
          <cx:pt idx="15143">-1625</cx:pt>
          <cx:pt idx="15144">-1625</cx:pt>
          <cx:pt idx="15145">-1624</cx:pt>
          <cx:pt idx="15146">-1623</cx:pt>
          <cx:pt idx="15147">-1623</cx:pt>
          <cx:pt idx="15148">-1623</cx:pt>
          <cx:pt idx="15149">-1623</cx:pt>
          <cx:pt idx="15150">-1622</cx:pt>
          <cx:pt idx="15151">-1621</cx:pt>
          <cx:pt idx="15152">-1621</cx:pt>
          <cx:pt idx="15153">-1621</cx:pt>
          <cx:pt idx="15154">-1621</cx:pt>
          <cx:pt idx="15155">-1621</cx:pt>
          <cx:pt idx="15156">-1621</cx:pt>
          <cx:pt idx="15157">-1621</cx:pt>
          <cx:pt idx="15158">-1620</cx:pt>
          <cx:pt idx="15159">-1620</cx:pt>
          <cx:pt idx="15160">-1620</cx:pt>
          <cx:pt idx="15161">-1619</cx:pt>
          <cx:pt idx="15162">-1619</cx:pt>
          <cx:pt idx="15163">-1618</cx:pt>
          <cx:pt idx="15164">-1618</cx:pt>
          <cx:pt idx="15165">-1618</cx:pt>
          <cx:pt idx="15166">-1618</cx:pt>
          <cx:pt idx="15167">-1617</cx:pt>
          <cx:pt idx="15168">-1617</cx:pt>
          <cx:pt idx="15169">-1616</cx:pt>
          <cx:pt idx="15170">-1616</cx:pt>
          <cx:pt idx="15171">-1616</cx:pt>
          <cx:pt idx="15172">-1615</cx:pt>
          <cx:pt idx="15173">-1615</cx:pt>
          <cx:pt idx="15174">-1615</cx:pt>
          <cx:pt idx="15175">-1614</cx:pt>
          <cx:pt idx="15176">-1614</cx:pt>
          <cx:pt idx="15177">-1614</cx:pt>
          <cx:pt idx="15178">-1614</cx:pt>
          <cx:pt idx="15179">-1614</cx:pt>
          <cx:pt idx="15180">-1614</cx:pt>
          <cx:pt idx="15181">-1613</cx:pt>
          <cx:pt idx="15182">-1613</cx:pt>
          <cx:pt idx="15183">-1613</cx:pt>
          <cx:pt idx="15184">-1613</cx:pt>
          <cx:pt idx="15185">-1613</cx:pt>
          <cx:pt idx="15186">-1613</cx:pt>
          <cx:pt idx="15187">-1613</cx:pt>
          <cx:pt idx="15188">-1612</cx:pt>
          <cx:pt idx="15189">-1612</cx:pt>
          <cx:pt idx="15190">-1612</cx:pt>
          <cx:pt idx="15191">-1611</cx:pt>
          <cx:pt idx="15192">-1611</cx:pt>
          <cx:pt idx="15193">-1610</cx:pt>
          <cx:pt idx="15194">-1610</cx:pt>
          <cx:pt idx="15195">-1609</cx:pt>
          <cx:pt idx="15196">-1609</cx:pt>
          <cx:pt idx="15197">-1609</cx:pt>
          <cx:pt idx="15198">-1609</cx:pt>
          <cx:pt idx="15199">-1609</cx:pt>
          <cx:pt idx="15200">-1608</cx:pt>
          <cx:pt idx="15201">-1608</cx:pt>
          <cx:pt idx="15202">-1608</cx:pt>
          <cx:pt idx="15203">-1607</cx:pt>
          <cx:pt idx="15204">-1606</cx:pt>
          <cx:pt idx="15205">-1605</cx:pt>
          <cx:pt idx="15206">-1605</cx:pt>
          <cx:pt idx="15207">-1605</cx:pt>
          <cx:pt idx="15208">-1605</cx:pt>
          <cx:pt idx="15209">-1605</cx:pt>
          <cx:pt idx="15210">-1604</cx:pt>
          <cx:pt idx="15211">-1604</cx:pt>
          <cx:pt idx="15212">-1604</cx:pt>
          <cx:pt idx="15213">-1603</cx:pt>
          <cx:pt idx="15214">-1603</cx:pt>
          <cx:pt idx="15215">-1603</cx:pt>
          <cx:pt idx="15216">-1603</cx:pt>
          <cx:pt idx="15217">-1602</cx:pt>
          <cx:pt idx="15218">-1602</cx:pt>
          <cx:pt idx="15219">-1601</cx:pt>
          <cx:pt idx="15220">-1601</cx:pt>
          <cx:pt idx="15221">-1598</cx:pt>
          <cx:pt idx="15222">-1598</cx:pt>
          <cx:pt idx="15223">-1598</cx:pt>
          <cx:pt idx="15224">-1598</cx:pt>
          <cx:pt idx="15225">-1597</cx:pt>
          <cx:pt idx="15226">-1596</cx:pt>
          <cx:pt idx="15227">-1596</cx:pt>
          <cx:pt idx="15228">-1596</cx:pt>
          <cx:pt idx="15229">-1596</cx:pt>
          <cx:pt idx="15230">-1595</cx:pt>
          <cx:pt idx="15231">-1595</cx:pt>
          <cx:pt idx="15232">-1595</cx:pt>
          <cx:pt idx="15233">-1595</cx:pt>
          <cx:pt idx="15234">-1594</cx:pt>
          <cx:pt idx="15235">-1594</cx:pt>
          <cx:pt idx="15236">-1594</cx:pt>
          <cx:pt idx="15237">-1594</cx:pt>
          <cx:pt idx="15238">-1594</cx:pt>
          <cx:pt idx="15239">-1594</cx:pt>
          <cx:pt idx="15240">-1594</cx:pt>
          <cx:pt idx="15241">-1594</cx:pt>
          <cx:pt idx="15242">-1594</cx:pt>
          <cx:pt idx="15243">-1593</cx:pt>
          <cx:pt idx="15244">-1593</cx:pt>
          <cx:pt idx="15245">-1592</cx:pt>
          <cx:pt idx="15246">-1592</cx:pt>
          <cx:pt idx="15247">-1592</cx:pt>
          <cx:pt idx="15248">-1592</cx:pt>
          <cx:pt idx="15249">-1592</cx:pt>
          <cx:pt idx="15250">-1592</cx:pt>
          <cx:pt idx="15251">-1592</cx:pt>
          <cx:pt idx="15252">-1591</cx:pt>
          <cx:pt idx="15253">-1591</cx:pt>
          <cx:pt idx="15254">-1591</cx:pt>
          <cx:pt idx="15255">-1591</cx:pt>
          <cx:pt idx="15256">-1590</cx:pt>
          <cx:pt idx="15257">-1590</cx:pt>
          <cx:pt idx="15258">-1590</cx:pt>
          <cx:pt idx="15259">-1589</cx:pt>
          <cx:pt idx="15260">-1589</cx:pt>
          <cx:pt idx="15261">-1589</cx:pt>
          <cx:pt idx="15262">-1588</cx:pt>
          <cx:pt idx="15263">-1588</cx:pt>
          <cx:pt idx="15264">-1588</cx:pt>
          <cx:pt idx="15265">-1588</cx:pt>
          <cx:pt idx="15266">-1588</cx:pt>
          <cx:pt idx="15267">-1587</cx:pt>
          <cx:pt idx="15268">-1587</cx:pt>
          <cx:pt idx="15269">-1587</cx:pt>
          <cx:pt idx="15270">-1586</cx:pt>
          <cx:pt idx="15271">-1586</cx:pt>
          <cx:pt idx="15272">-1586</cx:pt>
          <cx:pt idx="15273">-1585</cx:pt>
          <cx:pt idx="15274">-1585</cx:pt>
          <cx:pt idx="15275">-1585</cx:pt>
          <cx:pt idx="15276">-1584</cx:pt>
          <cx:pt idx="15277">-1584</cx:pt>
          <cx:pt idx="15278">-1584</cx:pt>
          <cx:pt idx="15279">-1584</cx:pt>
          <cx:pt idx="15280">-1584</cx:pt>
          <cx:pt idx="15281">-1584</cx:pt>
          <cx:pt idx="15282">-1583</cx:pt>
          <cx:pt idx="15283">-1583</cx:pt>
          <cx:pt idx="15284">-1583</cx:pt>
          <cx:pt idx="15285">-1583</cx:pt>
          <cx:pt idx="15286">-1583</cx:pt>
          <cx:pt idx="15287">-1582</cx:pt>
          <cx:pt idx="15288">-1582</cx:pt>
          <cx:pt idx="15289">-1582</cx:pt>
          <cx:pt idx="15290">-1582</cx:pt>
          <cx:pt idx="15291">-1582</cx:pt>
          <cx:pt idx="15292">-1582</cx:pt>
          <cx:pt idx="15293">-1581</cx:pt>
          <cx:pt idx="15294">-1581</cx:pt>
          <cx:pt idx="15295">-1581</cx:pt>
          <cx:pt idx="15296">-1580</cx:pt>
          <cx:pt idx="15297">-1580</cx:pt>
          <cx:pt idx="15298">-1580</cx:pt>
          <cx:pt idx="15299">-1580</cx:pt>
          <cx:pt idx="15300">-1580</cx:pt>
          <cx:pt idx="15301">-1579</cx:pt>
          <cx:pt idx="15302">-1579</cx:pt>
          <cx:pt idx="15303">-1578</cx:pt>
          <cx:pt idx="15304">-1578</cx:pt>
          <cx:pt idx="15305">-1578</cx:pt>
          <cx:pt idx="15306">-1578</cx:pt>
          <cx:pt idx="15307">-1577</cx:pt>
          <cx:pt idx="15308">-1576</cx:pt>
          <cx:pt idx="15309">-1576</cx:pt>
          <cx:pt idx="15310">-1576</cx:pt>
          <cx:pt idx="15311">-1576</cx:pt>
          <cx:pt idx="15312">-1575</cx:pt>
          <cx:pt idx="15313">-1575</cx:pt>
          <cx:pt idx="15314">-1575</cx:pt>
          <cx:pt idx="15315">-1574</cx:pt>
          <cx:pt idx="15316">-1573</cx:pt>
          <cx:pt idx="15317">-1573</cx:pt>
          <cx:pt idx="15318">-1572</cx:pt>
          <cx:pt idx="15319">-1572</cx:pt>
          <cx:pt idx="15320">-1572</cx:pt>
          <cx:pt idx="15321">-1571</cx:pt>
          <cx:pt idx="15322">-1571</cx:pt>
          <cx:pt idx="15323">-1571</cx:pt>
          <cx:pt idx="15324">-1571</cx:pt>
          <cx:pt idx="15325">-1570</cx:pt>
          <cx:pt idx="15326">-1570</cx:pt>
          <cx:pt idx="15327">-1570</cx:pt>
          <cx:pt idx="15328">-1569</cx:pt>
          <cx:pt idx="15329">-1569</cx:pt>
          <cx:pt idx="15330">-1569</cx:pt>
          <cx:pt idx="15331">-1567</cx:pt>
          <cx:pt idx="15332">-1567</cx:pt>
          <cx:pt idx="15333">-1567</cx:pt>
          <cx:pt idx="15334">-1567</cx:pt>
          <cx:pt idx="15335">-1567</cx:pt>
          <cx:pt idx="15336">-1567</cx:pt>
          <cx:pt idx="15337">-1565</cx:pt>
          <cx:pt idx="15338">-1565</cx:pt>
          <cx:pt idx="15339">-1564</cx:pt>
          <cx:pt idx="15340">-1564</cx:pt>
          <cx:pt idx="15341">-1564</cx:pt>
          <cx:pt idx="15342">-1563</cx:pt>
          <cx:pt idx="15343">-1563</cx:pt>
          <cx:pt idx="15344">-1563</cx:pt>
          <cx:pt idx="15345">-1563</cx:pt>
          <cx:pt idx="15346">-1563</cx:pt>
          <cx:pt idx="15347">-1563</cx:pt>
          <cx:pt idx="15348">-1563</cx:pt>
          <cx:pt idx="15349">-1563</cx:pt>
          <cx:pt idx="15350">-1562</cx:pt>
          <cx:pt idx="15351">-1562</cx:pt>
          <cx:pt idx="15352">-1562</cx:pt>
          <cx:pt idx="15353">-1562</cx:pt>
          <cx:pt idx="15354">-1562</cx:pt>
          <cx:pt idx="15355">-1562</cx:pt>
          <cx:pt idx="15356">-1562</cx:pt>
          <cx:pt idx="15357">-1561</cx:pt>
          <cx:pt idx="15358">-1561</cx:pt>
          <cx:pt idx="15359">-1561</cx:pt>
          <cx:pt idx="15360">-1561</cx:pt>
          <cx:pt idx="15361">-1560</cx:pt>
          <cx:pt idx="15362">-1560</cx:pt>
          <cx:pt idx="15363">-1560</cx:pt>
          <cx:pt idx="15364">-1560</cx:pt>
          <cx:pt idx="15365">-1559</cx:pt>
          <cx:pt idx="15366">-1558</cx:pt>
          <cx:pt idx="15367">-1558</cx:pt>
          <cx:pt idx="15368">-1557</cx:pt>
          <cx:pt idx="15369">-1557</cx:pt>
          <cx:pt idx="15370">-1557</cx:pt>
          <cx:pt idx="15371">-1557</cx:pt>
          <cx:pt idx="15372">-1557</cx:pt>
          <cx:pt idx="15373">-1556</cx:pt>
          <cx:pt idx="15374">-1556</cx:pt>
          <cx:pt idx="15375">-1556</cx:pt>
          <cx:pt idx="15376">-1555</cx:pt>
          <cx:pt idx="15377">-1555</cx:pt>
          <cx:pt idx="15378">-1555</cx:pt>
          <cx:pt idx="15379">-1554</cx:pt>
          <cx:pt idx="15380">-1554</cx:pt>
          <cx:pt idx="15381">-1554</cx:pt>
          <cx:pt idx="15382">-1553</cx:pt>
          <cx:pt idx="15383">-1552</cx:pt>
          <cx:pt idx="15384">-1552</cx:pt>
          <cx:pt idx="15385">-1552</cx:pt>
          <cx:pt idx="15386">-1552</cx:pt>
          <cx:pt idx="15387">-1552</cx:pt>
          <cx:pt idx="15388">-1552</cx:pt>
          <cx:pt idx="15389">-1551</cx:pt>
          <cx:pt idx="15390">-1551</cx:pt>
          <cx:pt idx="15391">-1551</cx:pt>
          <cx:pt idx="15392">-1550</cx:pt>
          <cx:pt idx="15393">-1550</cx:pt>
          <cx:pt idx="15394">-1550</cx:pt>
          <cx:pt idx="15395">-1550</cx:pt>
          <cx:pt idx="15396">-1550</cx:pt>
          <cx:pt idx="15397">-1550</cx:pt>
          <cx:pt idx="15398">-1550</cx:pt>
          <cx:pt idx="15399">-1549</cx:pt>
          <cx:pt idx="15400">-1549</cx:pt>
          <cx:pt idx="15401">-1549</cx:pt>
          <cx:pt idx="15402">-1549</cx:pt>
          <cx:pt idx="15403">-1548</cx:pt>
          <cx:pt idx="15404">-1548</cx:pt>
          <cx:pt idx="15405">-1548</cx:pt>
          <cx:pt idx="15406">-1548</cx:pt>
          <cx:pt idx="15407">-1547</cx:pt>
          <cx:pt idx="15408">-1547</cx:pt>
          <cx:pt idx="15409">-1546</cx:pt>
          <cx:pt idx="15410">-1546</cx:pt>
          <cx:pt idx="15411">-1545</cx:pt>
          <cx:pt idx="15412">-1544</cx:pt>
          <cx:pt idx="15413">-1544</cx:pt>
          <cx:pt idx="15414">-1543</cx:pt>
          <cx:pt idx="15415">-1543</cx:pt>
          <cx:pt idx="15416">-1542</cx:pt>
          <cx:pt idx="15417">-1542</cx:pt>
          <cx:pt idx="15418">-1542</cx:pt>
          <cx:pt idx="15419">-1541</cx:pt>
          <cx:pt idx="15420">-1541</cx:pt>
          <cx:pt idx="15421">-1541</cx:pt>
          <cx:pt idx="15422">-1540</cx:pt>
          <cx:pt idx="15423">-1540</cx:pt>
          <cx:pt idx="15424">-1540</cx:pt>
          <cx:pt idx="15425">-1540</cx:pt>
          <cx:pt idx="15426">-1539</cx:pt>
          <cx:pt idx="15427">-1539</cx:pt>
          <cx:pt idx="15428">-1539</cx:pt>
          <cx:pt idx="15429">-1539</cx:pt>
          <cx:pt idx="15430">-1539</cx:pt>
          <cx:pt idx="15431">-1538</cx:pt>
          <cx:pt idx="15432">-1538</cx:pt>
          <cx:pt idx="15433">-1538</cx:pt>
          <cx:pt idx="15434">-1538</cx:pt>
          <cx:pt idx="15435">-1538</cx:pt>
          <cx:pt idx="15436">-1538</cx:pt>
          <cx:pt idx="15437">-1537</cx:pt>
          <cx:pt idx="15438">-1537</cx:pt>
          <cx:pt idx="15439">-1537</cx:pt>
          <cx:pt idx="15440">-1536</cx:pt>
          <cx:pt idx="15441">-1536</cx:pt>
          <cx:pt idx="15442">-1536</cx:pt>
          <cx:pt idx="15443">-1536</cx:pt>
          <cx:pt idx="15444">-1535</cx:pt>
          <cx:pt idx="15445">-1535</cx:pt>
          <cx:pt idx="15446">-1535</cx:pt>
          <cx:pt idx="15447">-1534</cx:pt>
          <cx:pt idx="15448">-1534</cx:pt>
          <cx:pt idx="15449">-1534</cx:pt>
          <cx:pt idx="15450">-1534</cx:pt>
          <cx:pt idx="15451">-1534</cx:pt>
          <cx:pt idx="15452">-1534</cx:pt>
          <cx:pt idx="15453">-1534</cx:pt>
          <cx:pt idx="15454">-1533</cx:pt>
          <cx:pt idx="15455">-1533</cx:pt>
          <cx:pt idx="15456">-1533</cx:pt>
          <cx:pt idx="15457">-1532</cx:pt>
          <cx:pt idx="15458">-1532</cx:pt>
          <cx:pt idx="15459">-1532</cx:pt>
          <cx:pt idx="15460">-1532</cx:pt>
          <cx:pt idx="15461">-1532</cx:pt>
          <cx:pt idx="15462">-1532</cx:pt>
          <cx:pt idx="15463">-1531</cx:pt>
          <cx:pt idx="15464">-1531</cx:pt>
          <cx:pt idx="15465">-1531</cx:pt>
          <cx:pt idx="15466">-1531</cx:pt>
          <cx:pt idx="15467">-1531</cx:pt>
          <cx:pt idx="15468">-1530</cx:pt>
          <cx:pt idx="15469">-1530</cx:pt>
          <cx:pt idx="15470">-1530</cx:pt>
          <cx:pt idx="15471">-1530</cx:pt>
          <cx:pt idx="15472">-1530</cx:pt>
          <cx:pt idx="15473">-1530</cx:pt>
          <cx:pt idx="15474">-1530</cx:pt>
          <cx:pt idx="15475">-1529</cx:pt>
          <cx:pt idx="15476">-1528</cx:pt>
          <cx:pt idx="15477">-1528</cx:pt>
          <cx:pt idx="15478">-1527</cx:pt>
          <cx:pt idx="15479">-1527</cx:pt>
          <cx:pt idx="15480">-1527</cx:pt>
          <cx:pt idx="15481">-1527</cx:pt>
          <cx:pt idx="15482">-1526</cx:pt>
          <cx:pt idx="15483">-1525</cx:pt>
          <cx:pt idx="15484">-1525</cx:pt>
          <cx:pt idx="15485">-1525</cx:pt>
          <cx:pt idx="15486">-1525</cx:pt>
          <cx:pt idx="15487">-1525</cx:pt>
          <cx:pt idx="15488">-1524</cx:pt>
          <cx:pt idx="15489">-1524</cx:pt>
          <cx:pt idx="15490">-1524</cx:pt>
          <cx:pt idx="15491">-1523</cx:pt>
          <cx:pt idx="15492">-1523</cx:pt>
          <cx:pt idx="15493">-1523</cx:pt>
          <cx:pt idx="15494">-1523</cx:pt>
          <cx:pt idx="15495">-1522</cx:pt>
          <cx:pt idx="15496">-1522</cx:pt>
          <cx:pt idx="15497">-1522</cx:pt>
          <cx:pt idx="15498">-1522</cx:pt>
          <cx:pt idx="15499">-1522</cx:pt>
          <cx:pt idx="15500">-1522</cx:pt>
          <cx:pt idx="15501">-1522</cx:pt>
          <cx:pt idx="15502">-1521</cx:pt>
          <cx:pt idx="15503">-1521</cx:pt>
          <cx:pt idx="15504">-1521</cx:pt>
          <cx:pt idx="15505">-1521</cx:pt>
          <cx:pt idx="15506">-1520</cx:pt>
          <cx:pt idx="15507">-1520</cx:pt>
          <cx:pt idx="15508">-1520</cx:pt>
          <cx:pt idx="15509">-1520</cx:pt>
          <cx:pt idx="15510">-1520</cx:pt>
          <cx:pt idx="15511">-1518</cx:pt>
          <cx:pt idx="15512">-1518</cx:pt>
          <cx:pt idx="15513">-1518</cx:pt>
          <cx:pt idx="15514">-1518</cx:pt>
          <cx:pt idx="15515">-1517</cx:pt>
          <cx:pt idx="15516">-1517</cx:pt>
          <cx:pt idx="15517">-1517</cx:pt>
          <cx:pt idx="15518">-1517</cx:pt>
          <cx:pt idx="15519">-1517</cx:pt>
          <cx:pt idx="15520">-1517</cx:pt>
          <cx:pt idx="15521">-1517</cx:pt>
          <cx:pt idx="15522">-1516</cx:pt>
          <cx:pt idx="15523">-1515</cx:pt>
          <cx:pt idx="15524">-1515</cx:pt>
          <cx:pt idx="15525">-1515</cx:pt>
          <cx:pt idx="15526">-1515</cx:pt>
          <cx:pt idx="15527">-1515</cx:pt>
          <cx:pt idx="15528">-1515</cx:pt>
          <cx:pt idx="15529">-1515</cx:pt>
          <cx:pt idx="15530">-1515</cx:pt>
          <cx:pt idx="15531">-1515</cx:pt>
          <cx:pt idx="15532">-1515</cx:pt>
          <cx:pt idx="15533">-1514</cx:pt>
          <cx:pt idx="15534">-1514</cx:pt>
          <cx:pt idx="15535">-1514</cx:pt>
          <cx:pt idx="15536">-1514</cx:pt>
          <cx:pt idx="15537">-1514</cx:pt>
          <cx:pt idx="15538">-1514</cx:pt>
          <cx:pt idx="15539">-1514</cx:pt>
          <cx:pt idx="15540">-1514</cx:pt>
          <cx:pt idx="15541">-1513</cx:pt>
          <cx:pt idx="15542">-1513</cx:pt>
          <cx:pt idx="15543">-1513</cx:pt>
          <cx:pt idx="15544">-1513</cx:pt>
          <cx:pt idx="15545">-1513</cx:pt>
          <cx:pt idx="15546">-1513</cx:pt>
          <cx:pt idx="15547">-1512</cx:pt>
          <cx:pt idx="15548">-1512</cx:pt>
          <cx:pt idx="15549">-1512</cx:pt>
          <cx:pt idx="15550">-1512</cx:pt>
          <cx:pt idx="15551">-1512</cx:pt>
          <cx:pt idx="15552">-1511</cx:pt>
          <cx:pt idx="15553">-1511</cx:pt>
          <cx:pt idx="15554">-1511</cx:pt>
          <cx:pt idx="15555">-1510</cx:pt>
          <cx:pt idx="15556">-1510</cx:pt>
          <cx:pt idx="15557">-1510</cx:pt>
          <cx:pt idx="15558">-1510</cx:pt>
          <cx:pt idx="15559">-1510</cx:pt>
          <cx:pt idx="15560">-1510</cx:pt>
          <cx:pt idx="15561">-1510</cx:pt>
          <cx:pt idx="15562">-1508</cx:pt>
          <cx:pt idx="15563">-1508</cx:pt>
          <cx:pt idx="15564">-1508</cx:pt>
          <cx:pt idx="15565">-1507</cx:pt>
          <cx:pt idx="15566">-1507</cx:pt>
          <cx:pt idx="15567">-1506</cx:pt>
          <cx:pt idx="15568">-1506</cx:pt>
          <cx:pt idx="15569">-1506</cx:pt>
          <cx:pt idx="15570">-1505</cx:pt>
          <cx:pt idx="15571">-1505</cx:pt>
          <cx:pt idx="15572">-1505</cx:pt>
          <cx:pt idx="15573">-1504</cx:pt>
          <cx:pt idx="15574">-1504</cx:pt>
          <cx:pt idx="15575">-1504</cx:pt>
          <cx:pt idx="15576">-1503</cx:pt>
          <cx:pt idx="15577">-1503</cx:pt>
          <cx:pt idx="15578">-1503</cx:pt>
          <cx:pt idx="15579">-1503</cx:pt>
          <cx:pt idx="15580">-1503</cx:pt>
          <cx:pt idx="15581">-1502</cx:pt>
          <cx:pt idx="15582">-1502</cx:pt>
          <cx:pt idx="15583">-1502</cx:pt>
          <cx:pt idx="15584">-1501</cx:pt>
          <cx:pt idx="15585">-1501</cx:pt>
          <cx:pt idx="15586">-1501</cx:pt>
          <cx:pt idx="15587">-1500</cx:pt>
          <cx:pt idx="15588">-1500</cx:pt>
          <cx:pt idx="15589">-1500</cx:pt>
          <cx:pt idx="15590">-1500</cx:pt>
          <cx:pt idx="15591">-1500</cx:pt>
          <cx:pt idx="15592">-1498</cx:pt>
          <cx:pt idx="15593">-1498</cx:pt>
          <cx:pt idx="15594">-1498</cx:pt>
          <cx:pt idx="15595">-1498</cx:pt>
          <cx:pt idx="15596">-1498</cx:pt>
          <cx:pt idx="15597">-1497</cx:pt>
          <cx:pt idx="15598">-1496</cx:pt>
          <cx:pt idx="15599">-1496</cx:pt>
          <cx:pt idx="15600">-1495</cx:pt>
          <cx:pt idx="15601">-1494</cx:pt>
          <cx:pt idx="15602">-1494</cx:pt>
          <cx:pt idx="15603">-1494</cx:pt>
          <cx:pt idx="15604">-1494</cx:pt>
          <cx:pt idx="15605">-1493</cx:pt>
          <cx:pt idx="15606">-1493</cx:pt>
          <cx:pt idx="15607">-1493</cx:pt>
          <cx:pt idx="15608">-1492</cx:pt>
          <cx:pt idx="15609">-1491</cx:pt>
          <cx:pt idx="15610">-1491</cx:pt>
          <cx:pt idx="15611">-1490</cx:pt>
          <cx:pt idx="15612">-1489</cx:pt>
          <cx:pt idx="15613">-1489</cx:pt>
          <cx:pt idx="15614">-1489</cx:pt>
          <cx:pt idx="15615">-1489</cx:pt>
          <cx:pt idx="15616">-1489</cx:pt>
          <cx:pt idx="15617">-1489</cx:pt>
          <cx:pt idx="15618">-1488</cx:pt>
          <cx:pt idx="15619">-1487</cx:pt>
          <cx:pt idx="15620">-1487</cx:pt>
          <cx:pt idx="15621">-1486</cx:pt>
          <cx:pt idx="15622">-1486</cx:pt>
          <cx:pt idx="15623">-1486</cx:pt>
          <cx:pt idx="15624">-1486</cx:pt>
          <cx:pt idx="15625">-1486</cx:pt>
          <cx:pt idx="15626">-1485</cx:pt>
          <cx:pt idx="15627">-1484</cx:pt>
          <cx:pt idx="15628">-1484</cx:pt>
          <cx:pt idx="15629">-1483</cx:pt>
          <cx:pt idx="15630">-1483</cx:pt>
          <cx:pt idx="15631">-1483</cx:pt>
          <cx:pt idx="15632">-1483</cx:pt>
          <cx:pt idx="15633">-1482</cx:pt>
          <cx:pt idx="15634">-1482</cx:pt>
          <cx:pt idx="15635">-1481</cx:pt>
          <cx:pt idx="15636">-1481</cx:pt>
          <cx:pt idx="15637">-1481</cx:pt>
          <cx:pt idx="15638">-1481</cx:pt>
          <cx:pt idx="15639">-1481</cx:pt>
          <cx:pt idx="15640">-1481</cx:pt>
          <cx:pt idx="15641">-1480</cx:pt>
          <cx:pt idx="15642">-1480</cx:pt>
          <cx:pt idx="15643">-1479</cx:pt>
          <cx:pt idx="15644">-1479</cx:pt>
          <cx:pt idx="15645">-1479</cx:pt>
          <cx:pt idx="15646">-1479</cx:pt>
          <cx:pt idx="15647">-1478</cx:pt>
          <cx:pt idx="15648">-1478</cx:pt>
          <cx:pt idx="15649">-1478</cx:pt>
          <cx:pt idx="15650">-1478</cx:pt>
          <cx:pt idx="15651">-1478</cx:pt>
          <cx:pt idx="15652">-1477</cx:pt>
          <cx:pt idx="15653">-1477</cx:pt>
          <cx:pt idx="15654">-1477</cx:pt>
          <cx:pt idx="15655">-1477</cx:pt>
          <cx:pt idx="15656">-1477</cx:pt>
          <cx:pt idx="15657">-1477</cx:pt>
          <cx:pt idx="15658">-1477</cx:pt>
          <cx:pt idx="15659">-1476</cx:pt>
          <cx:pt idx="15660">-1476</cx:pt>
          <cx:pt idx="15661">-1476</cx:pt>
          <cx:pt idx="15662">-1476</cx:pt>
          <cx:pt idx="15663">-1475</cx:pt>
          <cx:pt idx="15664">-1475</cx:pt>
          <cx:pt idx="15665">-1474</cx:pt>
          <cx:pt idx="15666">-1474</cx:pt>
          <cx:pt idx="15667">-1474</cx:pt>
          <cx:pt idx="15668">-1474</cx:pt>
          <cx:pt idx="15669">-1474</cx:pt>
          <cx:pt idx="15670">-1473</cx:pt>
          <cx:pt idx="15671">-1473</cx:pt>
          <cx:pt idx="15672">-1473</cx:pt>
          <cx:pt idx="15673">-1472</cx:pt>
          <cx:pt idx="15674">-1472</cx:pt>
          <cx:pt idx="15675">-1472</cx:pt>
          <cx:pt idx="15676">-1472</cx:pt>
          <cx:pt idx="15677">-1472</cx:pt>
          <cx:pt idx="15678">-1472</cx:pt>
          <cx:pt idx="15679">-1471</cx:pt>
          <cx:pt idx="15680">-1471</cx:pt>
          <cx:pt idx="15681">-1471</cx:pt>
          <cx:pt idx="15682">-1470</cx:pt>
          <cx:pt idx="15683">-1470</cx:pt>
          <cx:pt idx="15684">-1470</cx:pt>
          <cx:pt idx="15685">-1470</cx:pt>
          <cx:pt idx="15686">-1470</cx:pt>
          <cx:pt idx="15687">-1469</cx:pt>
          <cx:pt idx="15688">-1469</cx:pt>
          <cx:pt idx="15689">-1469</cx:pt>
          <cx:pt idx="15690">-1468</cx:pt>
          <cx:pt idx="15691">-1467</cx:pt>
          <cx:pt idx="15692">-1467</cx:pt>
          <cx:pt idx="15693">-1467</cx:pt>
          <cx:pt idx="15694">-1466</cx:pt>
          <cx:pt idx="15695">-1466</cx:pt>
          <cx:pt idx="15696">-1466</cx:pt>
          <cx:pt idx="15697">-1466</cx:pt>
          <cx:pt idx="15698">-1466</cx:pt>
          <cx:pt idx="15699">-1465</cx:pt>
          <cx:pt idx="15700">-1465</cx:pt>
          <cx:pt idx="15701">-1465</cx:pt>
          <cx:pt idx="15702">-1465</cx:pt>
          <cx:pt idx="15703">-1465</cx:pt>
          <cx:pt idx="15704">-1465</cx:pt>
          <cx:pt idx="15705">-1464</cx:pt>
          <cx:pt idx="15706">-1464</cx:pt>
          <cx:pt idx="15707">-1464</cx:pt>
          <cx:pt idx="15708">-1464</cx:pt>
          <cx:pt idx="15709">-1463</cx:pt>
          <cx:pt idx="15710">-1463</cx:pt>
          <cx:pt idx="15711">-1463</cx:pt>
          <cx:pt idx="15712">-1462</cx:pt>
          <cx:pt idx="15713">-1462</cx:pt>
          <cx:pt idx="15714">-1462</cx:pt>
          <cx:pt idx="15715">-1462</cx:pt>
          <cx:pt idx="15716">-1462</cx:pt>
          <cx:pt idx="15717">-1462</cx:pt>
          <cx:pt idx="15718">-1461</cx:pt>
          <cx:pt idx="15719">-1461</cx:pt>
          <cx:pt idx="15720">-1461</cx:pt>
          <cx:pt idx="15721">-1460</cx:pt>
          <cx:pt idx="15722">-1460</cx:pt>
          <cx:pt idx="15723">-1460</cx:pt>
          <cx:pt idx="15724">-1460</cx:pt>
          <cx:pt idx="15725">-1459</cx:pt>
          <cx:pt idx="15726">-1459</cx:pt>
          <cx:pt idx="15727">-1459</cx:pt>
          <cx:pt idx="15728">-1459</cx:pt>
          <cx:pt idx="15729">-1458</cx:pt>
          <cx:pt idx="15730">-1458</cx:pt>
          <cx:pt idx="15731">-1456</cx:pt>
          <cx:pt idx="15732">-1456</cx:pt>
          <cx:pt idx="15733">-1455</cx:pt>
          <cx:pt idx="15734">-1454</cx:pt>
          <cx:pt idx="15735">-1454</cx:pt>
          <cx:pt idx="15736">-1454</cx:pt>
          <cx:pt idx="15737">-1454</cx:pt>
          <cx:pt idx="15738">-1454</cx:pt>
          <cx:pt idx="15739">-1454</cx:pt>
          <cx:pt idx="15740">-1453</cx:pt>
          <cx:pt idx="15741">-1453</cx:pt>
          <cx:pt idx="15742">-1453</cx:pt>
          <cx:pt idx="15743">-1453</cx:pt>
          <cx:pt idx="15744">-1452</cx:pt>
          <cx:pt idx="15745">-1452</cx:pt>
          <cx:pt idx="15746">-1452</cx:pt>
          <cx:pt idx="15747">-1451</cx:pt>
          <cx:pt idx="15748">-1451</cx:pt>
          <cx:pt idx="15749">-1450</cx:pt>
          <cx:pt idx="15750">-1450</cx:pt>
          <cx:pt idx="15751">-1450</cx:pt>
          <cx:pt idx="15752">-1450</cx:pt>
          <cx:pt idx="15753">-1450</cx:pt>
          <cx:pt idx="15754">-1449</cx:pt>
          <cx:pt idx="15755">-1449</cx:pt>
          <cx:pt idx="15756">-1449</cx:pt>
          <cx:pt idx="15757">-1449</cx:pt>
          <cx:pt idx="15758">-1448</cx:pt>
          <cx:pt idx="15759">-1448</cx:pt>
          <cx:pt idx="15760">-1447</cx:pt>
          <cx:pt idx="15761">-1447</cx:pt>
          <cx:pt idx="15762">-1447</cx:pt>
          <cx:pt idx="15763">-1446</cx:pt>
          <cx:pt idx="15764">-1446</cx:pt>
          <cx:pt idx="15765">-1446</cx:pt>
          <cx:pt idx="15766">-1446</cx:pt>
          <cx:pt idx="15767">-1446</cx:pt>
          <cx:pt idx="15768">-1445</cx:pt>
          <cx:pt idx="15769">-1445</cx:pt>
          <cx:pt idx="15770">-1444</cx:pt>
          <cx:pt idx="15771">-1443</cx:pt>
          <cx:pt idx="15772">-1443</cx:pt>
          <cx:pt idx="15773">-1443</cx:pt>
          <cx:pt idx="15774">-1442</cx:pt>
          <cx:pt idx="15775">-1442</cx:pt>
          <cx:pt idx="15776">-1442</cx:pt>
          <cx:pt idx="15777">-1442</cx:pt>
          <cx:pt idx="15778">-1442</cx:pt>
          <cx:pt idx="15779">-1442</cx:pt>
          <cx:pt idx="15780">-1441</cx:pt>
          <cx:pt idx="15781">-1441</cx:pt>
          <cx:pt idx="15782">-1441</cx:pt>
          <cx:pt idx="15783">-1441</cx:pt>
          <cx:pt idx="15784">-1440</cx:pt>
          <cx:pt idx="15785">-1440</cx:pt>
          <cx:pt idx="15786">-1440</cx:pt>
          <cx:pt idx="15787">-1439</cx:pt>
          <cx:pt idx="15788">-1439</cx:pt>
          <cx:pt idx="15789">-1439</cx:pt>
          <cx:pt idx="15790">-1439</cx:pt>
          <cx:pt idx="15791">-1439</cx:pt>
          <cx:pt idx="15792">-1439</cx:pt>
          <cx:pt idx="15793">-1438</cx:pt>
          <cx:pt idx="15794">-1438</cx:pt>
          <cx:pt idx="15795">-1438</cx:pt>
          <cx:pt idx="15796">-1438</cx:pt>
          <cx:pt idx="15797">-1438</cx:pt>
          <cx:pt idx="15798">-1435</cx:pt>
          <cx:pt idx="15799">-1435</cx:pt>
          <cx:pt idx="15800">-1435</cx:pt>
          <cx:pt idx="15801">-1435</cx:pt>
          <cx:pt idx="15802">-1435</cx:pt>
          <cx:pt idx="15803">-1434</cx:pt>
          <cx:pt idx="15804">-1434</cx:pt>
          <cx:pt idx="15805">-1434</cx:pt>
          <cx:pt idx="15806">-1434</cx:pt>
          <cx:pt idx="15807">-1433</cx:pt>
          <cx:pt idx="15808">-1433</cx:pt>
          <cx:pt idx="15809">-1433</cx:pt>
          <cx:pt idx="15810">-1433</cx:pt>
          <cx:pt idx="15811">-1432</cx:pt>
          <cx:pt idx="15812">-1432</cx:pt>
          <cx:pt idx="15813">-1432</cx:pt>
          <cx:pt idx="15814">-1431</cx:pt>
          <cx:pt idx="15815">-1431</cx:pt>
          <cx:pt idx="15816">-1431</cx:pt>
          <cx:pt idx="15817">-1430</cx:pt>
          <cx:pt idx="15818">-1430</cx:pt>
          <cx:pt idx="15819">-1430</cx:pt>
          <cx:pt idx="15820">-1429</cx:pt>
          <cx:pt idx="15821">-1429</cx:pt>
          <cx:pt idx="15822">-1429</cx:pt>
          <cx:pt idx="15823">-1429</cx:pt>
          <cx:pt idx="15824">-1428</cx:pt>
          <cx:pt idx="15825">-1428</cx:pt>
          <cx:pt idx="15826">-1428</cx:pt>
          <cx:pt idx="15827">-1428</cx:pt>
          <cx:pt idx="15828">-1428</cx:pt>
          <cx:pt idx="15829">-1428</cx:pt>
          <cx:pt idx="15830">-1428</cx:pt>
          <cx:pt idx="15831">-1427</cx:pt>
          <cx:pt idx="15832">-1427</cx:pt>
          <cx:pt idx="15833">-1427</cx:pt>
          <cx:pt idx="15834">-1426</cx:pt>
          <cx:pt idx="15835">-1426</cx:pt>
          <cx:pt idx="15836">-1426</cx:pt>
          <cx:pt idx="15837">-1426</cx:pt>
          <cx:pt idx="15838">-1426</cx:pt>
          <cx:pt idx="15839">-1426</cx:pt>
          <cx:pt idx="15840">-1425</cx:pt>
          <cx:pt idx="15841">-1425</cx:pt>
          <cx:pt idx="15842">-1424</cx:pt>
          <cx:pt idx="15843">-1424</cx:pt>
          <cx:pt idx="15844">-1424</cx:pt>
          <cx:pt idx="15845">-1424</cx:pt>
          <cx:pt idx="15846">-1423</cx:pt>
          <cx:pt idx="15847">-1423</cx:pt>
          <cx:pt idx="15848">-1423</cx:pt>
          <cx:pt idx="15849">-1423</cx:pt>
          <cx:pt idx="15850">-1423</cx:pt>
          <cx:pt idx="15851">-1422</cx:pt>
          <cx:pt idx="15852">-1422</cx:pt>
          <cx:pt idx="15853">-1422</cx:pt>
          <cx:pt idx="15854">-1421</cx:pt>
          <cx:pt idx="15855">-1421</cx:pt>
          <cx:pt idx="15856">-1421</cx:pt>
          <cx:pt idx="15857">-1421</cx:pt>
          <cx:pt idx="15858">-1421</cx:pt>
          <cx:pt idx="15859">-1420</cx:pt>
          <cx:pt idx="15860">-1419</cx:pt>
          <cx:pt idx="15861">-1419</cx:pt>
          <cx:pt idx="15862">-1418</cx:pt>
          <cx:pt idx="15863">-1418</cx:pt>
          <cx:pt idx="15864">-1417</cx:pt>
          <cx:pt idx="15865">-1416</cx:pt>
          <cx:pt idx="15866">-1416</cx:pt>
          <cx:pt idx="15867">-1416</cx:pt>
          <cx:pt idx="15868">-1416</cx:pt>
          <cx:pt idx="15869">-1415</cx:pt>
          <cx:pt idx="15870">-1415</cx:pt>
          <cx:pt idx="15871">-1415</cx:pt>
          <cx:pt idx="15872">-1414</cx:pt>
          <cx:pt idx="15873">-1414</cx:pt>
          <cx:pt idx="15874">-1414</cx:pt>
          <cx:pt idx="15875">-1414</cx:pt>
          <cx:pt idx="15876">-1414</cx:pt>
          <cx:pt idx="15877">-1414</cx:pt>
          <cx:pt idx="15878">-1413</cx:pt>
          <cx:pt idx="15879">-1413</cx:pt>
          <cx:pt idx="15880">-1413</cx:pt>
          <cx:pt idx="15881">-1413</cx:pt>
          <cx:pt idx="15882">-1412</cx:pt>
          <cx:pt idx="15883">-1411</cx:pt>
          <cx:pt idx="15884">-1411</cx:pt>
          <cx:pt idx="15885">-1411</cx:pt>
          <cx:pt idx="15886">-1411</cx:pt>
          <cx:pt idx="15887">-1411</cx:pt>
          <cx:pt idx="15888">-1411</cx:pt>
          <cx:pt idx="15889">-1411</cx:pt>
          <cx:pt idx="15890">-1411</cx:pt>
          <cx:pt idx="15891">-1411</cx:pt>
          <cx:pt idx="15892">-1410</cx:pt>
          <cx:pt idx="15893">-1410</cx:pt>
          <cx:pt idx="15894">-1410</cx:pt>
          <cx:pt idx="15895">-1410</cx:pt>
          <cx:pt idx="15896">-1409</cx:pt>
          <cx:pt idx="15897">-1409</cx:pt>
          <cx:pt idx="15898">-1409</cx:pt>
          <cx:pt idx="15899">-1409</cx:pt>
          <cx:pt idx="15900">-1408</cx:pt>
          <cx:pt idx="15901">-1408</cx:pt>
          <cx:pt idx="15902">-1408</cx:pt>
          <cx:pt idx="15903">-1408</cx:pt>
          <cx:pt idx="15904">-1408</cx:pt>
          <cx:pt idx="15905">-1407</cx:pt>
          <cx:pt idx="15906">-1407</cx:pt>
          <cx:pt idx="15907">-1406</cx:pt>
          <cx:pt idx="15908">-1406</cx:pt>
          <cx:pt idx="15909">-1406</cx:pt>
          <cx:pt idx="15910">-1405</cx:pt>
          <cx:pt idx="15911">-1404</cx:pt>
          <cx:pt idx="15912">-1404</cx:pt>
          <cx:pt idx="15913">-1404</cx:pt>
          <cx:pt idx="15914">-1403</cx:pt>
          <cx:pt idx="15915">-1403</cx:pt>
          <cx:pt idx="15916">-1403</cx:pt>
          <cx:pt idx="15917">-1403</cx:pt>
          <cx:pt idx="15918">-1403</cx:pt>
          <cx:pt idx="15919">-1403</cx:pt>
          <cx:pt idx="15920">-1401</cx:pt>
          <cx:pt idx="15921">-1400</cx:pt>
          <cx:pt idx="15922">-1400</cx:pt>
          <cx:pt idx="15923">-1400</cx:pt>
          <cx:pt idx="15924">-1399</cx:pt>
          <cx:pt idx="15925">-1399</cx:pt>
          <cx:pt idx="15926">-1398</cx:pt>
          <cx:pt idx="15927">-1397</cx:pt>
          <cx:pt idx="15928">-1397</cx:pt>
          <cx:pt idx="15929">-1397</cx:pt>
          <cx:pt idx="15930">-1397</cx:pt>
          <cx:pt idx="15931">-1397</cx:pt>
          <cx:pt idx="15932">-1397</cx:pt>
          <cx:pt idx="15933">-1397</cx:pt>
          <cx:pt idx="15934">-1396</cx:pt>
          <cx:pt idx="15935">-1396</cx:pt>
          <cx:pt idx="15936">-1396</cx:pt>
          <cx:pt idx="15937">-1396</cx:pt>
          <cx:pt idx="15938">-1396</cx:pt>
          <cx:pt idx="15939">-1395</cx:pt>
          <cx:pt idx="15940">-1395</cx:pt>
          <cx:pt idx="15941">-1395</cx:pt>
          <cx:pt idx="15942">-1395</cx:pt>
          <cx:pt idx="15943">-1395</cx:pt>
          <cx:pt idx="15944">-1395</cx:pt>
          <cx:pt idx="15945">-1395</cx:pt>
          <cx:pt idx="15946">-1394</cx:pt>
          <cx:pt idx="15947">-1394</cx:pt>
          <cx:pt idx="15948">-1394</cx:pt>
          <cx:pt idx="15949">-1394</cx:pt>
          <cx:pt idx="15950">-1394</cx:pt>
          <cx:pt idx="15951">-1393</cx:pt>
          <cx:pt idx="15952">-1393</cx:pt>
          <cx:pt idx="15953">-1392</cx:pt>
          <cx:pt idx="15954">-1392</cx:pt>
          <cx:pt idx="15955">-1392</cx:pt>
          <cx:pt idx="15956">-1392</cx:pt>
          <cx:pt idx="15957">-1392</cx:pt>
          <cx:pt idx="15958">-1392</cx:pt>
          <cx:pt idx="15959">-1391</cx:pt>
          <cx:pt idx="15960">-1391</cx:pt>
          <cx:pt idx="15961">-1391</cx:pt>
          <cx:pt idx="15962">-1391</cx:pt>
          <cx:pt idx="15963">-1391</cx:pt>
          <cx:pt idx="15964">-1390</cx:pt>
          <cx:pt idx="15965">-1390</cx:pt>
          <cx:pt idx="15966">-1389</cx:pt>
          <cx:pt idx="15967">-1389</cx:pt>
          <cx:pt idx="15968">-1389</cx:pt>
          <cx:pt idx="15969">-1387</cx:pt>
          <cx:pt idx="15970">-1387</cx:pt>
          <cx:pt idx="15971">-1387</cx:pt>
          <cx:pt idx="15972">-1387</cx:pt>
          <cx:pt idx="15973">-1386</cx:pt>
          <cx:pt idx="15974">-1386</cx:pt>
          <cx:pt idx="15975">-1386</cx:pt>
          <cx:pt idx="15976">-1386</cx:pt>
          <cx:pt idx="15977">-1385</cx:pt>
          <cx:pt idx="15978">-1385</cx:pt>
          <cx:pt idx="15979">-1385</cx:pt>
          <cx:pt idx="15980">-1385</cx:pt>
          <cx:pt idx="15981">-1385</cx:pt>
          <cx:pt idx="15982">-1385</cx:pt>
          <cx:pt idx="15983">-1384</cx:pt>
          <cx:pt idx="15984">-1384</cx:pt>
          <cx:pt idx="15985">-1384</cx:pt>
          <cx:pt idx="15986">-1384</cx:pt>
          <cx:pt idx="15987">-1384</cx:pt>
          <cx:pt idx="15988">-1384</cx:pt>
          <cx:pt idx="15989">-1384</cx:pt>
          <cx:pt idx="15990">-1383</cx:pt>
          <cx:pt idx="15991">-1383</cx:pt>
          <cx:pt idx="15992">-1382</cx:pt>
          <cx:pt idx="15993">-1382</cx:pt>
          <cx:pt idx="15994">-1382</cx:pt>
          <cx:pt idx="15995">-1380</cx:pt>
          <cx:pt idx="15996">-1380</cx:pt>
          <cx:pt idx="15997">-1380</cx:pt>
          <cx:pt idx="15998">-1380</cx:pt>
          <cx:pt idx="15999">-1379</cx:pt>
          <cx:pt idx="16000">-1379</cx:pt>
          <cx:pt idx="16001">-1378</cx:pt>
          <cx:pt idx="16002">-1378</cx:pt>
          <cx:pt idx="16003">-1378</cx:pt>
          <cx:pt idx="16004">-1377</cx:pt>
          <cx:pt idx="16005">-1377</cx:pt>
          <cx:pt idx="16006">-1377</cx:pt>
          <cx:pt idx="16007">-1377</cx:pt>
          <cx:pt idx="16008">-1377</cx:pt>
          <cx:pt idx="16009">-1376</cx:pt>
          <cx:pt idx="16010">-1376</cx:pt>
          <cx:pt idx="16011">-1375</cx:pt>
          <cx:pt idx="16012">-1375</cx:pt>
          <cx:pt idx="16013">-1375</cx:pt>
          <cx:pt idx="16014">-1375</cx:pt>
          <cx:pt idx="16015">-1374</cx:pt>
          <cx:pt idx="16016">-1373</cx:pt>
          <cx:pt idx="16017">-1373</cx:pt>
          <cx:pt idx="16018">-1372</cx:pt>
          <cx:pt idx="16019">-1372</cx:pt>
          <cx:pt idx="16020">-1371</cx:pt>
          <cx:pt idx="16021">-1371</cx:pt>
          <cx:pt idx="16022">-1370</cx:pt>
          <cx:pt idx="16023">-1370</cx:pt>
          <cx:pt idx="16024">-1369</cx:pt>
          <cx:pt idx="16025">-1369</cx:pt>
          <cx:pt idx="16026">-1369</cx:pt>
          <cx:pt idx="16027">-1368</cx:pt>
          <cx:pt idx="16028">-1367</cx:pt>
          <cx:pt idx="16029">-1367</cx:pt>
          <cx:pt idx="16030">-1367</cx:pt>
          <cx:pt idx="16031">-1365</cx:pt>
          <cx:pt idx="16032">-1365</cx:pt>
          <cx:pt idx="16033">-1365</cx:pt>
          <cx:pt idx="16034">-1364</cx:pt>
          <cx:pt idx="16035">-1364</cx:pt>
          <cx:pt idx="16036">-1364</cx:pt>
          <cx:pt idx="16037">-1364</cx:pt>
          <cx:pt idx="16038">-1364</cx:pt>
          <cx:pt idx="16039">-1364</cx:pt>
          <cx:pt idx="16040">-1363</cx:pt>
          <cx:pt idx="16041">-1363</cx:pt>
          <cx:pt idx="16042">-1363</cx:pt>
          <cx:pt idx="16043">-1363</cx:pt>
          <cx:pt idx="16044">-1363</cx:pt>
          <cx:pt idx="16045">-1363</cx:pt>
          <cx:pt idx="16046">-1362</cx:pt>
          <cx:pt idx="16047">-1362</cx:pt>
          <cx:pt idx="16048">-1362</cx:pt>
          <cx:pt idx="16049">-1361</cx:pt>
          <cx:pt idx="16050">-1360</cx:pt>
          <cx:pt idx="16051">-1360</cx:pt>
          <cx:pt idx="16052">-1360</cx:pt>
          <cx:pt idx="16053">-1359</cx:pt>
          <cx:pt idx="16054">-1359</cx:pt>
          <cx:pt idx="16055">-1359</cx:pt>
          <cx:pt idx="16056">-1358</cx:pt>
          <cx:pt idx="16057">-1358</cx:pt>
          <cx:pt idx="16058">-1358</cx:pt>
          <cx:pt idx="16059">-1357</cx:pt>
          <cx:pt idx="16060">-1357</cx:pt>
          <cx:pt idx="16061">-1356</cx:pt>
          <cx:pt idx="16062">-1356</cx:pt>
          <cx:pt idx="16063">-1356</cx:pt>
          <cx:pt idx="16064">-1356</cx:pt>
          <cx:pt idx="16065">-1356</cx:pt>
          <cx:pt idx="16066">-1356</cx:pt>
          <cx:pt idx="16067">-1356</cx:pt>
          <cx:pt idx="16068">-1356</cx:pt>
          <cx:pt idx="16069">-1356</cx:pt>
          <cx:pt idx="16070">-1355</cx:pt>
          <cx:pt idx="16071">-1354</cx:pt>
          <cx:pt idx="16072">-1354</cx:pt>
          <cx:pt idx="16073">-1353</cx:pt>
          <cx:pt idx="16074">-1353</cx:pt>
          <cx:pt idx="16075">-1353</cx:pt>
          <cx:pt idx="16076">-1353</cx:pt>
          <cx:pt idx="16077">-1353</cx:pt>
          <cx:pt idx="16078">-1353</cx:pt>
          <cx:pt idx="16079">-1353</cx:pt>
          <cx:pt idx="16080">-1352</cx:pt>
          <cx:pt idx="16081">-1352</cx:pt>
          <cx:pt idx="16082">-1352</cx:pt>
          <cx:pt idx="16083">-1352</cx:pt>
          <cx:pt idx="16084">-1352</cx:pt>
          <cx:pt idx="16085">-1351</cx:pt>
          <cx:pt idx="16086">-1351</cx:pt>
          <cx:pt idx="16087">-1351</cx:pt>
          <cx:pt idx="16088">-1351</cx:pt>
          <cx:pt idx="16089">-1351</cx:pt>
          <cx:pt idx="16090">-1350</cx:pt>
          <cx:pt idx="16091">-1350</cx:pt>
          <cx:pt idx="16092">-1350</cx:pt>
          <cx:pt idx="16093">-1349</cx:pt>
          <cx:pt idx="16094">-1349</cx:pt>
          <cx:pt idx="16095">-1349</cx:pt>
          <cx:pt idx="16096">-1349</cx:pt>
          <cx:pt idx="16097">-1348</cx:pt>
          <cx:pt idx="16098">-1348</cx:pt>
          <cx:pt idx="16099">-1348</cx:pt>
          <cx:pt idx="16100">-1348</cx:pt>
          <cx:pt idx="16101">-1347</cx:pt>
          <cx:pt idx="16102">-1346</cx:pt>
          <cx:pt idx="16103">-1346</cx:pt>
          <cx:pt idx="16104">-1346</cx:pt>
          <cx:pt idx="16105">-1346</cx:pt>
          <cx:pt idx="16106">-1345</cx:pt>
          <cx:pt idx="16107">-1345</cx:pt>
          <cx:pt idx="16108">-1345</cx:pt>
          <cx:pt idx="16109">-1345</cx:pt>
          <cx:pt idx="16110">-1345</cx:pt>
          <cx:pt idx="16111">-1345</cx:pt>
          <cx:pt idx="16112">-1344</cx:pt>
          <cx:pt idx="16113">-1344</cx:pt>
          <cx:pt idx="16114">-1343</cx:pt>
          <cx:pt idx="16115">-1343</cx:pt>
          <cx:pt idx="16116">-1343</cx:pt>
          <cx:pt idx="16117">-1343</cx:pt>
          <cx:pt idx="16118">-1343</cx:pt>
          <cx:pt idx="16119">-1343</cx:pt>
          <cx:pt idx="16120">-1343</cx:pt>
          <cx:pt idx="16121">-1343</cx:pt>
          <cx:pt idx="16122">-1343</cx:pt>
          <cx:pt idx="16123">-1342</cx:pt>
          <cx:pt idx="16124">-1342</cx:pt>
          <cx:pt idx="16125">-1342</cx:pt>
          <cx:pt idx="16126">-1342</cx:pt>
          <cx:pt idx="16127">-1341</cx:pt>
          <cx:pt idx="16128">-1341</cx:pt>
          <cx:pt idx="16129">-1341</cx:pt>
          <cx:pt idx="16130">-1341</cx:pt>
          <cx:pt idx="16131">-1341</cx:pt>
          <cx:pt idx="16132">-1341</cx:pt>
          <cx:pt idx="16133">-1341</cx:pt>
          <cx:pt idx="16134">-1341</cx:pt>
          <cx:pt idx="16135">-1341</cx:pt>
          <cx:pt idx="16136">-1341</cx:pt>
          <cx:pt idx="16137">-1340</cx:pt>
          <cx:pt idx="16138">-1340</cx:pt>
          <cx:pt idx="16139">-1340</cx:pt>
          <cx:pt idx="16140">-1340</cx:pt>
          <cx:pt idx="16141">-1340</cx:pt>
          <cx:pt idx="16142">-1339</cx:pt>
          <cx:pt idx="16143">-1339</cx:pt>
          <cx:pt idx="16144">-1339</cx:pt>
          <cx:pt idx="16145">-1339</cx:pt>
          <cx:pt idx="16146">-1339</cx:pt>
          <cx:pt idx="16147">-1339</cx:pt>
          <cx:pt idx="16148">-1339</cx:pt>
          <cx:pt idx="16149">-1339</cx:pt>
          <cx:pt idx="16150">-1339</cx:pt>
          <cx:pt idx="16151">-1339</cx:pt>
          <cx:pt idx="16152">-1338</cx:pt>
          <cx:pt idx="16153">-1338</cx:pt>
          <cx:pt idx="16154">-1338</cx:pt>
          <cx:pt idx="16155">-1338</cx:pt>
          <cx:pt idx="16156">-1338</cx:pt>
          <cx:pt idx="16157">-1338</cx:pt>
          <cx:pt idx="16158">-1338</cx:pt>
          <cx:pt idx="16159">-1337</cx:pt>
          <cx:pt idx="16160">-1337</cx:pt>
          <cx:pt idx="16161">-1337</cx:pt>
          <cx:pt idx="16162">-1337</cx:pt>
          <cx:pt idx="16163">-1336</cx:pt>
          <cx:pt idx="16164">-1336</cx:pt>
          <cx:pt idx="16165">-1335</cx:pt>
          <cx:pt idx="16166">-1335</cx:pt>
          <cx:pt idx="16167">-1335</cx:pt>
          <cx:pt idx="16168">-1334</cx:pt>
          <cx:pt idx="16169">-1334</cx:pt>
          <cx:pt idx="16170">-1333</cx:pt>
          <cx:pt idx="16171">-1333</cx:pt>
          <cx:pt idx="16172">-1333</cx:pt>
          <cx:pt idx="16173">-1332</cx:pt>
          <cx:pt idx="16174">-1332</cx:pt>
          <cx:pt idx="16175">-1332</cx:pt>
          <cx:pt idx="16176">-1332</cx:pt>
          <cx:pt idx="16177">-1332</cx:pt>
          <cx:pt idx="16178">-1331</cx:pt>
          <cx:pt idx="16179">-1331</cx:pt>
          <cx:pt idx="16180">-1331</cx:pt>
          <cx:pt idx="16181">-1331</cx:pt>
          <cx:pt idx="16182">-1330</cx:pt>
          <cx:pt idx="16183">-1329</cx:pt>
          <cx:pt idx="16184">-1329</cx:pt>
          <cx:pt idx="16185">-1329</cx:pt>
          <cx:pt idx="16186">-1329</cx:pt>
          <cx:pt idx="16187">-1328</cx:pt>
          <cx:pt idx="16188">-1328</cx:pt>
          <cx:pt idx="16189">-1328</cx:pt>
          <cx:pt idx="16190">-1328</cx:pt>
          <cx:pt idx="16191">-1327</cx:pt>
          <cx:pt idx="16192">-1327</cx:pt>
          <cx:pt idx="16193">-1327</cx:pt>
          <cx:pt idx="16194">-1327</cx:pt>
          <cx:pt idx="16195">-1326</cx:pt>
          <cx:pt idx="16196">-1326</cx:pt>
          <cx:pt idx="16197">-1326</cx:pt>
          <cx:pt idx="16198">-1326</cx:pt>
          <cx:pt idx="16199">-1326</cx:pt>
          <cx:pt idx="16200">-1326</cx:pt>
          <cx:pt idx="16201">-1326</cx:pt>
          <cx:pt idx="16202">-1326</cx:pt>
          <cx:pt idx="16203">-1325</cx:pt>
          <cx:pt idx="16204">-1325</cx:pt>
          <cx:pt idx="16205">-1325</cx:pt>
          <cx:pt idx="16206">-1325</cx:pt>
          <cx:pt idx="16207">-1324</cx:pt>
          <cx:pt idx="16208">-1324</cx:pt>
          <cx:pt idx="16209">-1324</cx:pt>
          <cx:pt idx="16210">-1324</cx:pt>
          <cx:pt idx="16211">-1323</cx:pt>
          <cx:pt idx="16212">-1323</cx:pt>
          <cx:pt idx="16213">-1323</cx:pt>
          <cx:pt idx="16214">-1322</cx:pt>
          <cx:pt idx="16215">-1322</cx:pt>
          <cx:pt idx="16216">-1322</cx:pt>
          <cx:pt idx="16217">-1321</cx:pt>
          <cx:pt idx="16218">-1321</cx:pt>
          <cx:pt idx="16219">-1321</cx:pt>
          <cx:pt idx="16220">-1321</cx:pt>
          <cx:pt idx="16221">-1321</cx:pt>
          <cx:pt idx="16222">-1321</cx:pt>
          <cx:pt idx="16223">-1321</cx:pt>
          <cx:pt idx="16224">-1320</cx:pt>
          <cx:pt idx="16225">-1320</cx:pt>
          <cx:pt idx="16226">-1320</cx:pt>
          <cx:pt idx="16227">-1320</cx:pt>
          <cx:pt idx="16228">-1319</cx:pt>
          <cx:pt idx="16229">-1319</cx:pt>
          <cx:pt idx="16230">-1319</cx:pt>
          <cx:pt idx="16231">-1319</cx:pt>
          <cx:pt idx="16232">-1319</cx:pt>
          <cx:pt idx="16233">-1319</cx:pt>
          <cx:pt idx="16234">-1318</cx:pt>
          <cx:pt idx="16235">-1318</cx:pt>
          <cx:pt idx="16236">-1318</cx:pt>
          <cx:pt idx="16237">-1318</cx:pt>
          <cx:pt idx="16238">-1318</cx:pt>
          <cx:pt idx="16239">-1318</cx:pt>
          <cx:pt idx="16240">-1317</cx:pt>
          <cx:pt idx="16241">-1317</cx:pt>
          <cx:pt idx="16242">-1317</cx:pt>
          <cx:pt idx="16243">-1317</cx:pt>
          <cx:pt idx="16244">-1317</cx:pt>
          <cx:pt idx="16245">-1316</cx:pt>
          <cx:pt idx="16246">-1316</cx:pt>
          <cx:pt idx="16247">-1316</cx:pt>
          <cx:pt idx="16248">-1315</cx:pt>
          <cx:pt idx="16249">-1314</cx:pt>
          <cx:pt idx="16250">-1314</cx:pt>
          <cx:pt idx="16251">-1313</cx:pt>
          <cx:pt idx="16252">-1312</cx:pt>
          <cx:pt idx="16253">-1312</cx:pt>
          <cx:pt idx="16254">-1312</cx:pt>
          <cx:pt idx="16255">-1312</cx:pt>
          <cx:pt idx="16256">-1312</cx:pt>
          <cx:pt idx="16257">-1312</cx:pt>
          <cx:pt idx="16258">-1311</cx:pt>
          <cx:pt idx="16259">-1311</cx:pt>
          <cx:pt idx="16260">-1310</cx:pt>
          <cx:pt idx="16261">-1310</cx:pt>
          <cx:pt idx="16262">-1310</cx:pt>
          <cx:pt idx="16263">-1310</cx:pt>
          <cx:pt idx="16264">-1309</cx:pt>
          <cx:pt idx="16265">-1309</cx:pt>
          <cx:pt idx="16266">-1309</cx:pt>
          <cx:pt idx="16267">-1308</cx:pt>
          <cx:pt idx="16268">-1308</cx:pt>
          <cx:pt idx="16269">-1308</cx:pt>
          <cx:pt idx="16270">-1307</cx:pt>
          <cx:pt idx="16271">-1307</cx:pt>
          <cx:pt idx="16272">-1307</cx:pt>
          <cx:pt idx="16273">-1307</cx:pt>
          <cx:pt idx="16274">-1307</cx:pt>
          <cx:pt idx="16275">-1306</cx:pt>
          <cx:pt idx="16276">-1306</cx:pt>
          <cx:pt idx="16277">-1305</cx:pt>
          <cx:pt idx="16278">-1305</cx:pt>
          <cx:pt idx="16279">-1305</cx:pt>
          <cx:pt idx="16280">-1305</cx:pt>
          <cx:pt idx="16281">-1304</cx:pt>
          <cx:pt idx="16282">-1304</cx:pt>
          <cx:pt idx="16283">-1304</cx:pt>
          <cx:pt idx="16284">-1304</cx:pt>
          <cx:pt idx="16285">-1303</cx:pt>
          <cx:pt idx="16286">-1303</cx:pt>
          <cx:pt idx="16287">-1303</cx:pt>
          <cx:pt idx="16288">-1303</cx:pt>
          <cx:pt idx="16289">-1302</cx:pt>
          <cx:pt idx="16290">-1302</cx:pt>
          <cx:pt idx="16291">-1302</cx:pt>
          <cx:pt idx="16292">-1302</cx:pt>
          <cx:pt idx="16293">-1302</cx:pt>
          <cx:pt idx="16294">-1302</cx:pt>
          <cx:pt idx="16295">-1302</cx:pt>
          <cx:pt idx="16296">-1302</cx:pt>
          <cx:pt idx="16297">-1302</cx:pt>
          <cx:pt idx="16298">-1302</cx:pt>
          <cx:pt idx="16299">-1302</cx:pt>
          <cx:pt idx="16300">-1302</cx:pt>
          <cx:pt idx="16301">-1302</cx:pt>
          <cx:pt idx="16302">-1301</cx:pt>
          <cx:pt idx="16303">-1301</cx:pt>
          <cx:pt idx="16304">-1301</cx:pt>
          <cx:pt idx="16305">-1301</cx:pt>
          <cx:pt idx="16306">-1301</cx:pt>
          <cx:pt idx="16307">-1300</cx:pt>
          <cx:pt idx="16308">-1300</cx:pt>
          <cx:pt idx="16309">-1300</cx:pt>
          <cx:pt idx="16310">-1300</cx:pt>
          <cx:pt idx="16311">-1299</cx:pt>
          <cx:pt idx="16312">-1299</cx:pt>
          <cx:pt idx="16313">-1299</cx:pt>
          <cx:pt idx="16314">-1299</cx:pt>
          <cx:pt idx="16315">-1299</cx:pt>
          <cx:pt idx="16316">-1298</cx:pt>
          <cx:pt idx="16317">-1298</cx:pt>
          <cx:pt idx="16318">-1298</cx:pt>
          <cx:pt idx="16319">-1298</cx:pt>
          <cx:pt idx="16320">-1297</cx:pt>
          <cx:pt idx="16321">-1297</cx:pt>
          <cx:pt idx="16322">-1297</cx:pt>
          <cx:pt idx="16323">-1296</cx:pt>
          <cx:pt idx="16324">-1296</cx:pt>
          <cx:pt idx="16325">-1296</cx:pt>
          <cx:pt idx="16326">-1295</cx:pt>
          <cx:pt idx="16327">-1295</cx:pt>
          <cx:pt idx="16328">-1295</cx:pt>
          <cx:pt idx="16329">-1295</cx:pt>
          <cx:pt idx="16330">-1294</cx:pt>
          <cx:pt idx="16331">-1294</cx:pt>
          <cx:pt idx="16332">-1294</cx:pt>
          <cx:pt idx="16333">-1293</cx:pt>
          <cx:pt idx="16334">-1293</cx:pt>
          <cx:pt idx="16335">-1293</cx:pt>
          <cx:pt idx="16336">-1292</cx:pt>
          <cx:pt idx="16337">-1292</cx:pt>
          <cx:pt idx="16338">-1292</cx:pt>
          <cx:pt idx="16339">-1292</cx:pt>
          <cx:pt idx="16340">-1292</cx:pt>
          <cx:pt idx="16341">-1292</cx:pt>
          <cx:pt idx="16342">-1291</cx:pt>
          <cx:pt idx="16343">-1291</cx:pt>
          <cx:pt idx="16344">-1291</cx:pt>
          <cx:pt idx="16345">-1291</cx:pt>
          <cx:pt idx="16346">-1291</cx:pt>
          <cx:pt idx="16347">-1290</cx:pt>
          <cx:pt idx="16348">-1290</cx:pt>
          <cx:pt idx="16349">-1290</cx:pt>
          <cx:pt idx="16350">-1290</cx:pt>
          <cx:pt idx="16351">-1290</cx:pt>
          <cx:pt idx="16352">-1289</cx:pt>
          <cx:pt idx="16353">-1289</cx:pt>
          <cx:pt idx="16354">-1289</cx:pt>
          <cx:pt idx="16355">-1289</cx:pt>
          <cx:pt idx="16356">-1289</cx:pt>
          <cx:pt idx="16357">-1288</cx:pt>
          <cx:pt idx="16358">-1288</cx:pt>
          <cx:pt idx="16359">-1288</cx:pt>
          <cx:pt idx="16360">-1288</cx:pt>
          <cx:pt idx="16361">-1287</cx:pt>
          <cx:pt idx="16362">-1286</cx:pt>
          <cx:pt idx="16363">-1286</cx:pt>
          <cx:pt idx="16364">-1286</cx:pt>
          <cx:pt idx="16365">-1286</cx:pt>
          <cx:pt idx="16366">-1285</cx:pt>
          <cx:pt idx="16367">-1285</cx:pt>
          <cx:pt idx="16368">-1285</cx:pt>
          <cx:pt idx="16369">-1284</cx:pt>
          <cx:pt idx="16370">-1284</cx:pt>
          <cx:pt idx="16371">-1284</cx:pt>
          <cx:pt idx="16372">-1284</cx:pt>
          <cx:pt idx="16373">-1284</cx:pt>
          <cx:pt idx="16374">-1284</cx:pt>
          <cx:pt idx="16375">-1283</cx:pt>
          <cx:pt idx="16376">-1283</cx:pt>
          <cx:pt idx="16377">-1283</cx:pt>
          <cx:pt idx="16378">-1283</cx:pt>
          <cx:pt idx="16379">-1282</cx:pt>
          <cx:pt idx="16380">-1282</cx:pt>
          <cx:pt idx="16381">-1282</cx:pt>
          <cx:pt idx="16382">-1282</cx:pt>
          <cx:pt idx="16383">-1282</cx:pt>
          <cx:pt idx="16384">-1282</cx:pt>
          <cx:pt idx="16385">-1281</cx:pt>
          <cx:pt idx="16386">-1281</cx:pt>
          <cx:pt idx="16387">-1281</cx:pt>
          <cx:pt idx="16388">-1281</cx:pt>
          <cx:pt idx="16389">-1280</cx:pt>
          <cx:pt idx="16390">-1280</cx:pt>
          <cx:pt idx="16391">-1280</cx:pt>
          <cx:pt idx="16392">-1280</cx:pt>
          <cx:pt idx="16393">-1280</cx:pt>
          <cx:pt idx="16394">-1279</cx:pt>
          <cx:pt idx="16395">-1279</cx:pt>
          <cx:pt idx="16396">-1279</cx:pt>
          <cx:pt idx="16397">-1279</cx:pt>
          <cx:pt idx="16398">-1279</cx:pt>
          <cx:pt idx="16399">-1278</cx:pt>
          <cx:pt idx="16400">-1278</cx:pt>
          <cx:pt idx="16401">-1278</cx:pt>
          <cx:pt idx="16402">-1277</cx:pt>
          <cx:pt idx="16403">-1276</cx:pt>
          <cx:pt idx="16404">-1276</cx:pt>
          <cx:pt idx="16405">-1276</cx:pt>
          <cx:pt idx="16406">-1276</cx:pt>
          <cx:pt idx="16407">-1276</cx:pt>
          <cx:pt idx="16408">-1276</cx:pt>
          <cx:pt idx="16409">-1276</cx:pt>
          <cx:pt idx="16410">-1275</cx:pt>
          <cx:pt idx="16411">-1275</cx:pt>
          <cx:pt idx="16412">-1275</cx:pt>
          <cx:pt idx="16413">-1274</cx:pt>
          <cx:pt idx="16414">-1274</cx:pt>
          <cx:pt idx="16415">-1273</cx:pt>
          <cx:pt idx="16416">-1273</cx:pt>
          <cx:pt idx="16417">-1273</cx:pt>
          <cx:pt idx="16418">-1273</cx:pt>
          <cx:pt idx="16419">-1273</cx:pt>
          <cx:pt idx="16420">-1273</cx:pt>
          <cx:pt idx="16421">-1273</cx:pt>
          <cx:pt idx="16422">-1273</cx:pt>
          <cx:pt idx="16423">-1273</cx:pt>
          <cx:pt idx="16424">-1272</cx:pt>
          <cx:pt idx="16425">-1272</cx:pt>
          <cx:pt idx="16426">-1271</cx:pt>
          <cx:pt idx="16427">-1271</cx:pt>
          <cx:pt idx="16428">-1270</cx:pt>
          <cx:pt idx="16429">-1270</cx:pt>
          <cx:pt idx="16430">-1270</cx:pt>
          <cx:pt idx="16431">-1270</cx:pt>
          <cx:pt idx="16432">-1269</cx:pt>
          <cx:pt idx="16433">-1269</cx:pt>
          <cx:pt idx="16434">-1269</cx:pt>
          <cx:pt idx="16435">-1269</cx:pt>
          <cx:pt idx="16436">-1269</cx:pt>
          <cx:pt idx="16437">-1269</cx:pt>
          <cx:pt idx="16438">-1268</cx:pt>
          <cx:pt idx="16439">-1268</cx:pt>
          <cx:pt idx="16440">-1268</cx:pt>
          <cx:pt idx="16441">-1268</cx:pt>
          <cx:pt idx="16442">-1267</cx:pt>
          <cx:pt idx="16443">-1267</cx:pt>
          <cx:pt idx="16444">-1266</cx:pt>
          <cx:pt idx="16445">-1266</cx:pt>
          <cx:pt idx="16446">-1266</cx:pt>
          <cx:pt idx="16447">-1266</cx:pt>
          <cx:pt idx="16448">-1266</cx:pt>
          <cx:pt idx="16449">-1265</cx:pt>
          <cx:pt idx="16450">-1265</cx:pt>
          <cx:pt idx="16451">-1264</cx:pt>
          <cx:pt idx="16452">-1264</cx:pt>
          <cx:pt idx="16453">-1264</cx:pt>
          <cx:pt idx="16454">-1264</cx:pt>
          <cx:pt idx="16455">-1264</cx:pt>
          <cx:pt idx="16456">-1264</cx:pt>
          <cx:pt idx="16457">-1263</cx:pt>
          <cx:pt idx="16458">-1263</cx:pt>
          <cx:pt idx="16459">-1263</cx:pt>
          <cx:pt idx="16460">-1262</cx:pt>
          <cx:pt idx="16461">-1262</cx:pt>
          <cx:pt idx="16462">-1262</cx:pt>
          <cx:pt idx="16463">-1262</cx:pt>
          <cx:pt idx="16464">-1262</cx:pt>
          <cx:pt idx="16465">-1262</cx:pt>
          <cx:pt idx="16466">-1261</cx:pt>
          <cx:pt idx="16467">-1261</cx:pt>
          <cx:pt idx="16468">-1261</cx:pt>
          <cx:pt idx="16469">-1261</cx:pt>
          <cx:pt idx="16470">-1261</cx:pt>
          <cx:pt idx="16471">-1260</cx:pt>
          <cx:pt idx="16472">-1260</cx:pt>
          <cx:pt idx="16473">-1260</cx:pt>
          <cx:pt idx="16474">-1260</cx:pt>
          <cx:pt idx="16475">-1260</cx:pt>
          <cx:pt idx="16476">-1259</cx:pt>
          <cx:pt idx="16477">-1259</cx:pt>
          <cx:pt idx="16478">-1259</cx:pt>
          <cx:pt idx="16479">-1259</cx:pt>
          <cx:pt idx="16480">-1259</cx:pt>
          <cx:pt idx="16481">-1259</cx:pt>
          <cx:pt idx="16482">-1259</cx:pt>
          <cx:pt idx="16483">-1258</cx:pt>
          <cx:pt idx="16484">-1257</cx:pt>
          <cx:pt idx="16485">-1257</cx:pt>
          <cx:pt idx="16486">-1257</cx:pt>
          <cx:pt idx="16487">-1257</cx:pt>
          <cx:pt idx="16488">-1257</cx:pt>
          <cx:pt idx="16489">-1257</cx:pt>
          <cx:pt idx="16490">-1257</cx:pt>
          <cx:pt idx="16491">-1256</cx:pt>
          <cx:pt idx="16492">-1256</cx:pt>
          <cx:pt idx="16493">-1256</cx:pt>
          <cx:pt idx="16494">-1255</cx:pt>
          <cx:pt idx="16495">-1255</cx:pt>
          <cx:pt idx="16496">-1255</cx:pt>
          <cx:pt idx="16497">-1255</cx:pt>
          <cx:pt idx="16498">-1254</cx:pt>
          <cx:pt idx="16499">-1254</cx:pt>
          <cx:pt idx="16500">-1254</cx:pt>
          <cx:pt idx="16501">-1254</cx:pt>
          <cx:pt idx="16502">-1254</cx:pt>
          <cx:pt idx="16503">-1253</cx:pt>
          <cx:pt idx="16504">-1253</cx:pt>
          <cx:pt idx="16505">-1253</cx:pt>
          <cx:pt idx="16506">-1253</cx:pt>
          <cx:pt idx="16507">-1252</cx:pt>
          <cx:pt idx="16508">-1252</cx:pt>
          <cx:pt idx="16509">-1252</cx:pt>
          <cx:pt idx="16510">-1252</cx:pt>
          <cx:pt idx="16511">-1251</cx:pt>
          <cx:pt idx="16512">-1251</cx:pt>
          <cx:pt idx="16513">-1251</cx:pt>
          <cx:pt idx="16514">-1251</cx:pt>
          <cx:pt idx="16515">-1251</cx:pt>
          <cx:pt idx="16516">-1250</cx:pt>
          <cx:pt idx="16517">-1250</cx:pt>
          <cx:pt idx="16518">-1250</cx:pt>
          <cx:pt idx="16519">-1250</cx:pt>
          <cx:pt idx="16520">-1250</cx:pt>
          <cx:pt idx="16521">-1250</cx:pt>
          <cx:pt idx="16522">-1250</cx:pt>
          <cx:pt idx="16523">-1249</cx:pt>
          <cx:pt idx="16524">-1249</cx:pt>
          <cx:pt idx="16525">-1249</cx:pt>
          <cx:pt idx="16526">-1249</cx:pt>
          <cx:pt idx="16527">-1249</cx:pt>
          <cx:pt idx="16528">-1248</cx:pt>
          <cx:pt idx="16529">-1248</cx:pt>
          <cx:pt idx="16530">-1248</cx:pt>
          <cx:pt idx="16531">-1247</cx:pt>
          <cx:pt idx="16532">-1247</cx:pt>
          <cx:pt idx="16533">-1246</cx:pt>
          <cx:pt idx="16534">-1246</cx:pt>
          <cx:pt idx="16535">-1246</cx:pt>
          <cx:pt idx="16536">-1246</cx:pt>
          <cx:pt idx="16537">-1246</cx:pt>
          <cx:pt idx="16538">-1245</cx:pt>
          <cx:pt idx="16539">-1245</cx:pt>
          <cx:pt idx="16540">-1245</cx:pt>
          <cx:pt idx="16541">-1245</cx:pt>
          <cx:pt idx="16542">-1244</cx:pt>
          <cx:pt idx="16543">-1244</cx:pt>
          <cx:pt idx="16544">-1244</cx:pt>
          <cx:pt idx="16545">-1244</cx:pt>
          <cx:pt idx="16546">-1243</cx:pt>
          <cx:pt idx="16547">-1243</cx:pt>
          <cx:pt idx="16548">-1242</cx:pt>
          <cx:pt idx="16549">-1242</cx:pt>
          <cx:pt idx="16550">-1242</cx:pt>
          <cx:pt idx="16551">-1241</cx:pt>
          <cx:pt idx="16552">-1241</cx:pt>
          <cx:pt idx="16553">-1241</cx:pt>
          <cx:pt idx="16554">-1241</cx:pt>
          <cx:pt idx="16555">-1241</cx:pt>
          <cx:pt idx="16556">-1241</cx:pt>
          <cx:pt idx="16557">-1240</cx:pt>
          <cx:pt idx="16558">-1240</cx:pt>
          <cx:pt idx="16559">-1240</cx:pt>
          <cx:pt idx="16560">-1240</cx:pt>
          <cx:pt idx="16561">-1240</cx:pt>
          <cx:pt idx="16562">-1239</cx:pt>
          <cx:pt idx="16563">-1239</cx:pt>
          <cx:pt idx="16564">-1239</cx:pt>
          <cx:pt idx="16565">-1239</cx:pt>
          <cx:pt idx="16566">-1239</cx:pt>
          <cx:pt idx="16567">-1238</cx:pt>
          <cx:pt idx="16568">-1238</cx:pt>
          <cx:pt idx="16569">-1237</cx:pt>
          <cx:pt idx="16570">-1237</cx:pt>
          <cx:pt idx="16571">-1237</cx:pt>
          <cx:pt idx="16572">-1237</cx:pt>
          <cx:pt idx="16573">-1237</cx:pt>
          <cx:pt idx="16574">-1237</cx:pt>
          <cx:pt idx="16575">-1236</cx:pt>
          <cx:pt idx="16576">-1236</cx:pt>
          <cx:pt idx="16577">-1236</cx:pt>
          <cx:pt idx="16578">-1235</cx:pt>
          <cx:pt idx="16579">-1235</cx:pt>
          <cx:pt idx="16580">-1235</cx:pt>
          <cx:pt idx="16581">-1235</cx:pt>
          <cx:pt idx="16582">-1235</cx:pt>
          <cx:pt idx="16583">-1234</cx:pt>
          <cx:pt idx="16584">-1234</cx:pt>
          <cx:pt idx="16585">-1234</cx:pt>
          <cx:pt idx="16586">-1234</cx:pt>
          <cx:pt idx="16587">-1234</cx:pt>
          <cx:pt idx="16588">-1234</cx:pt>
          <cx:pt idx="16589">-1234</cx:pt>
          <cx:pt idx="16590">-1234</cx:pt>
          <cx:pt idx="16591">-1233</cx:pt>
          <cx:pt idx="16592">-1233</cx:pt>
          <cx:pt idx="16593">-1233</cx:pt>
          <cx:pt idx="16594">-1233</cx:pt>
          <cx:pt idx="16595">-1233</cx:pt>
          <cx:pt idx="16596">-1232</cx:pt>
          <cx:pt idx="16597">-1232</cx:pt>
          <cx:pt idx="16598">-1231</cx:pt>
          <cx:pt idx="16599">-1230</cx:pt>
          <cx:pt idx="16600">-1230</cx:pt>
          <cx:pt idx="16601">-1230</cx:pt>
          <cx:pt idx="16602">-1229</cx:pt>
          <cx:pt idx="16603">-1229</cx:pt>
          <cx:pt idx="16604">-1229</cx:pt>
          <cx:pt idx="16605">-1229</cx:pt>
          <cx:pt idx="16606">-1228</cx:pt>
          <cx:pt idx="16607">-1228</cx:pt>
          <cx:pt idx="16608">-1228</cx:pt>
          <cx:pt idx="16609">-1228</cx:pt>
          <cx:pt idx="16610">-1228</cx:pt>
          <cx:pt idx="16611">-1227</cx:pt>
          <cx:pt idx="16612">-1227</cx:pt>
          <cx:pt idx="16613">-1227</cx:pt>
          <cx:pt idx="16614">-1227</cx:pt>
          <cx:pt idx="16615">-1226</cx:pt>
          <cx:pt idx="16616">-1226</cx:pt>
          <cx:pt idx="16617">-1225</cx:pt>
          <cx:pt idx="16618">-1225</cx:pt>
          <cx:pt idx="16619">-1224</cx:pt>
          <cx:pt idx="16620">-1223</cx:pt>
          <cx:pt idx="16621">-1223</cx:pt>
          <cx:pt idx="16622">-1223</cx:pt>
          <cx:pt idx="16623">-1223</cx:pt>
          <cx:pt idx="16624">-1223</cx:pt>
          <cx:pt idx="16625">-1222</cx:pt>
          <cx:pt idx="16626">-1221</cx:pt>
          <cx:pt idx="16627">-1221</cx:pt>
          <cx:pt idx="16628">-1221</cx:pt>
          <cx:pt idx="16629">-1221</cx:pt>
          <cx:pt idx="16630">-1221</cx:pt>
          <cx:pt idx="16631">-1221</cx:pt>
          <cx:pt idx="16632">-1221</cx:pt>
          <cx:pt idx="16633">-1221</cx:pt>
          <cx:pt idx="16634">-1220</cx:pt>
          <cx:pt idx="16635">-1220</cx:pt>
          <cx:pt idx="16636">-1220</cx:pt>
          <cx:pt idx="16637">-1220</cx:pt>
          <cx:pt idx="16638">-1220</cx:pt>
          <cx:pt idx="16639">-1220</cx:pt>
          <cx:pt idx="16640">-1220</cx:pt>
          <cx:pt idx="16641">-1220</cx:pt>
          <cx:pt idx="16642">-1219</cx:pt>
          <cx:pt idx="16643">-1219</cx:pt>
          <cx:pt idx="16644">-1219</cx:pt>
          <cx:pt idx="16645">-1218</cx:pt>
          <cx:pt idx="16646">-1218</cx:pt>
          <cx:pt idx="16647">-1218</cx:pt>
          <cx:pt idx="16648">-1217</cx:pt>
          <cx:pt idx="16649">-1217</cx:pt>
          <cx:pt idx="16650">-1217</cx:pt>
          <cx:pt idx="16651">-1217</cx:pt>
          <cx:pt idx="16652">-1217</cx:pt>
          <cx:pt idx="16653">-1217</cx:pt>
          <cx:pt idx="16654">-1216</cx:pt>
          <cx:pt idx="16655">-1216</cx:pt>
          <cx:pt idx="16656">-1216</cx:pt>
          <cx:pt idx="16657">-1216</cx:pt>
          <cx:pt idx="16658">-1216</cx:pt>
          <cx:pt idx="16659">-1215</cx:pt>
          <cx:pt idx="16660">-1214</cx:pt>
          <cx:pt idx="16661">-1214</cx:pt>
          <cx:pt idx="16662">-1214</cx:pt>
          <cx:pt idx="16663">-1213</cx:pt>
          <cx:pt idx="16664">-1213</cx:pt>
          <cx:pt idx="16665">-1213</cx:pt>
          <cx:pt idx="16666">-1213</cx:pt>
          <cx:pt idx="16667">-1212</cx:pt>
          <cx:pt idx="16668">-1212</cx:pt>
          <cx:pt idx="16669">-1212</cx:pt>
          <cx:pt idx="16670">-1211</cx:pt>
          <cx:pt idx="16671">-1211</cx:pt>
          <cx:pt idx="16672">-1211</cx:pt>
          <cx:pt idx="16673">-1210</cx:pt>
          <cx:pt idx="16674">-1210</cx:pt>
          <cx:pt idx="16675">-1209</cx:pt>
          <cx:pt idx="16676">-1209</cx:pt>
          <cx:pt idx="16677">-1209</cx:pt>
          <cx:pt idx="16678">-1209</cx:pt>
          <cx:pt idx="16679">-1207</cx:pt>
          <cx:pt idx="16680">-1207</cx:pt>
          <cx:pt idx="16681">-1207</cx:pt>
          <cx:pt idx="16682">-1206</cx:pt>
          <cx:pt idx="16683">-1206</cx:pt>
          <cx:pt idx="16684">-1206</cx:pt>
          <cx:pt idx="16685">-1206</cx:pt>
          <cx:pt idx="16686">-1206</cx:pt>
          <cx:pt idx="16687">-1206</cx:pt>
          <cx:pt idx="16688">-1205</cx:pt>
          <cx:pt idx="16689">-1205</cx:pt>
          <cx:pt idx="16690">-1205</cx:pt>
          <cx:pt idx="16691">-1205</cx:pt>
          <cx:pt idx="16692">-1205</cx:pt>
          <cx:pt idx="16693">-1205</cx:pt>
          <cx:pt idx="16694">-1205</cx:pt>
          <cx:pt idx="16695">-1205</cx:pt>
          <cx:pt idx="16696">-1204</cx:pt>
          <cx:pt idx="16697">-1204</cx:pt>
          <cx:pt idx="16698">-1204</cx:pt>
          <cx:pt idx="16699">-1203</cx:pt>
          <cx:pt idx="16700">-1203</cx:pt>
          <cx:pt idx="16701">-1203</cx:pt>
          <cx:pt idx="16702">-1203</cx:pt>
          <cx:pt idx="16703">-1203</cx:pt>
          <cx:pt idx="16704">-1202</cx:pt>
          <cx:pt idx="16705">-1202</cx:pt>
          <cx:pt idx="16706">-1202</cx:pt>
          <cx:pt idx="16707">-1202</cx:pt>
          <cx:pt idx="16708">-1200</cx:pt>
          <cx:pt idx="16709">-1200</cx:pt>
          <cx:pt idx="16710">-1200</cx:pt>
          <cx:pt idx="16711">-1200</cx:pt>
          <cx:pt idx="16712">-1199</cx:pt>
          <cx:pt idx="16713">-1199</cx:pt>
          <cx:pt idx="16714">-1199</cx:pt>
          <cx:pt idx="16715">-1199</cx:pt>
          <cx:pt idx="16716">-1199</cx:pt>
          <cx:pt idx="16717">-1199</cx:pt>
          <cx:pt idx="16718">-1198</cx:pt>
          <cx:pt idx="16719">-1198</cx:pt>
          <cx:pt idx="16720">-1198</cx:pt>
          <cx:pt idx="16721">-1197</cx:pt>
          <cx:pt idx="16722">-1197</cx:pt>
          <cx:pt idx="16723">-1196</cx:pt>
          <cx:pt idx="16724">-1196</cx:pt>
          <cx:pt idx="16725">-1196</cx:pt>
          <cx:pt idx="16726">-1196</cx:pt>
          <cx:pt idx="16727">-1195</cx:pt>
          <cx:pt idx="16728">-1194</cx:pt>
          <cx:pt idx="16729">-1194</cx:pt>
          <cx:pt idx="16730">-1194</cx:pt>
          <cx:pt idx="16731">-1194</cx:pt>
          <cx:pt idx="16732">-1194</cx:pt>
          <cx:pt idx="16733">-1193</cx:pt>
          <cx:pt idx="16734">-1193</cx:pt>
          <cx:pt idx="16735">-1193</cx:pt>
          <cx:pt idx="16736">-1193</cx:pt>
          <cx:pt idx="16737">-1192</cx:pt>
          <cx:pt idx="16738">-1192</cx:pt>
          <cx:pt idx="16739">-1192</cx:pt>
          <cx:pt idx="16740">-1191</cx:pt>
          <cx:pt idx="16741">-1191</cx:pt>
          <cx:pt idx="16742">-1191</cx:pt>
          <cx:pt idx="16743">-1191</cx:pt>
          <cx:pt idx="16744">-1190</cx:pt>
          <cx:pt idx="16745">-1190</cx:pt>
          <cx:pt idx="16746">-1190</cx:pt>
          <cx:pt idx="16747">-1190</cx:pt>
          <cx:pt idx="16748">-1190</cx:pt>
          <cx:pt idx="16749">-1189</cx:pt>
          <cx:pt idx="16750">-1189</cx:pt>
          <cx:pt idx="16751">-1189</cx:pt>
          <cx:pt idx="16752">-1189</cx:pt>
          <cx:pt idx="16753">-1188</cx:pt>
          <cx:pt idx="16754">-1188</cx:pt>
          <cx:pt idx="16755">-1188</cx:pt>
          <cx:pt idx="16756">-1187</cx:pt>
          <cx:pt idx="16757">-1187</cx:pt>
          <cx:pt idx="16758">-1187</cx:pt>
          <cx:pt idx="16759">-1187</cx:pt>
          <cx:pt idx="16760">-1187</cx:pt>
          <cx:pt idx="16761">-1187</cx:pt>
          <cx:pt idx="16762">-1187</cx:pt>
          <cx:pt idx="16763">-1186</cx:pt>
          <cx:pt idx="16764">-1186</cx:pt>
          <cx:pt idx="16765">-1186</cx:pt>
          <cx:pt idx="16766">-1186</cx:pt>
          <cx:pt idx="16767">-1186</cx:pt>
          <cx:pt idx="16768">-1186</cx:pt>
          <cx:pt idx="16769">-1186</cx:pt>
          <cx:pt idx="16770">-1186</cx:pt>
          <cx:pt idx="16771">-1186</cx:pt>
          <cx:pt idx="16772">-1185</cx:pt>
          <cx:pt idx="16773">-1185</cx:pt>
          <cx:pt idx="16774">-1185</cx:pt>
          <cx:pt idx="16775">-1184</cx:pt>
          <cx:pt idx="16776">-1184</cx:pt>
          <cx:pt idx="16777">-1184</cx:pt>
          <cx:pt idx="16778">-1183</cx:pt>
          <cx:pt idx="16779">-1183</cx:pt>
          <cx:pt idx="16780">-1183</cx:pt>
          <cx:pt idx="16781">-1183</cx:pt>
          <cx:pt idx="16782">-1183</cx:pt>
          <cx:pt idx="16783">-1183</cx:pt>
          <cx:pt idx="16784">-1183</cx:pt>
          <cx:pt idx="16785">-1183</cx:pt>
          <cx:pt idx="16786">-1182</cx:pt>
          <cx:pt idx="16787">-1182</cx:pt>
          <cx:pt idx="16788">-1182</cx:pt>
          <cx:pt idx="16789">-1182</cx:pt>
          <cx:pt idx="16790">-1181</cx:pt>
          <cx:pt idx="16791">-1181</cx:pt>
          <cx:pt idx="16792">-1181</cx:pt>
          <cx:pt idx="16793">-1181</cx:pt>
          <cx:pt idx="16794">-1180</cx:pt>
          <cx:pt idx="16795">-1180</cx:pt>
          <cx:pt idx="16796">-1180</cx:pt>
          <cx:pt idx="16797">-1179</cx:pt>
          <cx:pt idx="16798">-1179</cx:pt>
          <cx:pt idx="16799">-1178</cx:pt>
          <cx:pt idx="16800">-1178</cx:pt>
          <cx:pt idx="16801">-1178</cx:pt>
          <cx:pt idx="16802">-1177</cx:pt>
          <cx:pt idx="16803">-1177</cx:pt>
          <cx:pt idx="16804">-1177</cx:pt>
          <cx:pt idx="16805">-1177</cx:pt>
          <cx:pt idx="16806">-1176</cx:pt>
          <cx:pt idx="16807">-1176</cx:pt>
          <cx:pt idx="16808">-1175</cx:pt>
          <cx:pt idx="16809">-1175</cx:pt>
          <cx:pt idx="16810">-1175</cx:pt>
          <cx:pt idx="16811">-1175</cx:pt>
          <cx:pt idx="16812">-1175</cx:pt>
          <cx:pt idx="16813">-1175</cx:pt>
          <cx:pt idx="16814">-1174</cx:pt>
          <cx:pt idx="16815">-1174</cx:pt>
          <cx:pt idx="16816">-1174</cx:pt>
          <cx:pt idx="16817">-1174</cx:pt>
          <cx:pt idx="16818">-1173</cx:pt>
          <cx:pt idx="16819">-1173</cx:pt>
          <cx:pt idx="16820">-1173</cx:pt>
          <cx:pt idx="16821">-1173</cx:pt>
          <cx:pt idx="16822">-1173</cx:pt>
          <cx:pt idx="16823">-1173</cx:pt>
          <cx:pt idx="16824">-1173</cx:pt>
          <cx:pt idx="16825">-1172</cx:pt>
          <cx:pt idx="16826">-1172</cx:pt>
          <cx:pt idx="16827">-1172</cx:pt>
          <cx:pt idx="16828">-1172</cx:pt>
          <cx:pt idx="16829">-1171</cx:pt>
          <cx:pt idx="16830">-1171</cx:pt>
          <cx:pt idx="16831">-1171</cx:pt>
          <cx:pt idx="16832">-1171</cx:pt>
          <cx:pt idx="16833">-1171</cx:pt>
          <cx:pt idx="16834">-1171</cx:pt>
          <cx:pt idx="16835">-1171</cx:pt>
          <cx:pt idx="16836">-1170</cx:pt>
          <cx:pt idx="16837">-1170</cx:pt>
          <cx:pt idx="16838">-1170</cx:pt>
          <cx:pt idx="16839">-1169</cx:pt>
          <cx:pt idx="16840">-1169</cx:pt>
          <cx:pt idx="16841">-1169</cx:pt>
          <cx:pt idx="16842">-1169</cx:pt>
          <cx:pt idx="16843">-1169</cx:pt>
          <cx:pt idx="16844">-1168</cx:pt>
          <cx:pt idx="16845">-1168</cx:pt>
          <cx:pt idx="16846">-1168</cx:pt>
          <cx:pt idx="16847">-1168</cx:pt>
          <cx:pt idx="16848">-1168</cx:pt>
          <cx:pt idx="16849">-1167</cx:pt>
          <cx:pt idx="16850">-1167</cx:pt>
          <cx:pt idx="16851">-1167</cx:pt>
          <cx:pt idx="16852">-1167</cx:pt>
          <cx:pt idx="16853">-1167</cx:pt>
          <cx:pt idx="16854">-1166</cx:pt>
          <cx:pt idx="16855">-1166</cx:pt>
          <cx:pt idx="16856">-1166</cx:pt>
          <cx:pt idx="16857">-1165</cx:pt>
          <cx:pt idx="16858">-1165</cx:pt>
          <cx:pt idx="16859">-1165</cx:pt>
          <cx:pt idx="16860">-1164</cx:pt>
          <cx:pt idx="16861">-1164</cx:pt>
          <cx:pt idx="16862">-1164</cx:pt>
          <cx:pt idx="16863">-1164</cx:pt>
          <cx:pt idx="16864">-1164</cx:pt>
          <cx:pt idx="16865">-1164</cx:pt>
          <cx:pt idx="16866">-1164</cx:pt>
          <cx:pt idx="16867">-1164</cx:pt>
          <cx:pt idx="16868">-1163</cx:pt>
          <cx:pt idx="16869">-1163</cx:pt>
          <cx:pt idx="16870">-1163</cx:pt>
          <cx:pt idx="16871">-1163</cx:pt>
          <cx:pt idx="16872">-1163</cx:pt>
          <cx:pt idx="16873">-1162</cx:pt>
          <cx:pt idx="16874">-1162</cx:pt>
          <cx:pt idx="16875">-1162</cx:pt>
          <cx:pt idx="16876">-1162</cx:pt>
          <cx:pt idx="16877">-1161</cx:pt>
          <cx:pt idx="16878">-1161</cx:pt>
          <cx:pt idx="16879">-1161</cx:pt>
          <cx:pt idx="16880">-1161</cx:pt>
          <cx:pt idx="16881">-1161</cx:pt>
          <cx:pt idx="16882">-1160</cx:pt>
          <cx:pt idx="16883">-1160</cx:pt>
          <cx:pt idx="16884">-1160</cx:pt>
          <cx:pt idx="16885">-1160</cx:pt>
          <cx:pt idx="16886">-1160</cx:pt>
          <cx:pt idx="16887">-1160</cx:pt>
          <cx:pt idx="16888">-1160</cx:pt>
          <cx:pt idx="16889">-1160</cx:pt>
          <cx:pt idx="16890">-1160</cx:pt>
          <cx:pt idx="16891">-1159</cx:pt>
          <cx:pt idx="16892">-1159</cx:pt>
          <cx:pt idx="16893">-1159</cx:pt>
          <cx:pt idx="16894">-1159</cx:pt>
          <cx:pt idx="16895">-1159</cx:pt>
          <cx:pt idx="16896">-1159</cx:pt>
          <cx:pt idx="16897">-1158</cx:pt>
          <cx:pt idx="16898">-1158</cx:pt>
          <cx:pt idx="16899">-1157</cx:pt>
          <cx:pt idx="16900">-1157</cx:pt>
          <cx:pt idx="16901">-1157</cx:pt>
          <cx:pt idx="16902">-1157</cx:pt>
          <cx:pt idx="16903">-1156</cx:pt>
          <cx:pt idx="16904">-1156</cx:pt>
          <cx:pt idx="16905">-1155</cx:pt>
          <cx:pt idx="16906">-1154</cx:pt>
          <cx:pt idx="16907">-1154</cx:pt>
          <cx:pt idx="16908">-1154</cx:pt>
          <cx:pt idx="16909">-1154</cx:pt>
          <cx:pt idx="16910">-1154</cx:pt>
          <cx:pt idx="16911">-1153</cx:pt>
          <cx:pt idx="16912">-1153</cx:pt>
          <cx:pt idx="16913">-1152</cx:pt>
          <cx:pt idx="16914">-1152</cx:pt>
          <cx:pt idx="16915">-1151</cx:pt>
          <cx:pt idx="16916">-1151</cx:pt>
          <cx:pt idx="16917">-1151</cx:pt>
          <cx:pt idx="16918">-1151</cx:pt>
          <cx:pt idx="16919">-1151</cx:pt>
          <cx:pt idx="16920">-1151</cx:pt>
          <cx:pt idx="16921">-1151</cx:pt>
          <cx:pt idx="16922">-1151</cx:pt>
          <cx:pt idx="16923">-1150</cx:pt>
          <cx:pt idx="16924">-1150</cx:pt>
          <cx:pt idx="16925">-1150</cx:pt>
          <cx:pt idx="16926">-1149</cx:pt>
          <cx:pt idx="16927">-1149</cx:pt>
          <cx:pt idx="16928">-1149</cx:pt>
          <cx:pt idx="16929">-1149</cx:pt>
          <cx:pt idx="16930">-1149</cx:pt>
          <cx:pt idx="16931">-1147</cx:pt>
          <cx:pt idx="16932">-1147</cx:pt>
          <cx:pt idx="16933">-1147</cx:pt>
          <cx:pt idx="16934">-1147</cx:pt>
          <cx:pt idx="16935">-1147</cx:pt>
          <cx:pt idx="16936">-1147</cx:pt>
          <cx:pt idx="16937">-1146</cx:pt>
          <cx:pt idx="16938">-1146</cx:pt>
          <cx:pt idx="16939">-1146</cx:pt>
          <cx:pt idx="16940">-1145</cx:pt>
          <cx:pt idx="16941">-1145</cx:pt>
          <cx:pt idx="16942">-1145</cx:pt>
          <cx:pt idx="16943">-1145</cx:pt>
          <cx:pt idx="16944">-1144</cx:pt>
          <cx:pt idx="16945">-1144</cx:pt>
          <cx:pt idx="16946">-1143</cx:pt>
          <cx:pt idx="16947">-1143</cx:pt>
          <cx:pt idx="16948">-1143</cx:pt>
          <cx:pt idx="16949">-1143</cx:pt>
          <cx:pt idx="16950">-1142</cx:pt>
          <cx:pt idx="16951">-1141</cx:pt>
          <cx:pt idx="16952">-1141</cx:pt>
          <cx:pt idx="16953">-1141</cx:pt>
          <cx:pt idx="16954">-1140</cx:pt>
          <cx:pt idx="16955">-1140</cx:pt>
          <cx:pt idx="16956">-1140</cx:pt>
          <cx:pt idx="16957">-1140</cx:pt>
          <cx:pt idx="16958">-1139</cx:pt>
          <cx:pt idx="16959">-1139</cx:pt>
          <cx:pt idx="16960">-1139</cx:pt>
          <cx:pt idx="16961">-1139</cx:pt>
          <cx:pt idx="16962">-1137</cx:pt>
          <cx:pt idx="16963">-1137</cx:pt>
          <cx:pt idx="16964">-1137</cx:pt>
          <cx:pt idx="16965">-1137</cx:pt>
          <cx:pt idx="16966">-1137</cx:pt>
          <cx:pt idx="16967">-1137</cx:pt>
          <cx:pt idx="16968">-1137</cx:pt>
          <cx:pt idx="16969">-1136</cx:pt>
          <cx:pt idx="16970">-1136</cx:pt>
          <cx:pt idx="16971">-1136</cx:pt>
          <cx:pt idx="16972">-1136</cx:pt>
          <cx:pt idx="16973">-1136</cx:pt>
          <cx:pt idx="16974">-1136</cx:pt>
          <cx:pt idx="16975">-1136</cx:pt>
          <cx:pt idx="16976">-1136</cx:pt>
          <cx:pt idx="16977">-1135</cx:pt>
          <cx:pt idx="16978">-1135</cx:pt>
          <cx:pt idx="16979">-1135</cx:pt>
          <cx:pt idx="16980">-1135</cx:pt>
          <cx:pt idx="16981">-1135</cx:pt>
          <cx:pt idx="16982">-1134</cx:pt>
          <cx:pt idx="16983">-1134</cx:pt>
          <cx:pt idx="16984">-1134</cx:pt>
          <cx:pt idx="16985">-1134</cx:pt>
          <cx:pt idx="16986">-1134</cx:pt>
          <cx:pt idx="16987">-1134</cx:pt>
          <cx:pt idx="16988">-1134</cx:pt>
          <cx:pt idx="16989">-1133</cx:pt>
          <cx:pt idx="16990">-1133</cx:pt>
          <cx:pt idx="16991">-1132</cx:pt>
          <cx:pt idx="16992">-1132</cx:pt>
          <cx:pt idx="16993">-1131</cx:pt>
          <cx:pt idx="16994">-1131</cx:pt>
          <cx:pt idx="16995">-1131</cx:pt>
          <cx:pt idx="16996">-1131</cx:pt>
          <cx:pt idx="16997">-1131</cx:pt>
          <cx:pt idx="16998">-1131</cx:pt>
          <cx:pt idx="16999">-1130</cx:pt>
          <cx:pt idx="17000">-1129</cx:pt>
          <cx:pt idx="17001">-1129</cx:pt>
          <cx:pt idx="17002">-1129</cx:pt>
          <cx:pt idx="17003">-1129</cx:pt>
          <cx:pt idx="17004">-1129</cx:pt>
          <cx:pt idx="17005">-1129</cx:pt>
          <cx:pt idx="17006">-1129</cx:pt>
          <cx:pt idx="17007">-1129</cx:pt>
          <cx:pt idx="17008">-1129</cx:pt>
          <cx:pt idx="17009">-1128</cx:pt>
          <cx:pt idx="17010">-1128</cx:pt>
          <cx:pt idx="17011">-1128</cx:pt>
          <cx:pt idx="17012">-1128</cx:pt>
          <cx:pt idx="17013">-1127</cx:pt>
          <cx:pt idx="17014">-1126</cx:pt>
          <cx:pt idx="17015">-1126</cx:pt>
          <cx:pt idx="17016">-1125</cx:pt>
          <cx:pt idx="17017">-1124</cx:pt>
          <cx:pt idx="17018">-1124</cx:pt>
          <cx:pt idx="17019">-1123</cx:pt>
          <cx:pt idx="17020">-1123</cx:pt>
          <cx:pt idx="17021">-1123</cx:pt>
          <cx:pt idx="17022">-1123</cx:pt>
          <cx:pt idx="17023">-1122</cx:pt>
          <cx:pt idx="17024">-1122</cx:pt>
          <cx:pt idx="17025">-1122</cx:pt>
          <cx:pt idx="17026">-1122</cx:pt>
          <cx:pt idx="17027">-1121</cx:pt>
          <cx:pt idx="17028">-1120</cx:pt>
          <cx:pt idx="17029">-1120</cx:pt>
          <cx:pt idx="17030">-1120</cx:pt>
          <cx:pt idx="17031">-1120</cx:pt>
          <cx:pt idx="17032">-1120</cx:pt>
          <cx:pt idx="17033">-1120</cx:pt>
          <cx:pt idx="17034">-1119</cx:pt>
          <cx:pt idx="17035">-1119</cx:pt>
          <cx:pt idx="17036">-1119</cx:pt>
          <cx:pt idx="17037">-1119</cx:pt>
          <cx:pt idx="17038">-1118</cx:pt>
          <cx:pt idx="17039">-1118</cx:pt>
          <cx:pt idx="17040">-1118</cx:pt>
          <cx:pt idx="17041">-1118</cx:pt>
          <cx:pt idx="17042">-1118</cx:pt>
          <cx:pt idx="17043">-1118</cx:pt>
          <cx:pt idx="17044">-1118</cx:pt>
          <cx:pt idx="17045">-1118</cx:pt>
          <cx:pt idx="17046">-1118</cx:pt>
          <cx:pt idx="17047">-1117</cx:pt>
          <cx:pt idx="17048">-1117</cx:pt>
          <cx:pt idx="17049">-1117</cx:pt>
          <cx:pt idx="17050">-1117</cx:pt>
          <cx:pt idx="17051">-1116</cx:pt>
          <cx:pt idx="17052">-1116</cx:pt>
          <cx:pt idx="17053">-1116</cx:pt>
          <cx:pt idx="17054">-1116</cx:pt>
          <cx:pt idx="17055">-1116</cx:pt>
          <cx:pt idx="17056">-1115</cx:pt>
          <cx:pt idx="17057">-1115</cx:pt>
          <cx:pt idx="17058">-1114</cx:pt>
          <cx:pt idx="17059">-1114</cx:pt>
          <cx:pt idx="17060">-1114</cx:pt>
          <cx:pt idx="17061">-1114</cx:pt>
          <cx:pt idx="17062">-1114</cx:pt>
          <cx:pt idx="17063">-1113</cx:pt>
          <cx:pt idx="17064">-1113</cx:pt>
          <cx:pt idx="17065">-1113</cx:pt>
          <cx:pt idx="17066">-1113</cx:pt>
          <cx:pt idx="17067">-1113</cx:pt>
          <cx:pt idx="17068">-1112</cx:pt>
          <cx:pt idx="17069">-1112</cx:pt>
          <cx:pt idx="17070">-1112</cx:pt>
          <cx:pt idx="17071">-1111</cx:pt>
          <cx:pt idx="17072">-1111</cx:pt>
          <cx:pt idx="17073">-1111</cx:pt>
          <cx:pt idx="17074">-1111</cx:pt>
          <cx:pt idx="17075">-1111</cx:pt>
          <cx:pt idx="17076">-1110</cx:pt>
          <cx:pt idx="17077">-1110</cx:pt>
          <cx:pt idx="17078">-1109</cx:pt>
          <cx:pt idx="17079">-1109</cx:pt>
          <cx:pt idx="17080">-1108</cx:pt>
          <cx:pt idx="17081">-1108</cx:pt>
          <cx:pt idx="17082">-1108</cx:pt>
          <cx:pt idx="17083">-1107</cx:pt>
          <cx:pt idx="17084">-1107</cx:pt>
          <cx:pt idx="17085">-1107</cx:pt>
          <cx:pt idx="17086">-1106</cx:pt>
          <cx:pt idx="17087">-1106</cx:pt>
          <cx:pt idx="17088">-1106</cx:pt>
          <cx:pt idx="17089">-1105</cx:pt>
          <cx:pt idx="17090">-1105</cx:pt>
          <cx:pt idx="17091">-1105</cx:pt>
          <cx:pt idx="17092">-1104</cx:pt>
          <cx:pt idx="17093">-1104</cx:pt>
          <cx:pt idx="17094">-1104</cx:pt>
          <cx:pt idx="17095">-1104</cx:pt>
          <cx:pt idx="17096">-1104</cx:pt>
          <cx:pt idx="17097">-1103</cx:pt>
          <cx:pt idx="17098">-1103</cx:pt>
          <cx:pt idx="17099">-1103</cx:pt>
          <cx:pt idx="17100">-1103</cx:pt>
          <cx:pt idx="17101">-1103</cx:pt>
          <cx:pt idx="17102">-1103</cx:pt>
          <cx:pt idx="17103">-1103</cx:pt>
          <cx:pt idx="17104">-1103</cx:pt>
          <cx:pt idx="17105">-1102</cx:pt>
          <cx:pt idx="17106">-1102</cx:pt>
          <cx:pt idx="17107">-1102</cx:pt>
          <cx:pt idx="17108">-1101</cx:pt>
          <cx:pt idx="17109">-1101</cx:pt>
          <cx:pt idx="17110">-1101</cx:pt>
          <cx:pt idx="17111">-1101</cx:pt>
          <cx:pt idx="17112">-1101</cx:pt>
          <cx:pt idx="17113">-1100</cx:pt>
          <cx:pt idx="17114">-1100</cx:pt>
          <cx:pt idx="17115">-1100</cx:pt>
          <cx:pt idx="17116">-1100</cx:pt>
          <cx:pt idx="17117">-1100</cx:pt>
          <cx:pt idx="17118">-1100</cx:pt>
          <cx:pt idx="17119">-1099</cx:pt>
          <cx:pt idx="17120">-1099</cx:pt>
          <cx:pt idx="17121">-1099</cx:pt>
          <cx:pt idx="17122">-1099</cx:pt>
          <cx:pt idx="17123">-1099</cx:pt>
          <cx:pt idx="17124">-1098</cx:pt>
          <cx:pt idx="17125">-1098</cx:pt>
          <cx:pt idx="17126">-1098</cx:pt>
          <cx:pt idx="17127">-1098</cx:pt>
          <cx:pt idx="17128">-1097</cx:pt>
          <cx:pt idx="17129">-1097</cx:pt>
          <cx:pt idx="17130">-1097</cx:pt>
          <cx:pt idx="17131">-1097</cx:pt>
          <cx:pt idx="17132">-1097</cx:pt>
          <cx:pt idx="17133">-1096</cx:pt>
          <cx:pt idx="17134">-1095</cx:pt>
          <cx:pt idx="17135">-1095</cx:pt>
          <cx:pt idx="17136">-1095</cx:pt>
          <cx:pt idx="17137">-1094</cx:pt>
          <cx:pt idx="17138">-1094</cx:pt>
          <cx:pt idx="17139">-1094</cx:pt>
          <cx:pt idx="17140">-1094</cx:pt>
          <cx:pt idx="17141">-1094</cx:pt>
          <cx:pt idx="17142">-1094</cx:pt>
          <cx:pt idx="17143">-1094</cx:pt>
          <cx:pt idx="17144">-1094</cx:pt>
          <cx:pt idx="17145">-1094</cx:pt>
          <cx:pt idx="17146">-1093</cx:pt>
          <cx:pt idx="17147">-1093</cx:pt>
          <cx:pt idx="17148">-1093</cx:pt>
          <cx:pt idx="17149">-1092</cx:pt>
          <cx:pt idx="17150">-1092</cx:pt>
          <cx:pt idx="17151">-1092</cx:pt>
          <cx:pt idx="17152">-1092</cx:pt>
          <cx:pt idx="17153">-1092</cx:pt>
          <cx:pt idx="17154">-1091</cx:pt>
          <cx:pt idx="17155">-1090</cx:pt>
          <cx:pt idx="17156">-1090</cx:pt>
          <cx:pt idx="17157">-1090</cx:pt>
          <cx:pt idx="17158">-1090</cx:pt>
          <cx:pt idx="17159">-1089</cx:pt>
          <cx:pt idx="17160">-1089</cx:pt>
          <cx:pt idx="17161">-1089</cx:pt>
          <cx:pt idx="17162">-1089</cx:pt>
          <cx:pt idx="17163">-1088</cx:pt>
          <cx:pt idx="17164">-1088</cx:pt>
          <cx:pt idx="17165">-1088</cx:pt>
          <cx:pt idx="17166">-1087</cx:pt>
          <cx:pt idx="17167">-1087</cx:pt>
          <cx:pt idx="17168">-1087</cx:pt>
          <cx:pt idx="17169">-1086</cx:pt>
          <cx:pt idx="17170">-1085</cx:pt>
          <cx:pt idx="17171">-1085</cx:pt>
          <cx:pt idx="17172">-1085</cx:pt>
          <cx:pt idx="17173">-1085</cx:pt>
          <cx:pt idx="17174">-1085</cx:pt>
          <cx:pt idx="17175">-1085</cx:pt>
          <cx:pt idx="17176">-1085</cx:pt>
          <cx:pt idx="17177">-1084</cx:pt>
          <cx:pt idx="17178">-1084</cx:pt>
          <cx:pt idx="17179">-1084</cx:pt>
          <cx:pt idx="17180">-1084</cx:pt>
          <cx:pt idx="17181">-1083</cx:pt>
          <cx:pt idx="17182">-1083</cx:pt>
          <cx:pt idx="17183">-1083</cx:pt>
          <cx:pt idx="17184">-1083</cx:pt>
          <cx:pt idx="17185">-1082</cx:pt>
          <cx:pt idx="17186">-1082</cx:pt>
          <cx:pt idx="17187">-1082</cx:pt>
          <cx:pt idx="17188">-1082</cx:pt>
          <cx:pt idx="17189">-1082</cx:pt>
          <cx:pt idx="17190">-1081</cx:pt>
          <cx:pt idx="17191">-1081</cx:pt>
          <cx:pt idx="17192">-1081</cx:pt>
          <cx:pt idx="17193">-1081</cx:pt>
          <cx:pt idx="17194">-1080</cx:pt>
          <cx:pt idx="17195">-1080</cx:pt>
          <cx:pt idx="17196">-1079</cx:pt>
          <cx:pt idx="17197">-1079</cx:pt>
          <cx:pt idx="17198">-1079</cx:pt>
          <cx:pt idx="17199">-1079</cx:pt>
          <cx:pt idx="17200">-1079</cx:pt>
          <cx:pt idx="17201">-1079</cx:pt>
          <cx:pt idx="17202">-1078</cx:pt>
          <cx:pt idx="17203">-1078</cx:pt>
          <cx:pt idx="17204">-1078</cx:pt>
          <cx:pt idx="17205">-1078</cx:pt>
          <cx:pt idx="17206">-1077</cx:pt>
          <cx:pt idx="17207">-1077</cx:pt>
          <cx:pt idx="17208">-1077</cx:pt>
          <cx:pt idx="17209">-1077</cx:pt>
          <cx:pt idx="17210">-1076</cx:pt>
          <cx:pt idx="17211">-1076</cx:pt>
          <cx:pt idx="17212">-1076</cx:pt>
          <cx:pt idx="17213">-1076</cx:pt>
          <cx:pt idx="17214">-1076</cx:pt>
          <cx:pt idx="17215">-1076</cx:pt>
          <cx:pt idx="17216">-1076</cx:pt>
          <cx:pt idx="17217">-1075</cx:pt>
          <cx:pt idx="17218">-1075</cx:pt>
          <cx:pt idx="17219">-1075</cx:pt>
          <cx:pt idx="17220">-1075</cx:pt>
          <cx:pt idx="17221">-1075</cx:pt>
          <cx:pt idx="17222">-1074</cx:pt>
          <cx:pt idx="17223">-1074</cx:pt>
          <cx:pt idx="17224">-1074</cx:pt>
          <cx:pt idx="17225">-1074</cx:pt>
          <cx:pt idx="17226">-1074</cx:pt>
          <cx:pt idx="17227">-1074</cx:pt>
          <cx:pt idx="17228">-1074</cx:pt>
          <cx:pt idx="17229">-1074</cx:pt>
          <cx:pt idx="17230">-1073</cx:pt>
          <cx:pt idx="17231">-1073</cx:pt>
          <cx:pt idx="17232">-1072</cx:pt>
          <cx:pt idx="17233">-1072</cx:pt>
          <cx:pt idx="17234">-1072</cx:pt>
          <cx:pt idx="17235">-1072</cx:pt>
          <cx:pt idx="17236">-1072</cx:pt>
          <cx:pt idx="17237">-1071</cx:pt>
          <cx:pt idx="17238">-1071</cx:pt>
          <cx:pt idx="17239">-1071</cx:pt>
          <cx:pt idx="17240">-1071</cx:pt>
          <cx:pt idx="17241">-1071</cx:pt>
          <cx:pt idx="17242">-1071</cx:pt>
          <cx:pt idx="17243">-1071</cx:pt>
          <cx:pt idx="17244">-1071</cx:pt>
          <cx:pt idx="17245">-1070</cx:pt>
          <cx:pt idx="17246">-1070</cx:pt>
          <cx:pt idx="17247">-1070</cx:pt>
          <cx:pt idx="17248">-1070</cx:pt>
          <cx:pt idx="17249">-1070</cx:pt>
          <cx:pt idx="17250">-1070</cx:pt>
          <cx:pt idx="17251">-1070</cx:pt>
          <cx:pt idx="17252">-1070</cx:pt>
          <cx:pt idx="17253">-1069</cx:pt>
          <cx:pt idx="17254">-1069</cx:pt>
          <cx:pt idx="17255">-1069</cx:pt>
          <cx:pt idx="17256">-1069</cx:pt>
          <cx:pt idx="17257">-1069</cx:pt>
          <cx:pt idx="17258">-1069</cx:pt>
          <cx:pt idx="17259">-1069</cx:pt>
          <cx:pt idx="17260">-1068</cx:pt>
          <cx:pt idx="17261">-1068</cx:pt>
          <cx:pt idx="17262">-1068</cx:pt>
          <cx:pt idx="17263">-1068</cx:pt>
          <cx:pt idx="17264">-1068</cx:pt>
          <cx:pt idx="17265">-1068</cx:pt>
          <cx:pt idx="17266">-1068</cx:pt>
          <cx:pt idx="17267">-1068</cx:pt>
          <cx:pt idx="17268">-1068</cx:pt>
          <cx:pt idx="17269">-1067</cx:pt>
          <cx:pt idx="17270">-1067</cx:pt>
          <cx:pt idx="17271">-1067</cx:pt>
          <cx:pt idx="17272">-1067</cx:pt>
          <cx:pt idx="17273">-1066</cx:pt>
          <cx:pt idx="17274">-1066</cx:pt>
          <cx:pt idx="17275">-1066</cx:pt>
          <cx:pt idx="17276">-1066</cx:pt>
          <cx:pt idx="17277">-1066</cx:pt>
          <cx:pt idx="17278">-1065</cx:pt>
          <cx:pt idx="17279">-1065</cx:pt>
          <cx:pt idx="17280">-1065</cx:pt>
          <cx:pt idx="17281">-1065</cx:pt>
          <cx:pt idx="17282">-1065</cx:pt>
          <cx:pt idx="17283">-1065</cx:pt>
          <cx:pt idx="17284">-1065</cx:pt>
          <cx:pt idx="17285">-1064</cx:pt>
          <cx:pt idx="17286">-1064</cx:pt>
          <cx:pt idx="17287">-1064</cx:pt>
          <cx:pt idx="17288">-1064</cx:pt>
          <cx:pt idx="17289">-1064</cx:pt>
          <cx:pt idx="17290">-1064</cx:pt>
          <cx:pt idx="17291">-1063</cx:pt>
          <cx:pt idx="17292">-1063</cx:pt>
          <cx:pt idx="17293">-1063</cx:pt>
          <cx:pt idx="17294">-1063</cx:pt>
          <cx:pt idx="17295">-1063</cx:pt>
          <cx:pt idx="17296">-1062</cx:pt>
          <cx:pt idx="17297">-1062</cx:pt>
          <cx:pt idx="17298">-1062</cx:pt>
          <cx:pt idx="17299">-1062</cx:pt>
          <cx:pt idx="17300">-1061</cx:pt>
          <cx:pt idx="17301">-1061</cx:pt>
          <cx:pt idx="17302">-1061</cx:pt>
          <cx:pt idx="17303">-1061</cx:pt>
          <cx:pt idx="17304">-1061</cx:pt>
          <cx:pt idx="17305">-1061</cx:pt>
          <cx:pt idx="17306">-1061</cx:pt>
          <cx:pt idx="17307">-1060</cx:pt>
          <cx:pt idx="17308">-1060</cx:pt>
          <cx:pt idx="17309">-1060</cx:pt>
          <cx:pt idx="17310">-1060</cx:pt>
          <cx:pt idx="17311">-1059</cx:pt>
          <cx:pt idx="17312">-1059</cx:pt>
          <cx:pt idx="17313">-1059</cx:pt>
          <cx:pt idx="17314">-1059</cx:pt>
          <cx:pt idx="17315">-1059</cx:pt>
          <cx:pt idx="17316">-1058</cx:pt>
          <cx:pt idx="17317">-1058</cx:pt>
          <cx:pt idx="17318">-1056</cx:pt>
          <cx:pt idx="17319">-1056</cx:pt>
          <cx:pt idx="17320">-1056</cx:pt>
          <cx:pt idx="17321">-1056</cx:pt>
          <cx:pt idx="17322">-1055</cx:pt>
          <cx:pt idx="17323">-1055</cx:pt>
          <cx:pt idx="17324">-1055</cx:pt>
          <cx:pt idx="17325">-1055</cx:pt>
          <cx:pt idx="17326">-1055</cx:pt>
          <cx:pt idx="17327">-1055</cx:pt>
          <cx:pt idx="17328">-1055</cx:pt>
          <cx:pt idx="17329">-1054</cx:pt>
          <cx:pt idx="17330">-1054</cx:pt>
          <cx:pt idx="17331">-1054</cx:pt>
          <cx:pt idx="17332">-1054</cx:pt>
          <cx:pt idx="17333">-1054</cx:pt>
          <cx:pt idx="17334">-1053</cx:pt>
          <cx:pt idx="17335">-1053</cx:pt>
          <cx:pt idx="17336">-1053</cx:pt>
          <cx:pt idx="17337">-1053</cx:pt>
          <cx:pt idx="17338">-1052</cx:pt>
          <cx:pt idx="17339">-1051</cx:pt>
          <cx:pt idx="17340">-1051</cx:pt>
          <cx:pt idx="17341">-1051</cx:pt>
          <cx:pt idx="17342">-1051</cx:pt>
          <cx:pt idx="17343">-1051</cx:pt>
          <cx:pt idx="17344">-1051</cx:pt>
          <cx:pt idx="17345">-1050</cx:pt>
          <cx:pt idx="17346">-1050</cx:pt>
          <cx:pt idx="17347">-1050</cx:pt>
          <cx:pt idx="17348">-1049</cx:pt>
          <cx:pt idx="17349">-1049</cx:pt>
          <cx:pt idx="17350">-1049</cx:pt>
          <cx:pt idx="17351">-1049</cx:pt>
          <cx:pt idx="17352">-1049</cx:pt>
          <cx:pt idx="17353">-1049</cx:pt>
          <cx:pt idx="17354">-1049</cx:pt>
          <cx:pt idx="17355">-1049</cx:pt>
          <cx:pt idx="17356">-1049</cx:pt>
          <cx:pt idx="17357">-1049</cx:pt>
          <cx:pt idx="17358">-1048</cx:pt>
          <cx:pt idx="17359">-1048</cx:pt>
          <cx:pt idx="17360">-1047</cx:pt>
          <cx:pt idx="17361">-1047</cx:pt>
          <cx:pt idx="17362">-1047</cx:pt>
          <cx:pt idx="17363">-1047</cx:pt>
          <cx:pt idx="17364">-1046</cx:pt>
          <cx:pt idx="17365">-1046</cx:pt>
          <cx:pt idx="17366">-1046</cx:pt>
          <cx:pt idx="17367">-1046</cx:pt>
          <cx:pt idx="17368">-1045</cx:pt>
          <cx:pt idx="17369">-1044</cx:pt>
          <cx:pt idx="17370">-1044</cx:pt>
          <cx:pt idx="17371">-1044</cx:pt>
          <cx:pt idx="17372">-1044</cx:pt>
          <cx:pt idx="17373">-1044</cx:pt>
          <cx:pt idx="17374">-1043</cx:pt>
          <cx:pt idx="17375">-1043</cx:pt>
          <cx:pt idx="17376">-1043</cx:pt>
          <cx:pt idx="17377">-1043</cx:pt>
          <cx:pt idx="17378">-1042</cx:pt>
          <cx:pt idx="17379">-1042</cx:pt>
          <cx:pt idx="17380">-1042</cx:pt>
          <cx:pt idx="17381">-1041</cx:pt>
          <cx:pt idx="17382">-1041</cx:pt>
          <cx:pt idx="17383">-1041</cx:pt>
          <cx:pt idx="17384">-1041</cx:pt>
          <cx:pt idx="17385">-1041</cx:pt>
          <cx:pt idx="17386">-1041</cx:pt>
          <cx:pt idx="17387">-1041</cx:pt>
          <cx:pt idx="17388">-1041</cx:pt>
          <cx:pt idx="17389">-1040</cx:pt>
          <cx:pt idx="17390">-1040</cx:pt>
          <cx:pt idx="17391">-1040</cx:pt>
          <cx:pt idx="17392">-1039</cx:pt>
          <cx:pt idx="17393">-1039</cx:pt>
          <cx:pt idx="17394">-1039</cx:pt>
          <cx:pt idx="17395">-1038</cx:pt>
          <cx:pt idx="17396">-1038</cx:pt>
          <cx:pt idx="17397">-1038</cx:pt>
          <cx:pt idx="17398">-1038</cx:pt>
          <cx:pt idx="17399">-1038</cx:pt>
          <cx:pt idx="17400">-1038</cx:pt>
          <cx:pt idx="17401">-1038</cx:pt>
          <cx:pt idx="17402">-1037</cx:pt>
          <cx:pt idx="17403">-1037</cx:pt>
          <cx:pt idx="17404">-1037</cx:pt>
          <cx:pt idx="17405">-1037</cx:pt>
          <cx:pt idx="17406">-1036</cx:pt>
          <cx:pt idx="17407">-1036</cx:pt>
          <cx:pt idx="17408">-1036</cx:pt>
          <cx:pt idx="17409">-1036</cx:pt>
          <cx:pt idx="17410">-1036</cx:pt>
          <cx:pt idx="17411">-1035</cx:pt>
          <cx:pt idx="17412">-1035</cx:pt>
          <cx:pt idx="17413">-1035</cx:pt>
          <cx:pt idx="17414">-1035</cx:pt>
          <cx:pt idx="17415">-1034</cx:pt>
          <cx:pt idx="17416">-1033</cx:pt>
          <cx:pt idx="17417">-1033</cx:pt>
          <cx:pt idx="17418">-1033</cx:pt>
          <cx:pt idx="17419">-1033</cx:pt>
          <cx:pt idx="17420">-1032</cx:pt>
          <cx:pt idx="17421">-1032</cx:pt>
          <cx:pt idx="17422">-1032</cx:pt>
          <cx:pt idx="17423">-1032</cx:pt>
          <cx:pt idx="17424">-1031</cx:pt>
          <cx:pt idx="17425">-1031</cx:pt>
          <cx:pt idx="17426">-1031</cx:pt>
          <cx:pt idx="17427">-1031</cx:pt>
          <cx:pt idx="17428">-1031</cx:pt>
          <cx:pt idx="17429">-1031</cx:pt>
          <cx:pt idx="17430">-1031</cx:pt>
          <cx:pt idx="17431">-1031</cx:pt>
          <cx:pt idx="17432">-1031</cx:pt>
          <cx:pt idx="17433">-1031</cx:pt>
          <cx:pt idx="17434">-1030</cx:pt>
          <cx:pt idx="17435">-1030</cx:pt>
          <cx:pt idx="17436">-1030</cx:pt>
          <cx:pt idx="17437">-1030</cx:pt>
          <cx:pt idx="17438">-1029</cx:pt>
          <cx:pt idx="17439">-1029</cx:pt>
          <cx:pt idx="17440">-1029</cx:pt>
          <cx:pt idx="17441">-1029</cx:pt>
          <cx:pt idx="17442">-1029</cx:pt>
          <cx:pt idx="17443">-1028</cx:pt>
          <cx:pt idx="17444">-1028</cx:pt>
          <cx:pt idx="17445">-1028</cx:pt>
          <cx:pt idx="17446">-1028</cx:pt>
          <cx:pt idx="17447">-1027</cx:pt>
          <cx:pt idx="17448">-1027</cx:pt>
          <cx:pt idx="17449">-1027</cx:pt>
          <cx:pt idx="17450">-1027</cx:pt>
          <cx:pt idx="17451">-1027</cx:pt>
          <cx:pt idx="17452">-1027</cx:pt>
          <cx:pt idx="17453">-1026</cx:pt>
          <cx:pt idx="17454">-1026</cx:pt>
          <cx:pt idx="17455">-1026</cx:pt>
          <cx:pt idx="17456">-1026</cx:pt>
          <cx:pt idx="17457">-1025</cx:pt>
          <cx:pt idx="17458">-1025</cx:pt>
          <cx:pt idx="17459">-1025</cx:pt>
          <cx:pt idx="17460">-1024</cx:pt>
          <cx:pt idx="17461">-1024</cx:pt>
          <cx:pt idx="17462">-1024</cx:pt>
          <cx:pt idx="17463">-1024</cx:pt>
          <cx:pt idx="17464">-1024</cx:pt>
          <cx:pt idx="17465">-1024</cx:pt>
          <cx:pt idx="17466">-1023</cx:pt>
          <cx:pt idx="17467">-1023</cx:pt>
          <cx:pt idx="17468">-1022</cx:pt>
          <cx:pt idx="17469">-1022</cx:pt>
          <cx:pt idx="17470">-1022</cx:pt>
          <cx:pt idx="17471">-1021</cx:pt>
          <cx:pt idx="17472">-1021</cx:pt>
          <cx:pt idx="17473">-1021</cx:pt>
          <cx:pt idx="17474">-1021</cx:pt>
          <cx:pt idx="17475">-1021</cx:pt>
          <cx:pt idx="17476">-1021</cx:pt>
          <cx:pt idx="17477">-1020</cx:pt>
          <cx:pt idx="17478">-1020</cx:pt>
          <cx:pt idx="17479">-1020</cx:pt>
          <cx:pt idx="17480">-1019</cx:pt>
          <cx:pt idx="17481">-1019</cx:pt>
          <cx:pt idx="17482">-1019</cx:pt>
          <cx:pt idx="17483">-1019</cx:pt>
          <cx:pt idx="17484">-1019</cx:pt>
          <cx:pt idx="17485">-1019</cx:pt>
          <cx:pt idx="17486">-1018</cx:pt>
          <cx:pt idx="17487">-1018</cx:pt>
          <cx:pt idx="17488">-1018</cx:pt>
          <cx:pt idx="17489">-1018</cx:pt>
          <cx:pt idx="17490">-1018</cx:pt>
          <cx:pt idx="17491">-1017</cx:pt>
          <cx:pt idx="17492">-1017</cx:pt>
          <cx:pt idx="17493">-1016</cx:pt>
          <cx:pt idx="17494">-1016</cx:pt>
          <cx:pt idx="17495">-1016</cx:pt>
          <cx:pt idx="17496">-1016</cx:pt>
          <cx:pt idx="17497">-1016</cx:pt>
          <cx:pt idx="17498">-1016</cx:pt>
          <cx:pt idx="17499">-1015</cx:pt>
          <cx:pt idx="17500">-1015</cx:pt>
          <cx:pt idx="17501">-1015</cx:pt>
          <cx:pt idx="17502">-1015</cx:pt>
          <cx:pt idx="17503">-1015</cx:pt>
          <cx:pt idx="17504">-1014</cx:pt>
          <cx:pt idx="17505">-1014</cx:pt>
          <cx:pt idx="17506">-1014</cx:pt>
          <cx:pt idx="17507">-1013</cx:pt>
          <cx:pt idx="17508">-1013</cx:pt>
          <cx:pt idx="17509">-1013</cx:pt>
          <cx:pt idx="17510">-1013</cx:pt>
          <cx:pt idx="17511">-1012</cx:pt>
          <cx:pt idx="17512">-1012</cx:pt>
          <cx:pt idx="17513">-1012</cx:pt>
          <cx:pt idx="17514">-1012</cx:pt>
          <cx:pt idx="17515">-1012</cx:pt>
          <cx:pt idx="17516">-1012</cx:pt>
          <cx:pt idx="17517">-1011</cx:pt>
          <cx:pt idx="17518">-1011</cx:pt>
          <cx:pt idx="17519">-1011</cx:pt>
          <cx:pt idx="17520">-1010</cx:pt>
          <cx:pt idx="17521">-1010</cx:pt>
          <cx:pt idx="17522">-1010</cx:pt>
          <cx:pt idx="17523">-1010</cx:pt>
          <cx:pt idx="17524">-1010</cx:pt>
          <cx:pt idx="17525">-1010</cx:pt>
          <cx:pt idx="17526">-1009</cx:pt>
          <cx:pt idx="17527">-1009</cx:pt>
          <cx:pt idx="17528">-1009</cx:pt>
          <cx:pt idx="17529">-1009</cx:pt>
          <cx:pt idx="17530">-1008</cx:pt>
          <cx:pt idx="17531">-1008</cx:pt>
          <cx:pt idx="17532">-1008</cx:pt>
          <cx:pt idx="17533">-1008</cx:pt>
          <cx:pt idx="17534">-1008</cx:pt>
          <cx:pt idx="17535">-1007</cx:pt>
          <cx:pt idx="17536">-1007</cx:pt>
          <cx:pt idx="17537">-1007</cx:pt>
          <cx:pt idx="17538">-1007</cx:pt>
          <cx:pt idx="17539">-1007</cx:pt>
          <cx:pt idx="17540">-1006</cx:pt>
          <cx:pt idx="17541">-1006</cx:pt>
          <cx:pt idx="17542">-1006</cx:pt>
          <cx:pt idx="17543">-1005</cx:pt>
          <cx:pt idx="17544">-1005</cx:pt>
          <cx:pt idx="17545">-1005</cx:pt>
          <cx:pt idx="17546">-1004</cx:pt>
          <cx:pt idx="17547">-1004</cx:pt>
          <cx:pt idx="17548">-1004</cx:pt>
          <cx:pt idx="17549">-1004</cx:pt>
          <cx:pt idx="17550">-1004</cx:pt>
          <cx:pt idx="17551">-1003</cx:pt>
          <cx:pt idx="17552">-1003</cx:pt>
          <cx:pt idx="17553">-1003</cx:pt>
          <cx:pt idx="17554">-1003</cx:pt>
          <cx:pt idx="17555">-1003</cx:pt>
          <cx:pt idx="17556">-1003</cx:pt>
          <cx:pt idx="17557">-1003</cx:pt>
          <cx:pt idx="17558">-1002</cx:pt>
          <cx:pt idx="17559">-1002</cx:pt>
          <cx:pt idx="17560">-1002</cx:pt>
          <cx:pt idx="17561">-1002</cx:pt>
          <cx:pt idx="17562">-1002</cx:pt>
          <cx:pt idx="17563">-1002</cx:pt>
          <cx:pt idx="17564">-1002</cx:pt>
          <cx:pt idx="17565">-1002</cx:pt>
          <cx:pt idx="17566">-1002</cx:pt>
          <cx:pt idx="17567">-1001</cx:pt>
          <cx:pt idx="17568">-1001</cx:pt>
          <cx:pt idx="17569">-1001</cx:pt>
          <cx:pt idx="17570">-1001</cx:pt>
          <cx:pt idx="17571">-1000</cx:pt>
          <cx:pt idx="17572">-1000</cx:pt>
          <cx:pt idx="17573">-1000</cx:pt>
          <cx:pt idx="17574">-1000</cx:pt>
          <cx:pt idx="17575">-1000</cx:pt>
          <cx:pt idx="17576">-1000</cx:pt>
          <cx:pt idx="17577">-999</cx:pt>
          <cx:pt idx="17578">-999</cx:pt>
          <cx:pt idx="17579">-999</cx:pt>
          <cx:pt idx="17580">-999</cx:pt>
          <cx:pt idx="17581">-999</cx:pt>
          <cx:pt idx="17582">-999</cx:pt>
          <cx:pt idx="17583">-998</cx:pt>
          <cx:pt idx="17584">-998</cx:pt>
          <cx:pt idx="17585">-998</cx:pt>
          <cx:pt idx="17586">-998</cx:pt>
          <cx:pt idx="17587">-997</cx:pt>
          <cx:pt idx="17588">-997</cx:pt>
          <cx:pt idx="17589">-997</cx:pt>
          <cx:pt idx="17590">-997</cx:pt>
          <cx:pt idx="17591">-997</cx:pt>
          <cx:pt idx="17592">-996</cx:pt>
          <cx:pt idx="17593">-996</cx:pt>
          <cx:pt idx="17594">-996</cx:pt>
          <cx:pt idx="17595">-996</cx:pt>
          <cx:pt idx="17596">-995</cx:pt>
          <cx:pt idx="17597">-995</cx:pt>
          <cx:pt idx="17598">-995</cx:pt>
          <cx:pt idx="17599">-995</cx:pt>
          <cx:pt idx="17600">-995</cx:pt>
          <cx:pt idx="17601">-994</cx:pt>
          <cx:pt idx="17602">-994</cx:pt>
          <cx:pt idx="17603">-994</cx:pt>
          <cx:pt idx="17604">-993</cx:pt>
          <cx:pt idx="17605">-993</cx:pt>
          <cx:pt idx="17606">-992</cx:pt>
          <cx:pt idx="17607">-992</cx:pt>
          <cx:pt idx="17608">-992</cx:pt>
          <cx:pt idx="17609">-992</cx:pt>
          <cx:pt idx="17610">-991</cx:pt>
          <cx:pt idx="17611">-991</cx:pt>
          <cx:pt idx="17612">-991</cx:pt>
          <cx:pt idx="17613">-991</cx:pt>
          <cx:pt idx="17614">-991</cx:pt>
          <cx:pt idx="17615">-991</cx:pt>
          <cx:pt idx="17616">-991</cx:pt>
          <cx:pt idx="17617">-990</cx:pt>
          <cx:pt idx="17618">-990</cx:pt>
          <cx:pt idx="17619">-990</cx:pt>
          <cx:pt idx="17620">-990</cx:pt>
          <cx:pt idx="17621">-990</cx:pt>
          <cx:pt idx="17622">-989</cx:pt>
          <cx:pt idx="17623">-989</cx:pt>
          <cx:pt idx="17624">-989</cx:pt>
          <cx:pt idx="17625">-989</cx:pt>
          <cx:pt idx="17626">-989</cx:pt>
          <cx:pt idx="17627">-989</cx:pt>
          <cx:pt idx="17628">-989</cx:pt>
          <cx:pt idx="17629">-988</cx:pt>
          <cx:pt idx="17630">-987</cx:pt>
          <cx:pt idx="17631">-987</cx:pt>
          <cx:pt idx="17632">-987</cx:pt>
          <cx:pt idx="17633">-987</cx:pt>
          <cx:pt idx="17634">-986</cx:pt>
          <cx:pt idx="17635">-986</cx:pt>
          <cx:pt idx="17636">-986</cx:pt>
          <cx:pt idx="17637">-986</cx:pt>
          <cx:pt idx="17638">-986</cx:pt>
          <cx:pt idx="17639">-986</cx:pt>
          <cx:pt idx="17640">-986</cx:pt>
          <cx:pt idx="17641">-986</cx:pt>
          <cx:pt idx="17642">-985</cx:pt>
          <cx:pt idx="17643">-985</cx:pt>
          <cx:pt idx="17644">-985</cx:pt>
          <cx:pt idx="17645">-985</cx:pt>
          <cx:pt idx="17646">-985</cx:pt>
          <cx:pt idx="17647">-985</cx:pt>
          <cx:pt idx="17648">-985</cx:pt>
          <cx:pt idx="17649">-984</cx:pt>
          <cx:pt idx="17650">-984</cx:pt>
          <cx:pt idx="17651">-984</cx:pt>
          <cx:pt idx="17652">-984</cx:pt>
          <cx:pt idx="17653">-983</cx:pt>
          <cx:pt idx="17654">-983</cx:pt>
          <cx:pt idx="17655">-983</cx:pt>
          <cx:pt idx="17656">-983</cx:pt>
          <cx:pt idx="17657">-983</cx:pt>
          <cx:pt idx="17658">-983</cx:pt>
          <cx:pt idx="17659">-983</cx:pt>
          <cx:pt idx="17660">-982</cx:pt>
          <cx:pt idx="17661">-982</cx:pt>
          <cx:pt idx="17662">-982</cx:pt>
          <cx:pt idx="17663">-981</cx:pt>
          <cx:pt idx="17664">-981</cx:pt>
          <cx:pt idx="17665">-981</cx:pt>
          <cx:pt idx="17666">-981</cx:pt>
          <cx:pt idx="17667">-981</cx:pt>
          <cx:pt idx="17668">-981</cx:pt>
          <cx:pt idx="17669">-980</cx:pt>
          <cx:pt idx="17670">-980</cx:pt>
          <cx:pt idx="17671">-980</cx:pt>
          <cx:pt idx="17672">-980</cx:pt>
          <cx:pt idx="17673">-980</cx:pt>
          <cx:pt idx="17674">-980</cx:pt>
          <cx:pt idx="17675">-980</cx:pt>
          <cx:pt idx="17676">-979</cx:pt>
          <cx:pt idx="17677">-979</cx:pt>
          <cx:pt idx="17678">-979</cx:pt>
          <cx:pt idx="17679">-979</cx:pt>
          <cx:pt idx="17680">-979</cx:pt>
          <cx:pt idx="17681">-978</cx:pt>
          <cx:pt idx="17682">-978</cx:pt>
          <cx:pt idx="17683">-978</cx:pt>
          <cx:pt idx="17684">-978</cx:pt>
          <cx:pt idx="17685">-978</cx:pt>
          <cx:pt idx="17686">-978</cx:pt>
          <cx:pt idx="17687">-977</cx:pt>
          <cx:pt idx="17688">-977</cx:pt>
          <cx:pt idx="17689">-977</cx:pt>
          <cx:pt idx="17690">-977</cx:pt>
          <cx:pt idx="17691">-976</cx:pt>
          <cx:pt idx="17692">-976</cx:pt>
          <cx:pt idx="17693">-976</cx:pt>
          <cx:pt idx="17694">-976</cx:pt>
          <cx:pt idx="17695">-975</cx:pt>
          <cx:pt idx="17696">-975</cx:pt>
          <cx:pt idx="17697">-975</cx:pt>
          <cx:pt idx="17698">-975</cx:pt>
          <cx:pt idx="17699">-975</cx:pt>
          <cx:pt idx="17700">-974</cx:pt>
          <cx:pt idx="17701">-974</cx:pt>
          <cx:pt idx="17702">-974</cx:pt>
          <cx:pt idx="17703">-974</cx:pt>
          <cx:pt idx="17704">-974</cx:pt>
          <cx:pt idx="17705">-974</cx:pt>
          <cx:pt idx="17706">-973</cx:pt>
          <cx:pt idx="17707">-973</cx:pt>
          <cx:pt idx="17708">-973</cx:pt>
          <cx:pt idx="17709">-973</cx:pt>
          <cx:pt idx="17710">-972</cx:pt>
          <cx:pt idx="17711">-972</cx:pt>
          <cx:pt idx="17712">-972</cx:pt>
          <cx:pt idx="17713">-971</cx:pt>
          <cx:pt idx="17714">-971</cx:pt>
          <cx:pt idx="17715">-971</cx:pt>
          <cx:pt idx="17716">-971</cx:pt>
          <cx:pt idx="17717">-971</cx:pt>
          <cx:pt idx="17718">-969</cx:pt>
          <cx:pt idx="17719">-969</cx:pt>
          <cx:pt idx="17720">-968</cx:pt>
          <cx:pt idx="17721">-968</cx:pt>
          <cx:pt idx="17722">-968</cx:pt>
          <cx:pt idx="17723">-968</cx:pt>
          <cx:pt idx="17724">-968</cx:pt>
          <cx:pt idx="17725">-968</cx:pt>
          <cx:pt idx="17726">-968</cx:pt>
          <cx:pt idx="17727">-968</cx:pt>
          <cx:pt idx="17728">-968</cx:pt>
          <cx:pt idx="17729">-967</cx:pt>
          <cx:pt idx="17730">-967</cx:pt>
          <cx:pt idx="17731">-967</cx:pt>
          <cx:pt idx="17732">-967</cx:pt>
          <cx:pt idx="17733">-967</cx:pt>
          <cx:pt idx="17734">-967</cx:pt>
          <cx:pt idx="17735">-967</cx:pt>
          <cx:pt idx="17736">-967</cx:pt>
          <cx:pt idx="17737">-967</cx:pt>
          <cx:pt idx="17738">-967</cx:pt>
          <cx:pt idx="17739">-966</cx:pt>
          <cx:pt idx="17740">-966</cx:pt>
          <cx:pt idx="17741">-965</cx:pt>
          <cx:pt idx="17742">-965</cx:pt>
          <cx:pt idx="17743">-965</cx:pt>
          <cx:pt idx="17744">-965</cx:pt>
          <cx:pt idx="17745">-964</cx:pt>
          <cx:pt idx="17746">-964</cx:pt>
          <cx:pt idx="17747">-964</cx:pt>
          <cx:pt idx="17748">-964</cx:pt>
          <cx:pt idx="17749">-964</cx:pt>
          <cx:pt idx="17750">-963</cx:pt>
          <cx:pt idx="17751">-963</cx:pt>
          <cx:pt idx="17752">-963</cx:pt>
          <cx:pt idx="17753">-963</cx:pt>
          <cx:pt idx="17754">-963</cx:pt>
          <cx:pt idx="17755">-963</cx:pt>
          <cx:pt idx="17756">-962</cx:pt>
          <cx:pt idx="17757">-962</cx:pt>
          <cx:pt idx="17758">-962</cx:pt>
          <cx:pt idx="17759">-962</cx:pt>
          <cx:pt idx="17760">-962</cx:pt>
          <cx:pt idx="17761">-962</cx:pt>
          <cx:pt idx="17762">-961</cx:pt>
          <cx:pt idx="17763">-961</cx:pt>
          <cx:pt idx="17764">-961</cx:pt>
          <cx:pt idx="17765">-961</cx:pt>
          <cx:pt idx="17766">-961</cx:pt>
          <cx:pt idx="17767">-961</cx:pt>
          <cx:pt idx="17768">-960</cx:pt>
          <cx:pt idx="17769">-960</cx:pt>
          <cx:pt idx="17770">-960</cx:pt>
          <cx:pt idx="17771">-960</cx:pt>
          <cx:pt idx="17772">-960</cx:pt>
          <cx:pt idx="17773">-959</cx:pt>
          <cx:pt idx="17774">-959</cx:pt>
          <cx:pt idx="17775">-959</cx:pt>
          <cx:pt idx="17776">-959</cx:pt>
          <cx:pt idx="17777">-959</cx:pt>
          <cx:pt idx="17778">-959</cx:pt>
          <cx:pt idx="17779">-959</cx:pt>
          <cx:pt idx="17780">-959</cx:pt>
          <cx:pt idx="17781">-959</cx:pt>
          <cx:pt idx="17782">-958</cx:pt>
          <cx:pt idx="17783">-958</cx:pt>
          <cx:pt idx="17784">-958</cx:pt>
          <cx:pt idx="17785">-958</cx:pt>
          <cx:pt idx="17786">-957</cx:pt>
          <cx:pt idx="17787">-957</cx:pt>
          <cx:pt idx="17788">-957</cx:pt>
          <cx:pt idx="17789">-957</cx:pt>
          <cx:pt idx="17790">-957</cx:pt>
          <cx:pt idx="17791">-957</cx:pt>
          <cx:pt idx="17792">-957</cx:pt>
          <cx:pt idx="17793">-957</cx:pt>
          <cx:pt idx="17794">-957</cx:pt>
          <cx:pt idx="17795">-956</cx:pt>
          <cx:pt idx="17796">-956</cx:pt>
          <cx:pt idx="17797">-956</cx:pt>
          <cx:pt idx="17798">-956</cx:pt>
          <cx:pt idx="17799">-955</cx:pt>
          <cx:pt idx="17800">-955</cx:pt>
          <cx:pt idx="17801">-955</cx:pt>
          <cx:pt idx="17802">-955</cx:pt>
          <cx:pt idx="17803">-955</cx:pt>
          <cx:pt idx="17804">-954</cx:pt>
          <cx:pt idx="17805">-954</cx:pt>
          <cx:pt idx="17806">-954</cx:pt>
          <cx:pt idx="17807">-954</cx:pt>
          <cx:pt idx="17808">-954</cx:pt>
          <cx:pt idx="17809">-954</cx:pt>
          <cx:pt idx="17810">-954</cx:pt>
          <cx:pt idx="17811">-953</cx:pt>
          <cx:pt idx="17812">-953</cx:pt>
          <cx:pt idx="17813">-953</cx:pt>
          <cx:pt idx="17814">-953</cx:pt>
          <cx:pt idx="17815">-953</cx:pt>
          <cx:pt idx="17816">-953</cx:pt>
          <cx:pt idx="17817">-953</cx:pt>
          <cx:pt idx="17818">-952</cx:pt>
          <cx:pt idx="17819">-952</cx:pt>
          <cx:pt idx="17820">-952</cx:pt>
          <cx:pt idx="17821">-952</cx:pt>
          <cx:pt idx="17822">-952</cx:pt>
          <cx:pt idx="17823">-952</cx:pt>
          <cx:pt idx="17824">-951</cx:pt>
          <cx:pt idx="17825">-951</cx:pt>
          <cx:pt idx="17826">-951</cx:pt>
          <cx:pt idx="17827">-951</cx:pt>
          <cx:pt idx="17828">-951</cx:pt>
          <cx:pt idx="17829">-950</cx:pt>
          <cx:pt idx="17830">-950</cx:pt>
          <cx:pt idx="17831">-949</cx:pt>
          <cx:pt idx="17832">-949</cx:pt>
          <cx:pt idx="17833">-949</cx:pt>
          <cx:pt idx="17834">-949</cx:pt>
          <cx:pt idx="17835">-949</cx:pt>
          <cx:pt idx="17836">-949</cx:pt>
          <cx:pt idx="17837">-949</cx:pt>
          <cx:pt idx="17838">-948</cx:pt>
          <cx:pt idx="17839">-948</cx:pt>
          <cx:pt idx="17840">-948</cx:pt>
          <cx:pt idx="17841">-948</cx:pt>
          <cx:pt idx="17842">-948</cx:pt>
          <cx:pt idx="17843">-948</cx:pt>
          <cx:pt idx="17844">-948</cx:pt>
          <cx:pt idx="17845">-947</cx:pt>
          <cx:pt idx="17846">-947</cx:pt>
          <cx:pt idx="17847">-947</cx:pt>
          <cx:pt idx="17848">-947</cx:pt>
          <cx:pt idx="17849">-947</cx:pt>
          <cx:pt idx="17850">-946</cx:pt>
          <cx:pt idx="17851">-946</cx:pt>
          <cx:pt idx="17852">-946</cx:pt>
          <cx:pt idx="17853">-946</cx:pt>
          <cx:pt idx="17854">-946</cx:pt>
          <cx:pt idx="17855">-945</cx:pt>
          <cx:pt idx="17856">-945</cx:pt>
          <cx:pt idx="17857">-945</cx:pt>
          <cx:pt idx="17858">-944</cx:pt>
          <cx:pt idx="17859">-944</cx:pt>
          <cx:pt idx="17860">-944</cx:pt>
          <cx:pt idx="17861">-944</cx:pt>
          <cx:pt idx="17862">-944</cx:pt>
          <cx:pt idx="17863">-944</cx:pt>
          <cx:pt idx="17864">-944</cx:pt>
          <cx:pt idx="17865">-943</cx:pt>
          <cx:pt idx="17866">-943</cx:pt>
          <cx:pt idx="17867">-943</cx:pt>
          <cx:pt idx="17868">-942</cx:pt>
          <cx:pt idx="17869">-942</cx:pt>
          <cx:pt idx="17870">-942</cx:pt>
          <cx:pt idx="17871">-942</cx:pt>
          <cx:pt idx="17872">-941</cx:pt>
          <cx:pt idx="17873">-941</cx:pt>
          <cx:pt idx="17874">-941</cx:pt>
          <cx:pt idx="17875">-941</cx:pt>
          <cx:pt idx="17876">-941</cx:pt>
          <cx:pt idx="17877">-940</cx:pt>
          <cx:pt idx="17878">-940</cx:pt>
          <cx:pt idx="17879">-940</cx:pt>
          <cx:pt idx="17880">-940</cx:pt>
          <cx:pt idx="17881">-940</cx:pt>
          <cx:pt idx="17882">-940</cx:pt>
          <cx:pt idx="17883">-940</cx:pt>
          <cx:pt idx="17884">-939</cx:pt>
          <cx:pt idx="17885">-939</cx:pt>
          <cx:pt idx="17886">-939</cx:pt>
          <cx:pt idx="17887">-939</cx:pt>
          <cx:pt idx="17888">-939</cx:pt>
          <cx:pt idx="17889">-939</cx:pt>
          <cx:pt idx="17890">-938</cx:pt>
          <cx:pt idx="17891">-938</cx:pt>
          <cx:pt idx="17892">-938</cx:pt>
          <cx:pt idx="17893">-938</cx:pt>
          <cx:pt idx="17894">-937</cx:pt>
          <cx:pt idx="17895">-937</cx:pt>
          <cx:pt idx="17896">-937</cx:pt>
          <cx:pt idx="17897">-937</cx:pt>
          <cx:pt idx="17898">-937</cx:pt>
          <cx:pt idx="17899">-937</cx:pt>
          <cx:pt idx="17900">-937</cx:pt>
          <cx:pt idx="17901">-937</cx:pt>
          <cx:pt idx="17902">-937</cx:pt>
          <cx:pt idx="17903">-936</cx:pt>
          <cx:pt idx="17904">-936</cx:pt>
          <cx:pt idx="17905">-936</cx:pt>
          <cx:pt idx="17906">-936</cx:pt>
          <cx:pt idx="17907">-936</cx:pt>
          <cx:pt idx="17908">-936</cx:pt>
          <cx:pt idx="17909">-936</cx:pt>
          <cx:pt idx="17910">-935</cx:pt>
          <cx:pt idx="17911">-935</cx:pt>
          <cx:pt idx="17912">-935</cx:pt>
          <cx:pt idx="17913">-935</cx:pt>
          <cx:pt idx="17914">-935</cx:pt>
          <cx:pt idx="17915">-935</cx:pt>
          <cx:pt idx="17916">-934</cx:pt>
          <cx:pt idx="17917">-934</cx:pt>
          <cx:pt idx="17918">-934</cx:pt>
          <cx:pt idx="17919">-934</cx:pt>
          <cx:pt idx="17920">-933</cx:pt>
          <cx:pt idx="17921">-933</cx:pt>
          <cx:pt idx="17922">-933</cx:pt>
          <cx:pt idx="17923">-933</cx:pt>
          <cx:pt idx="17924">-933</cx:pt>
          <cx:pt idx="17925">-932</cx:pt>
          <cx:pt idx="17926">-932</cx:pt>
          <cx:pt idx="17927">-932</cx:pt>
          <cx:pt idx="17928">-932</cx:pt>
          <cx:pt idx="17929">-931</cx:pt>
          <cx:pt idx="17930">-931</cx:pt>
          <cx:pt idx="17931">-931</cx:pt>
          <cx:pt idx="17932">-931</cx:pt>
          <cx:pt idx="17933">-930</cx:pt>
          <cx:pt idx="17934">-930</cx:pt>
          <cx:pt idx="17935">-929</cx:pt>
          <cx:pt idx="17936">-929</cx:pt>
          <cx:pt idx="17937">-929</cx:pt>
          <cx:pt idx="17938">-928</cx:pt>
          <cx:pt idx="17939">-928</cx:pt>
          <cx:pt idx="17940">-927</cx:pt>
          <cx:pt idx="17941">-927</cx:pt>
          <cx:pt idx="17942">-927</cx:pt>
          <cx:pt idx="17943">-926</cx:pt>
          <cx:pt idx="17944">-926</cx:pt>
          <cx:pt idx="17945">-926</cx:pt>
          <cx:pt idx="17946">-926</cx:pt>
          <cx:pt idx="17947">-926</cx:pt>
          <cx:pt idx="17948">-926</cx:pt>
          <cx:pt idx="17949">-926</cx:pt>
          <cx:pt idx="17950">-926</cx:pt>
          <cx:pt idx="17951">-925</cx:pt>
          <cx:pt idx="17952">-925</cx:pt>
          <cx:pt idx="17953">-925</cx:pt>
          <cx:pt idx="17954">-925</cx:pt>
          <cx:pt idx="17955">-924</cx:pt>
          <cx:pt idx="17956">-924</cx:pt>
          <cx:pt idx="17957">-924</cx:pt>
          <cx:pt idx="17958">-923</cx:pt>
          <cx:pt idx="17959">-923</cx:pt>
          <cx:pt idx="17960">-923</cx:pt>
          <cx:pt idx="17961">-923</cx:pt>
          <cx:pt idx="17962">-922</cx:pt>
          <cx:pt idx="17963">-922</cx:pt>
          <cx:pt idx="17964">-922</cx:pt>
          <cx:pt idx="17965">-922</cx:pt>
          <cx:pt idx="17966">-922</cx:pt>
          <cx:pt idx="17967">-921</cx:pt>
          <cx:pt idx="17968">-921</cx:pt>
          <cx:pt idx="17969">-921</cx:pt>
          <cx:pt idx="17970">-921</cx:pt>
          <cx:pt idx="17971">-921</cx:pt>
          <cx:pt idx="17972">-921</cx:pt>
          <cx:pt idx="17973">-920</cx:pt>
          <cx:pt idx="17974">-920</cx:pt>
          <cx:pt idx="17975">-920</cx:pt>
          <cx:pt idx="17976">-920</cx:pt>
          <cx:pt idx="17977">-919</cx:pt>
          <cx:pt idx="17978">-919</cx:pt>
          <cx:pt idx="17979">-919</cx:pt>
          <cx:pt idx="17980">-919</cx:pt>
          <cx:pt idx="17981">-919</cx:pt>
          <cx:pt idx="17982">-919</cx:pt>
          <cx:pt idx="17983">-919</cx:pt>
          <cx:pt idx="17984">-919</cx:pt>
          <cx:pt idx="17985">-918</cx:pt>
          <cx:pt idx="17986">-918</cx:pt>
          <cx:pt idx="17987">-918</cx:pt>
          <cx:pt idx="17988">-918</cx:pt>
          <cx:pt idx="17989">-918</cx:pt>
          <cx:pt idx="17990">-918</cx:pt>
          <cx:pt idx="17991">-918</cx:pt>
          <cx:pt idx="17992">-917</cx:pt>
          <cx:pt idx="17993">-917</cx:pt>
          <cx:pt idx="17994">-917</cx:pt>
          <cx:pt idx="17995">-917</cx:pt>
          <cx:pt idx="17996">-917</cx:pt>
          <cx:pt idx="17997">-917</cx:pt>
          <cx:pt idx="17998">-916</cx:pt>
          <cx:pt idx="17999">-916</cx:pt>
          <cx:pt idx="18000">-916</cx:pt>
          <cx:pt idx="18001">-916</cx:pt>
          <cx:pt idx="18002">-916</cx:pt>
          <cx:pt idx="18003">-916</cx:pt>
          <cx:pt idx="18004">-915</cx:pt>
          <cx:pt idx="18005">-915</cx:pt>
          <cx:pt idx="18006">-915</cx:pt>
          <cx:pt idx="18007">-915</cx:pt>
          <cx:pt idx="18008">-915</cx:pt>
          <cx:pt idx="18009">-914</cx:pt>
          <cx:pt idx="18010">-914</cx:pt>
          <cx:pt idx="18011">-914</cx:pt>
          <cx:pt idx="18012">-914</cx:pt>
          <cx:pt idx="18013">-914</cx:pt>
          <cx:pt idx="18014">-913</cx:pt>
          <cx:pt idx="18015">-913</cx:pt>
          <cx:pt idx="18016">-913</cx:pt>
          <cx:pt idx="18017">-912</cx:pt>
          <cx:pt idx="18018">-912</cx:pt>
          <cx:pt idx="18019">-911</cx:pt>
          <cx:pt idx="18020">-911</cx:pt>
          <cx:pt idx="18021">-911</cx:pt>
          <cx:pt idx="18022">-911</cx:pt>
          <cx:pt idx="18023">-911</cx:pt>
          <cx:pt idx="18024">-911</cx:pt>
          <cx:pt idx="18025">-910</cx:pt>
          <cx:pt idx="18026">-910</cx:pt>
          <cx:pt idx="18027">-910</cx:pt>
          <cx:pt idx="18028">-910</cx:pt>
          <cx:pt idx="18029">-910</cx:pt>
          <cx:pt idx="18030">-909</cx:pt>
          <cx:pt idx="18031">-909</cx:pt>
          <cx:pt idx="18032">-909</cx:pt>
          <cx:pt idx="18033">-909</cx:pt>
          <cx:pt idx="18034">-909</cx:pt>
          <cx:pt idx="18035">-909</cx:pt>
          <cx:pt idx="18036">-909</cx:pt>
          <cx:pt idx="18037">-909</cx:pt>
          <cx:pt idx="18038">-909</cx:pt>
          <cx:pt idx="18039">-908</cx:pt>
          <cx:pt idx="18040">-908</cx:pt>
          <cx:pt idx="18041">-908</cx:pt>
          <cx:pt idx="18042">-907</cx:pt>
          <cx:pt idx="18043">-907</cx:pt>
          <cx:pt idx="18044">-906</cx:pt>
          <cx:pt idx="18045">-906</cx:pt>
          <cx:pt idx="18046">-906</cx:pt>
          <cx:pt idx="18047">-906</cx:pt>
          <cx:pt idx="18048">-906</cx:pt>
          <cx:pt idx="18049">-906</cx:pt>
          <cx:pt idx="18050">-906</cx:pt>
          <cx:pt idx="18051">-906</cx:pt>
          <cx:pt idx="18052">-906</cx:pt>
          <cx:pt idx="18053">-906</cx:pt>
          <cx:pt idx="18054">-906</cx:pt>
          <cx:pt idx="18055">-905</cx:pt>
          <cx:pt idx="18056">-905</cx:pt>
          <cx:pt idx="18057">-904</cx:pt>
          <cx:pt idx="18058">-904</cx:pt>
          <cx:pt idx="18059">-904</cx:pt>
          <cx:pt idx="18060">-904</cx:pt>
          <cx:pt idx="18061">-904</cx:pt>
          <cx:pt idx="18062">-904</cx:pt>
          <cx:pt idx="18063">-904</cx:pt>
          <cx:pt idx="18064">-904</cx:pt>
          <cx:pt idx="18065">-904</cx:pt>
          <cx:pt idx="18066">-904</cx:pt>
          <cx:pt idx="18067">-904</cx:pt>
          <cx:pt idx="18068">-903</cx:pt>
          <cx:pt idx="18069">-903</cx:pt>
          <cx:pt idx="18070">-902</cx:pt>
          <cx:pt idx="18071">-902</cx:pt>
          <cx:pt idx="18072">-902</cx:pt>
          <cx:pt idx="18073">-902</cx:pt>
          <cx:pt idx="18074">-901</cx:pt>
          <cx:pt idx="18075">-901</cx:pt>
          <cx:pt idx="18076">-901</cx:pt>
          <cx:pt idx="18077">-901</cx:pt>
          <cx:pt idx="18078">-901</cx:pt>
          <cx:pt idx="18079">-900</cx:pt>
          <cx:pt idx="18080">-900</cx:pt>
          <cx:pt idx="18081">-900</cx:pt>
          <cx:pt idx="18082">-900</cx:pt>
          <cx:pt idx="18083">-900</cx:pt>
          <cx:pt idx="18084">-899</cx:pt>
          <cx:pt idx="18085">-899</cx:pt>
          <cx:pt idx="18086">-899</cx:pt>
          <cx:pt idx="18087">-899</cx:pt>
          <cx:pt idx="18088">-899</cx:pt>
          <cx:pt idx="18089">-899</cx:pt>
          <cx:pt idx="18090">-899</cx:pt>
          <cx:pt idx="18091">-899</cx:pt>
          <cx:pt idx="18092">-899</cx:pt>
          <cx:pt idx="18093">-899</cx:pt>
          <cx:pt idx="18094">-899</cx:pt>
          <cx:pt idx="18095">-898</cx:pt>
          <cx:pt idx="18096">-898</cx:pt>
          <cx:pt idx="18097">-898</cx:pt>
          <cx:pt idx="18098">-898</cx:pt>
          <cx:pt idx="18099">-898</cx:pt>
          <cx:pt idx="18100">-898</cx:pt>
          <cx:pt idx="18101">-897</cx:pt>
          <cx:pt idx="18102">-897</cx:pt>
          <cx:pt idx="18103">-896</cx:pt>
          <cx:pt idx="18104">-896</cx:pt>
          <cx:pt idx="18105">-896</cx:pt>
          <cx:pt idx="18106">-895</cx:pt>
          <cx:pt idx="18107">-895</cx:pt>
          <cx:pt idx="18108">-895</cx:pt>
          <cx:pt idx="18109">-894</cx:pt>
          <cx:pt idx="18110">-894</cx:pt>
          <cx:pt idx="18111">-894</cx:pt>
          <cx:pt idx="18112">-894</cx:pt>
          <cx:pt idx="18113">-894</cx:pt>
          <cx:pt idx="18114">-894</cx:pt>
          <cx:pt idx="18115">-894</cx:pt>
          <cx:pt idx="18116">-893</cx:pt>
          <cx:pt idx="18117">-893</cx:pt>
          <cx:pt idx="18118">-893</cx:pt>
          <cx:pt idx="18119">-892</cx:pt>
          <cx:pt idx="18120">-892</cx:pt>
          <cx:pt idx="18121">-892</cx:pt>
          <cx:pt idx="18122">-892</cx:pt>
          <cx:pt idx="18123">-891</cx:pt>
          <cx:pt idx="18124">-891</cx:pt>
          <cx:pt idx="18125">-891</cx:pt>
          <cx:pt idx="18126">-890</cx:pt>
          <cx:pt idx="18127">-890</cx:pt>
          <cx:pt idx="18128">-890</cx:pt>
          <cx:pt idx="18129">-890</cx:pt>
          <cx:pt idx="18130">-890</cx:pt>
          <cx:pt idx="18131">-889</cx:pt>
          <cx:pt idx="18132">-889</cx:pt>
          <cx:pt idx="18133">-889</cx:pt>
          <cx:pt idx="18134">-889</cx:pt>
          <cx:pt idx="18135">-889</cx:pt>
          <cx:pt idx="18136">-889</cx:pt>
          <cx:pt idx="18137">-889</cx:pt>
          <cx:pt idx="18138">-889</cx:pt>
          <cx:pt idx="18139">-888</cx:pt>
          <cx:pt idx="18140">-888</cx:pt>
          <cx:pt idx="18141">-888</cx:pt>
          <cx:pt idx="18142">-888</cx:pt>
          <cx:pt idx="18143">-888</cx:pt>
          <cx:pt idx="18144">-888</cx:pt>
          <cx:pt idx="18145">-888</cx:pt>
          <cx:pt idx="18146">-887</cx:pt>
          <cx:pt idx="18147">-887</cx:pt>
          <cx:pt idx="18148">-886</cx:pt>
          <cx:pt idx="18149">-886</cx:pt>
          <cx:pt idx="18150">-886</cx:pt>
          <cx:pt idx="18151">-886</cx:pt>
          <cx:pt idx="18152">-886</cx:pt>
          <cx:pt idx="18153">-886</cx:pt>
          <cx:pt idx="18154">-886</cx:pt>
          <cx:pt idx="18155">-886</cx:pt>
          <cx:pt idx="18156">-885</cx:pt>
          <cx:pt idx="18157">-885</cx:pt>
          <cx:pt idx="18158">-885</cx:pt>
          <cx:pt idx="18159">-885</cx:pt>
          <cx:pt idx="18160">-885</cx:pt>
          <cx:pt idx="18161">-885</cx:pt>
          <cx:pt idx="18162">-885</cx:pt>
          <cx:pt idx="18163">-885</cx:pt>
          <cx:pt idx="18164">-885</cx:pt>
          <cx:pt idx="18165">-884</cx:pt>
          <cx:pt idx="18166">-884</cx:pt>
          <cx:pt idx="18167">-884</cx:pt>
          <cx:pt idx="18168">-883</cx:pt>
          <cx:pt idx="18169">-883</cx:pt>
          <cx:pt idx="18170">-883</cx:pt>
          <cx:pt idx="18171">-883</cx:pt>
          <cx:pt idx="18172">-883</cx:pt>
          <cx:pt idx="18173">-882</cx:pt>
          <cx:pt idx="18174">-882</cx:pt>
          <cx:pt idx="18175">-882</cx:pt>
          <cx:pt idx="18176">-882</cx:pt>
          <cx:pt idx="18177">-882</cx:pt>
          <cx:pt idx="18178">-882</cx:pt>
          <cx:pt idx="18179">-881</cx:pt>
          <cx:pt idx="18180">-881</cx:pt>
          <cx:pt idx="18181">-881</cx:pt>
          <cx:pt idx="18182">-881</cx:pt>
          <cx:pt idx="18183">-881</cx:pt>
          <cx:pt idx="18184">-880</cx:pt>
          <cx:pt idx="18185">-880</cx:pt>
          <cx:pt idx="18186">-880</cx:pt>
          <cx:pt idx="18187">-880</cx:pt>
          <cx:pt idx="18188">-880</cx:pt>
          <cx:pt idx="18189">-880</cx:pt>
          <cx:pt idx="18190">-880</cx:pt>
          <cx:pt idx="18191">-880</cx:pt>
          <cx:pt idx="18192">-879</cx:pt>
          <cx:pt idx="18193">-879</cx:pt>
          <cx:pt idx="18194">-879</cx:pt>
          <cx:pt idx="18195">-879</cx:pt>
          <cx:pt idx="18196">-879</cx:pt>
          <cx:pt idx="18197">-878</cx:pt>
          <cx:pt idx="18198">-878</cx:pt>
          <cx:pt idx="18199">-878</cx:pt>
          <cx:pt idx="18200">-878</cx:pt>
          <cx:pt idx="18201">-877</cx:pt>
          <cx:pt idx="18202">-877</cx:pt>
          <cx:pt idx="18203">-877</cx:pt>
          <cx:pt idx="18204">-877</cx:pt>
          <cx:pt idx="18205">-876</cx:pt>
          <cx:pt idx="18206">-876</cx:pt>
          <cx:pt idx="18207">-876</cx:pt>
          <cx:pt idx="18208">-875</cx:pt>
          <cx:pt idx="18209">-875</cx:pt>
          <cx:pt idx="18210">-875</cx:pt>
          <cx:pt idx="18211">-875</cx:pt>
          <cx:pt idx="18212">-875</cx:pt>
          <cx:pt idx="18213">-874</cx:pt>
          <cx:pt idx="18214">-874</cx:pt>
          <cx:pt idx="18215">-874</cx:pt>
          <cx:pt idx="18216">-874</cx:pt>
          <cx:pt idx="18217">-874</cx:pt>
          <cx:pt idx="18218">-873</cx:pt>
          <cx:pt idx="18219">-873</cx:pt>
          <cx:pt idx="18220">-873</cx:pt>
          <cx:pt idx="18221">-872</cx:pt>
          <cx:pt idx="18222">-872</cx:pt>
          <cx:pt idx="18223">-872</cx:pt>
          <cx:pt idx="18224">-871</cx:pt>
          <cx:pt idx="18225">-871</cx:pt>
          <cx:pt idx="18226">-870</cx:pt>
          <cx:pt idx="18227">-870</cx:pt>
          <cx:pt idx="18228">-870</cx:pt>
          <cx:pt idx="18229">-870</cx:pt>
          <cx:pt idx="18230">-870</cx:pt>
          <cx:pt idx="18231">-870</cx:pt>
          <cx:pt idx="18232">-870</cx:pt>
          <cx:pt idx="18233">-870</cx:pt>
          <cx:pt idx="18234">-869</cx:pt>
          <cx:pt idx="18235">-869</cx:pt>
          <cx:pt idx="18236">-869</cx:pt>
          <cx:pt idx="18237">-869</cx:pt>
          <cx:pt idx="18238">-868</cx:pt>
          <cx:pt idx="18239">-868</cx:pt>
          <cx:pt idx="18240">-867</cx:pt>
          <cx:pt idx="18241">-867</cx:pt>
          <cx:pt idx="18242">-867</cx:pt>
          <cx:pt idx="18243">-866</cx:pt>
          <cx:pt idx="18244">-866</cx:pt>
          <cx:pt idx="18245">-866</cx:pt>
          <cx:pt idx="18246">-866</cx:pt>
          <cx:pt idx="18247">-866</cx:pt>
          <cx:pt idx="18248">-865</cx:pt>
          <cx:pt idx="18249">-865</cx:pt>
          <cx:pt idx="18250">-865</cx:pt>
          <cx:pt idx="18251">-865</cx:pt>
          <cx:pt idx="18252">-865</cx:pt>
          <cx:pt idx="18253">-864</cx:pt>
          <cx:pt idx="18254">-864</cx:pt>
          <cx:pt idx="18255">-864</cx:pt>
          <cx:pt idx="18256">-864</cx:pt>
          <cx:pt idx="18257">-864</cx:pt>
          <cx:pt idx="18258">-863</cx:pt>
          <cx:pt idx="18259">-863</cx:pt>
          <cx:pt idx="18260">-863</cx:pt>
          <cx:pt idx="18261">-863</cx:pt>
          <cx:pt idx="18262">-863</cx:pt>
          <cx:pt idx="18263">-863</cx:pt>
          <cx:pt idx="18264">-863</cx:pt>
          <cx:pt idx="18265">-862</cx:pt>
          <cx:pt idx="18266">-862</cx:pt>
          <cx:pt idx="18267">-862</cx:pt>
          <cx:pt idx="18268">-862</cx:pt>
          <cx:pt idx="18269">-862</cx:pt>
          <cx:pt idx="18270">-862</cx:pt>
          <cx:pt idx="18271">-861</cx:pt>
          <cx:pt idx="18272">-861</cx:pt>
          <cx:pt idx="18273">-861</cx:pt>
          <cx:pt idx="18274">-861</cx:pt>
          <cx:pt idx="18275">-860</cx:pt>
          <cx:pt idx="18276">-860</cx:pt>
          <cx:pt idx="18277">-860</cx:pt>
          <cx:pt idx="18278">-860</cx:pt>
          <cx:pt idx="18279">-859</cx:pt>
          <cx:pt idx="18280">-859</cx:pt>
          <cx:pt idx="18281">-859</cx:pt>
          <cx:pt idx="18282">-859</cx:pt>
          <cx:pt idx="18283">-859</cx:pt>
          <cx:pt idx="18284">-858</cx:pt>
          <cx:pt idx="18285">-857</cx:pt>
          <cx:pt idx="18286">-857</cx:pt>
          <cx:pt idx="18287">-857</cx:pt>
          <cx:pt idx="18288">-857</cx:pt>
          <cx:pt idx="18289">-856</cx:pt>
          <cx:pt idx="18290">-856</cx:pt>
          <cx:pt idx="18291">-856</cx:pt>
          <cx:pt idx="18292">-856</cx:pt>
          <cx:pt idx="18293">-856</cx:pt>
          <cx:pt idx="18294">-856</cx:pt>
          <cx:pt idx="18295">-856</cx:pt>
          <cx:pt idx="18296">-856</cx:pt>
          <cx:pt idx="18297">-855</cx:pt>
          <cx:pt idx="18298">-855</cx:pt>
          <cx:pt idx="18299">-855</cx:pt>
          <cx:pt idx="18300">-855</cx:pt>
          <cx:pt idx="18301">-855</cx:pt>
          <cx:pt idx="18302">-855</cx:pt>
          <cx:pt idx="18303">-854</cx:pt>
          <cx:pt idx="18304">-854</cx:pt>
          <cx:pt idx="18305">-853</cx:pt>
          <cx:pt idx="18306">-853</cx:pt>
          <cx:pt idx="18307">-853</cx:pt>
          <cx:pt idx="18308">-853</cx:pt>
          <cx:pt idx="18309">-852</cx:pt>
          <cx:pt idx="18310">-852</cx:pt>
          <cx:pt idx="18311">-852</cx:pt>
          <cx:pt idx="18312">-852</cx:pt>
          <cx:pt idx="18313">-852</cx:pt>
          <cx:pt idx="18314">-852</cx:pt>
          <cx:pt idx="18315">-852</cx:pt>
          <cx:pt idx="18316">-851</cx:pt>
          <cx:pt idx="18317">-851</cx:pt>
          <cx:pt idx="18318">-851</cx:pt>
          <cx:pt idx="18319">-851</cx:pt>
          <cx:pt idx="18320">-851</cx:pt>
          <cx:pt idx="18321">-851</cx:pt>
          <cx:pt idx="18322">-851</cx:pt>
          <cx:pt idx="18323">-851</cx:pt>
          <cx:pt idx="18324">-851</cx:pt>
          <cx:pt idx="18325">-851</cx:pt>
          <cx:pt idx="18326">-850</cx:pt>
          <cx:pt idx="18327">-850</cx:pt>
          <cx:pt idx="18328">-850</cx:pt>
          <cx:pt idx="18329">-850</cx:pt>
          <cx:pt idx="18330">-850</cx:pt>
          <cx:pt idx="18331">-849</cx:pt>
          <cx:pt idx="18332">-849</cx:pt>
          <cx:pt idx="18333">-849</cx:pt>
          <cx:pt idx="18334">-848</cx:pt>
          <cx:pt idx="18335">-848</cx:pt>
          <cx:pt idx="18336">-848</cx:pt>
          <cx:pt idx="18337">-848</cx:pt>
          <cx:pt idx="18338">-848</cx:pt>
          <cx:pt idx="18339">-848</cx:pt>
          <cx:pt idx="18340">-848</cx:pt>
          <cx:pt idx="18341">-847</cx:pt>
          <cx:pt idx="18342">-847</cx:pt>
          <cx:pt idx="18343">-847</cx:pt>
          <cx:pt idx="18344">-847</cx:pt>
          <cx:pt idx="18345">-847</cx:pt>
          <cx:pt idx="18346">-847</cx:pt>
          <cx:pt idx="18347">-847</cx:pt>
          <cx:pt idx="18348">-847</cx:pt>
          <cx:pt idx="18349">-847</cx:pt>
          <cx:pt idx="18350">-846</cx:pt>
          <cx:pt idx="18351">-846</cx:pt>
          <cx:pt idx="18352">-846</cx:pt>
          <cx:pt idx="18353">-845</cx:pt>
          <cx:pt idx="18354">-845</cx:pt>
          <cx:pt idx="18355">-845</cx:pt>
          <cx:pt idx="18356">-845</cx:pt>
          <cx:pt idx="18357">-845</cx:pt>
          <cx:pt idx="18358">-844</cx:pt>
          <cx:pt idx="18359">-844</cx:pt>
          <cx:pt idx="18360">-844</cx:pt>
          <cx:pt idx="18361">-844</cx:pt>
          <cx:pt idx="18362">-844</cx:pt>
          <cx:pt idx="18363">-844</cx:pt>
          <cx:pt idx="18364">-844</cx:pt>
          <cx:pt idx="18365">-843</cx:pt>
          <cx:pt idx="18366">-843</cx:pt>
          <cx:pt idx="18367">-843</cx:pt>
          <cx:pt idx="18368">-843</cx:pt>
          <cx:pt idx="18369">-843</cx:pt>
          <cx:pt idx="18370">-843</cx:pt>
          <cx:pt idx="18371">-843</cx:pt>
          <cx:pt idx="18372">-842</cx:pt>
          <cx:pt idx="18373">-842</cx:pt>
          <cx:pt idx="18374">-842</cx:pt>
          <cx:pt idx="18375">-842</cx:pt>
          <cx:pt idx="18376">-841</cx:pt>
          <cx:pt idx="18377">-841</cx:pt>
          <cx:pt idx="18378">-841</cx:pt>
          <cx:pt idx="18379">-841</cx:pt>
          <cx:pt idx="18380">-841</cx:pt>
          <cx:pt idx="18381">-841</cx:pt>
          <cx:pt idx="18382">-841</cx:pt>
          <cx:pt idx="18383">-840</cx:pt>
          <cx:pt idx="18384">-840</cx:pt>
          <cx:pt idx="18385">-840</cx:pt>
          <cx:pt idx="18386">-840</cx:pt>
          <cx:pt idx="18387">-839</cx:pt>
          <cx:pt idx="18388">-839</cx:pt>
          <cx:pt idx="18389">-839</cx:pt>
          <cx:pt idx="18390">-839</cx:pt>
          <cx:pt idx="18391">-839</cx:pt>
          <cx:pt idx="18392">-839</cx:pt>
          <cx:pt idx="18393">-838</cx:pt>
          <cx:pt idx="18394">-838</cx:pt>
          <cx:pt idx="18395">-838</cx:pt>
          <cx:pt idx="18396">-838</cx:pt>
          <cx:pt idx="18397">-838</cx:pt>
          <cx:pt idx="18398">-838</cx:pt>
          <cx:pt idx="18399">-837</cx:pt>
          <cx:pt idx="18400">-837</cx:pt>
          <cx:pt idx="18401">-837</cx:pt>
          <cx:pt idx="18402">-837</cx:pt>
          <cx:pt idx="18403">-837</cx:pt>
          <cx:pt idx="18404">-837</cx:pt>
          <cx:pt idx="18405">-837</cx:pt>
          <cx:pt idx="18406">-837</cx:pt>
          <cx:pt idx="18407">-836</cx:pt>
          <cx:pt idx="18408">-836</cx:pt>
          <cx:pt idx="18409">-836</cx:pt>
          <cx:pt idx="18410">-836</cx:pt>
          <cx:pt idx="18411">-836</cx:pt>
          <cx:pt idx="18412">-836</cx:pt>
          <cx:pt idx="18413">-836</cx:pt>
          <cx:pt idx="18414">-836</cx:pt>
          <cx:pt idx="18415">-835</cx:pt>
          <cx:pt idx="18416">-835</cx:pt>
          <cx:pt idx="18417">-835</cx:pt>
          <cx:pt idx="18418">-835</cx:pt>
          <cx:pt idx="18419">-835</cx:pt>
          <cx:pt idx="18420">-835</cx:pt>
          <cx:pt idx="18421">-834</cx:pt>
          <cx:pt idx="18422">-834</cx:pt>
          <cx:pt idx="18423">-834</cx:pt>
          <cx:pt idx="18424">-834</cx:pt>
          <cx:pt idx="18425">-834</cx:pt>
          <cx:pt idx="18426">-834</cx:pt>
          <cx:pt idx="18427">-834</cx:pt>
          <cx:pt idx="18428">-833</cx:pt>
          <cx:pt idx="18429">-833</cx:pt>
          <cx:pt idx="18430">-833</cx:pt>
          <cx:pt idx="18431">-833</cx:pt>
          <cx:pt idx="18432">-833</cx:pt>
          <cx:pt idx="18433">-833</cx:pt>
          <cx:pt idx="18434">-832</cx:pt>
          <cx:pt idx="18435">-832</cx:pt>
          <cx:pt idx="18436">-832</cx:pt>
          <cx:pt idx="18437">-832</cx:pt>
          <cx:pt idx="18438">-832</cx:pt>
          <cx:pt idx="18439">-832</cx:pt>
          <cx:pt idx="18440">-831</cx:pt>
          <cx:pt idx="18441">-831</cx:pt>
          <cx:pt idx="18442">-831</cx:pt>
          <cx:pt idx="18443">-831</cx:pt>
          <cx:pt idx="18444">-830</cx:pt>
          <cx:pt idx="18445">-830</cx:pt>
          <cx:pt idx="18446">-830</cx:pt>
          <cx:pt idx="18447">-830</cx:pt>
          <cx:pt idx="18448">-830</cx:pt>
          <cx:pt idx="18449">-830</cx:pt>
          <cx:pt idx="18450">-829</cx:pt>
          <cx:pt idx="18451">-829</cx:pt>
          <cx:pt idx="18452">-829</cx:pt>
          <cx:pt idx="18453">-829</cx:pt>
          <cx:pt idx="18454">-829</cx:pt>
          <cx:pt idx="18455">-829</cx:pt>
          <cx:pt idx="18456">-829</cx:pt>
          <cx:pt idx="18457">-828</cx:pt>
          <cx:pt idx="18458">-828</cx:pt>
          <cx:pt idx="18459">-828</cx:pt>
          <cx:pt idx="18460">-827</cx:pt>
          <cx:pt idx="18461">-827</cx:pt>
          <cx:pt idx="18462">-827</cx:pt>
          <cx:pt idx="18463">-827</cx:pt>
          <cx:pt idx="18464">-827</cx:pt>
          <cx:pt idx="18465">-827</cx:pt>
          <cx:pt idx="18466">-827</cx:pt>
          <cx:pt idx="18467">-826</cx:pt>
          <cx:pt idx="18468">-826</cx:pt>
          <cx:pt idx="18469">-826</cx:pt>
          <cx:pt idx="18470">-826</cx:pt>
          <cx:pt idx="18471">-825</cx:pt>
          <cx:pt idx="18472">-825</cx:pt>
          <cx:pt idx="18473">-825</cx:pt>
          <cx:pt idx="18474">-824</cx:pt>
          <cx:pt idx="18475">-824</cx:pt>
          <cx:pt idx="18476">-824</cx:pt>
          <cx:pt idx="18477">-824</cx:pt>
          <cx:pt idx="18478">-824</cx:pt>
          <cx:pt idx="18479">-823</cx:pt>
          <cx:pt idx="18480">-823</cx:pt>
          <cx:pt idx="18481">-823</cx:pt>
          <cx:pt idx="18482">-823</cx:pt>
          <cx:pt idx="18483">-822</cx:pt>
          <cx:pt idx="18484">-822</cx:pt>
          <cx:pt idx="18485">-822</cx:pt>
          <cx:pt idx="18486">-822</cx:pt>
          <cx:pt idx="18487">-822</cx:pt>
          <cx:pt idx="18488">-822</cx:pt>
          <cx:pt idx="18489">-822</cx:pt>
          <cx:pt idx="18490">-821</cx:pt>
          <cx:pt idx="18491">-821</cx:pt>
          <cx:pt idx="18492">-821</cx:pt>
          <cx:pt idx="18493">-821</cx:pt>
          <cx:pt idx="18494">-821</cx:pt>
          <cx:pt idx="18495">-821</cx:pt>
          <cx:pt idx="18496">-821</cx:pt>
          <cx:pt idx="18497">-820</cx:pt>
          <cx:pt idx="18498">-820</cx:pt>
          <cx:pt idx="18499">-820</cx:pt>
          <cx:pt idx="18500">-820</cx:pt>
          <cx:pt idx="18501">-820</cx:pt>
          <cx:pt idx="18502">-820</cx:pt>
          <cx:pt idx="18503">-820</cx:pt>
          <cx:pt idx="18504">-820</cx:pt>
          <cx:pt idx="18505">-819</cx:pt>
          <cx:pt idx="18506">-819</cx:pt>
          <cx:pt idx="18507">-819</cx:pt>
          <cx:pt idx="18508">-819</cx:pt>
          <cx:pt idx="18509">-819</cx:pt>
          <cx:pt idx="18510">-818</cx:pt>
          <cx:pt idx="18511">-818</cx:pt>
          <cx:pt idx="18512">-818</cx:pt>
          <cx:pt idx="18513">-818</cx:pt>
          <cx:pt idx="18514">-818</cx:pt>
          <cx:pt idx="18515">-818</cx:pt>
          <cx:pt idx="18516">-818</cx:pt>
          <cx:pt idx="18517">-817</cx:pt>
          <cx:pt idx="18518">-817</cx:pt>
          <cx:pt idx="18519">-817</cx:pt>
          <cx:pt idx="18520">-817</cx:pt>
          <cx:pt idx="18521">-817</cx:pt>
          <cx:pt idx="18522">-817</cx:pt>
          <cx:pt idx="18523">-817</cx:pt>
          <cx:pt idx="18524">-817</cx:pt>
          <cx:pt idx="18525">-816</cx:pt>
          <cx:pt idx="18526">-816</cx:pt>
          <cx:pt idx="18527">-816</cx:pt>
          <cx:pt idx="18528">-816</cx:pt>
          <cx:pt idx="18529">-816</cx:pt>
          <cx:pt idx="18530">-816</cx:pt>
          <cx:pt idx="18531">-816</cx:pt>
          <cx:pt idx="18532">-816</cx:pt>
          <cx:pt idx="18533">-816</cx:pt>
          <cx:pt idx="18534">-815</cx:pt>
          <cx:pt idx="18535">-815</cx:pt>
          <cx:pt idx="18536">-815</cx:pt>
          <cx:pt idx="18537">-815</cx:pt>
          <cx:pt idx="18538">-814</cx:pt>
          <cx:pt idx="18539">-814</cx:pt>
          <cx:pt idx="18540">-813</cx:pt>
          <cx:pt idx="18541">-813</cx:pt>
          <cx:pt idx="18542">-813</cx:pt>
          <cx:pt idx="18543">-813</cx:pt>
          <cx:pt idx="18544">-813</cx:pt>
          <cx:pt idx="18545">-813</cx:pt>
          <cx:pt idx="18546">-813</cx:pt>
          <cx:pt idx="18547">-813</cx:pt>
          <cx:pt idx="18548">-812</cx:pt>
          <cx:pt idx="18549">-812</cx:pt>
          <cx:pt idx="18550">-812</cx:pt>
          <cx:pt idx="18551">-812</cx:pt>
          <cx:pt idx="18552">-812</cx:pt>
          <cx:pt idx="18553">-812</cx:pt>
          <cx:pt idx="18554">-812</cx:pt>
          <cx:pt idx="18555">-811</cx:pt>
          <cx:pt idx="18556">-811</cx:pt>
          <cx:pt idx="18557">-811</cx:pt>
          <cx:pt idx="18558">-811</cx:pt>
          <cx:pt idx="18559">-811</cx:pt>
          <cx:pt idx="18560">-811</cx:pt>
          <cx:pt idx="18561">-811</cx:pt>
          <cx:pt idx="18562">-811</cx:pt>
          <cx:pt idx="18563">-810</cx:pt>
          <cx:pt idx="18564">-810</cx:pt>
          <cx:pt idx="18565">-810</cx:pt>
          <cx:pt idx="18566">-809</cx:pt>
          <cx:pt idx="18567">-809</cx:pt>
          <cx:pt idx="18568">-809</cx:pt>
          <cx:pt idx="18569">-809</cx:pt>
          <cx:pt idx="18570">-809</cx:pt>
          <cx:pt idx="18571">-808</cx:pt>
          <cx:pt idx="18572">-808</cx:pt>
          <cx:pt idx="18573">-808</cx:pt>
          <cx:pt idx="18574">-808</cx:pt>
          <cx:pt idx="18575">-808</cx:pt>
          <cx:pt idx="18576">-808</cx:pt>
          <cx:pt idx="18577">-808</cx:pt>
          <cx:pt idx="18578">-808</cx:pt>
          <cx:pt idx="18579">-808</cx:pt>
          <cx:pt idx="18580">-807</cx:pt>
          <cx:pt idx="18581">-807</cx:pt>
          <cx:pt idx="18582">-807</cx:pt>
          <cx:pt idx="18583">-807</cx:pt>
          <cx:pt idx="18584">-807</cx:pt>
          <cx:pt idx="18585">-807</cx:pt>
          <cx:pt idx="18586">-807</cx:pt>
          <cx:pt idx="18587">-806</cx:pt>
          <cx:pt idx="18588">-806</cx:pt>
          <cx:pt idx="18589">-806</cx:pt>
          <cx:pt idx="18590">-806</cx:pt>
          <cx:pt idx="18591">-806</cx:pt>
          <cx:pt idx="18592">-806</cx:pt>
          <cx:pt idx="18593">-805</cx:pt>
          <cx:pt idx="18594">-805</cx:pt>
          <cx:pt idx="18595">-805</cx:pt>
          <cx:pt idx="18596">-805</cx:pt>
          <cx:pt idx="18597">-805</cx:pt>
          <cx:pt idx="18598">-805</cx:pt>
          <cx:pt idx="18599">-805</cx:pt>
          <cx:pt idx="18600">-804</cx:pt>
          <cx:pt idx="18601">-804</cx:pt>
          <cx:pt idx="18602">-804</cx:pt>
          <cx:pt idx="18603">-804</cx:pt>
          <cx:pt idx="18604">-804</cx:pt>
          <cx:pt idx="18605">-803</cx:pt>
          <cx:pt idx="18606">-803</cx:pt>
          <cx:pt idx="18607">-803</cx:pt>
          <cx:pt idx="18608">-803</cx:pt>
          <cx:pt idx="18609">-803</cx:pt>
          <cx:pt idx="18610">-803</cx:pt>
          <cx:pt idx="18611">-803</cx:pt>
          <cx:pt idx="18612">-802</cx:pt>
          <cx:pt idx="18613">-802</cx:pt>
          <cx:pt idx="18614">-802</cx:pt>
          <cx:pt idx="18615">-802</cx:pt>
          <cx:pt idx="18616">-802</cx:pt>
          <cx:pt idx="18617">-802</cx:pt>
          <cx:pt idx="18618">-801</cx:pt>
          <cx:pt idx="18619">-801</cx:pt>
          <cx:pt idx="18620">-801</cx:pt>
          <cx:pt idx="18621">-801</cx:pt>
          <cx:pt idx="18622">-801</cx:pt>
          <cx:pt idx="18623">-801</cx:pt>
          <cx:pt idx="18624">-801</cx:pt>
          <cx:pt idx="18625">-801</cx:pt>
          <cx:pt idx="18626">-800</cx:pt>
          <cx:pt idx="18627">-800</cx:pt>
          <cx:pt idx="18628">-800</cx:pt>
          <cx:pt idx="18629">-799</cx:pt>
          <cx:pt idx="18630">-799</cx:pt>
          <cx:pt idx="18631">-799</cx:pt>
          <cx:pt idx="18632">-799</cx:pt>
          <cx:pt idx="18633">-799</cx:pt>
          <cx:pt idx="18634">-799</cx:pt>
          <cx:pt idx="18635">-799</cx:pt>
          <cx:pt idx="18636">-798</cx:pt>
          <cx:pt idx="18637">-798</cx:pt>
          <cx:pt idx="18638">-798</cx:pt>
          <cx:pt idx="18639">-798</cx:pt>
          <cx:pt idx="18640">-797</cx:pt>
          <cx:pt idx="18641">-797</cx:pt>
          <cx:pt idx="18642">-797</cx:pt>
          <cx:pt idx="18643">-797</cx:pt>
          <cx:pt idx="18644">-797</cx:pt>
          <cx:pt idx="18645">-797</cx:pt>
          <cx:pt idx="18646">-797</cx:pt>
          <cx:pt idx="18647">-797</cx:pt>
          <cx:pt idx="18648">-797</cx:pt>
          <cx:pt idx="18649">-797</cx:pt>
          <cx:pt idx="18650">-796</cx:pt>
          <cx:pt idx="18651">-796</cx:pt>
          <cx:pt idx="18652">-796</cx:pt>
          <cx:pt idx="18653">-796</cx:pt>
          <cx:pt idx="18654">-796</cx:pt>
          <cx:pt idx="18655">-796</cx:pt>
          <cx:pt idx="18656">-795</cx:pt>
          <cx:pt idx="18657">-795</cx:pt>
          <cx:pt idx="18658">-795</cx:pt>
          <cx:pt idx="18659">-795</cx:pt>
          <cx:pt idx="18660">-795</cx:pt>
          <cx:pt idx="18661">-795</cx:pt>
          <cx:pt idx="18662">-795</cx:pt>
          <cx:pt idx="18663">-794</cx:pt>
          <cx:pt idx="18664">-794</cx:pt>
          <cx:pt idx="18665">-794</cx:pt>
          <cx:pt idx="18666">-794</cx:pt>
          <cx:pt idx="18667">-794</cx:pt>
          <cx:pt idx="18668">-794</cx:pt>
          <cx:pt idx="18669">-793</cx:pt>
          <cx:pt idx="18670">-793</cx:pt>
          <cx:pt idx="18671">-793</cx:pt>
          <cx:pt idx="18672">-793</cx:pt>
          <cx:pt idx="18673">-792</cx:pt>
          <cx:pt idx="18674">-792</cx:pt>
          <cx:pt idx="18675">-792</cx:pt>
          <cx:pt idx="18676">-792</cx:pt>
          <cx:pt idx="18677">-792</cx:pt>
          <cx:pt idx="18678">-791</cx:pt>
          <cx:pt idx="18679">-791</cx:pt>
          <cx:pt idx="18680">-791</cx:pt>
          <cx:pt idx="18681">-790</cx:pt>
          <cx:pt idx="18682">-790</cx:pt>
          <cx:pt idx="18683">-790</cx:pt>
          <cx:pt idx="18684">-790</cx:pt>
          <cx:pt idx="18685">-790</cx:pt>
          <cx:pt idx="18686">-790</cx:pt>
          <cx:pt idx="18687">-790</cx:pt>
          <cx:pt idx="18688">-790</cx:pt>
          <cx:pt idx="18689">-790</cx:pt>
          <cx:pt idx="18690">-790</cx:pt>
          <cx:pt idx="18691">-789</cx:pt>
          <cx:pt idx="18692">-789</cx:pt>
          <cx:pt idx="18693">-789</cx:pt>
          <cx:pt idx="18694">-789</cx:pt>
          <cx:pt idx="18695">-789</cx:pt>
          <cx:pt idx="18696">-789</cx:pt>
          <cx:pt idx="18697">-789</cx:pt>
          <cx:pt idx="18698">-788</cx:pt>
          <cx:pt idx="18699">-788</cx:pt>
          <cx:pt idx="18700">-788</cx:pt>
          <cx:pt idx="18701">-788</cx:pt>
          <cx:pt idx="18702">-787</cx:pt>
          <cx:pt idx="18703">-787</cx:pt>
          <cx:pt idx="18704">-787</cx:pt>
          <cx:pt idx="18705">-787</cx:pt>
          <cx:pt idx="18706">-787</cx:pt>
          <cx:pt idx="18707">-787</cx:pt>
          <cx:pt idx="18708">-787</cx:pt>
          <cx:pt idx="18709">-786</cx:pt>
          <cx:pt idx="18710">-786</cx:pt>
          <cx:pt idx="18711">-786</cx:pt>
          <cx:pt idx="18712">-786</cx:pt>
          <cx:pt idx="18713">-786</cx:pt>
          <cx:pt idx="18714">-786</cx:pt>
          <cx:pt idx="18715">-786</cx:pt>
          <cx:pt idx="18716">-785</cx:pt>
          <cx:pt idx="18717">-785</cx:pt>
          <cx:pt idx="18718">-785</cx:pt>
          <cx:pt idx="18719">-785</cx:pt>
          <cx:pt idx="18720">-785</cx:pt>
          <cx:pt idx="18721">-785</cx:pt>
          <cx:pt idx="18722">-784</cx:pt>
          <cx:pt idx="18723">-784</cx:pt>
          <cx:pt idx="18724">-784</cx:pt>
          <cx:pt idx="18725">-784</cx:pt>
          <cx:pt idx="18726">-784</cx:pt>
          <cx:pt idx="18727">-784</cx:pt>
          <cx:pt idx="18728">-783</cx:pt>
          <cx:pt idx="18729">-783</cx:pt>
          <cx:pt idx="18730">-783</cx:pt>
          <cx:pt idx="18731">-783</cx:pt>
          <cx:pt idx="18732">-783</cx:pt>
          <cx:pt idx="18733">-783</cx:pt>
          <cx:pt idx="18734">-783</cx:pt>
          <cx:pt idx="18735">-783</cx:pt>
          <cx:pt idx="18736">-783</cx:pt>
          <cx:pt idx="18737">-783</cx:pt>
          <cx:pt idx="18738">-782</cx:pt>
          <cx:pt idx="18739">-782</cx:pt>
          <cx:pt idx="18740">-782</cx:pt>
          <cx:pt idx="18741">-782</cx:pt>
          <cx:pt idx="18742">-782</cx:pt>
          <cx:pt idx="18743">-782</cx:pt>
          <cx:pt idx="18744">-782</cx:pt>
          <cx:pt idx="18745">-782</cx:pt>
          <cx:pt idx="18746">-782</cx:pt>
          <cx:pt idx="18747">-782</cx:pt>
          <cx:pt idx="18748">-781</cx:pt>
          <cx:pt idx="18749">-781</cx:pt>
          <cx:pt idx="18750">-781</cx:pt>
          <cx:pt idx="18751">-781</cx:pt>
          <cx:pt idx="18752">-781</cx:pt>
          <cx:pt idx="18753">-781</cx:pt>
          <cx:pt idx="18754">-781</cx:pt>
          <cx:pt idx="18755">-781</cx:pt>
          <cx:pt idx="18756">-780</cx:pt>
          <cx:pt idx="18757">-780</cx:pt>
          <cx:pt idx="18758">-780</cx:pt>
          <cx:pt idx="18759">-780</cx:pt>
          <cx:pt idx="18760">-780</cx:pt>
          <cx:pt idx="18761">-780</cx:pt>
          <cx:pt idx="18762">-780</cx:pt>
          <cx:pt idx="18763">-779</cx:pt>
          <cx:pt idx="18764">-779</cx:pt>
          <cx:pt idx="18765">-779</cx:pt>
          <cx:pt idx="18766">-779</cx:pt>
          <cx:pt idx="18767">-779</cx:pt>
          <cx:pt idx="18768">-779</cx:pt>
          <cx:pt idx="18769">-778</cx:pt>
          <cx:pt idx="18770">-778</cx:pt>
          <cx:pt idx="18771">-778</cx:pt>
          <cx:pt idx="18772">-778</cx:pt>
          <cx:pt idx="18773">-778</cx:pt>
          <cx:pt idx="18774">-778</cx:pt>
          <cx:pt idx="18775">-777</cx:pt>
          <cx:pt idx="18776">-777</cx:pt>
          <cx:pt idx="18777">-777</cx:pt>
          <cx:pt idx="18778">-777</cx:pt>
          <cx:pt idx="18779">-776</cx:pt>
          <cx:pt idx="18780">-776</cx:pt>
          <cx:pt idx="18781">-776</cx:pt>
          <cx:pt idx="18782">-776</cx:pt>
          <cx:pt idx="18783">-776</cx:pt>
          <cx:pt idx="18784">-776</cx:pt>
          <cx:pt idx="18785">-776</cx:pt>
          <cx:pt idx="18786">-776</cx:pt>
          <cx:pt idx="18787">-776</cx:pt>
          <cx:pt idx="18788">-776</cx:pt>
          <cx:pt idx="18789">-776</cx:pt>
          <cx:pt idx="18790">-775</cx:pt>
          <cx:pt idx="18791">-775</cx:pt>
          <cx:pt idx="18792">-775</cx:pt>
          <cx:pt idx="18793">-775</cx:pt>
          <cx:pt idx="18794">-775</cx:pt>
          <cx:pt idx="18795">-775</cx:pt>
          <cx:pt idx="18796">-775</cx:pt>
          <cx:pt idx="18797">-774</cx:pt>
          <cx:pt idx="18798">-774</cx:pt>
          <cx:pt idx="18799">-774</cx:pt>
          <cx:pt idx="18800">-774</cx:pt>
          <cx:pt idx="18801">-774</cx:pt>
          <cx:pt idx="18802">-774</cx:pt>
          <cx:pt idx="18803">-774</cx:pt>
          <cx:pt idx="18804">-774</cx:pt>
          <cx:pt idx="18805">-773</cx:pt>
          <cx:pt idx="18806">-773</cx:pt>
          <cx:pt idx="18807">-773</cx:pt>
          <cx:pt idx="18808">-773</cx:pt>
          <cx:pt idx="18809">-772</cx:pt>
          <cx:pt idx="18810">-772</cx:pt>
          <cx:pt idx="18811">-772</cx:pt>
          <cx:pt idx="18812">-772</cx:pt>
          <cx:pt idx="18813">-772</cx:pt>
          <cx:pt idx="18814">-771</cx:pt>
          <cx:pt idx="18815">-771</cx:pt>
          <cx:pt idx="18816">-771</cx:pt>
          <cx:pt idx="18817">-771</cx:pt>
          <cx:pt idx="18818">-771</cx:pt>
          <cx:pt idx="18819">-770</cx:pt>
          <cx:pt idx="18820">-770</cx:pt>
          <cx:pt idx="18821">-770</cx:pt>
          <cx:pt idx="18822">-770</cx:pt>
          <cx:pt idx="18823">-770</cx:pt>
          <cx:pt idx="18824">-770</cx:pt>
          <cx:pt idx="18825">-770</cx:pt>
          <cx:pt idx="18826">-769</cx:pt>
          <cx:pt idx="18827">-769</cx:pt>
          <cx:pt idx="18828">-769</cx:pt>
          <cx:pt idx="18829">-769</cx:pt>
          <cx:pt idx="18830">-769</cx:pt>
          <cx:pt idx="18831">-769</cx:pt>
          <cx:pt idx="18832">-768</cx:pt>
          <cx:pt idx="18833">-768</cx:pt>
          <cx:pt idx="18834">-768</cx:pt>
          <cx:pt idx="18835">-768</cx:pt>
          <cx:pt idx="18836">-768</cx:pt>
          <cx:pt idx="18837">-768</cx:pt>
          <cx:pt idx="18838">-768</cx:pt>
          <cx:pt idx="18839">-768</cx:pt>
          <cx:pt idx="18840">-768</cx:pt>
          <cx:pt idx="18841">-767</cx:pt>
          <cx:pt idx="18842">-767</cx:pt>
          <cx:pt idx="18843">-767</cx:pt>
          <cx:pt idx="18844">-767</cx:pt>
          <cx:pt idx="18845">-767</cx:pt>
          <cx:pt idx="18846">-767</cx:pt>
          <cx:pt idx="18847">-767</cx:pt>
          <cx:pt idx="18848">-766</cx:pt>
          <cx:pt idx="18849">-766</cx:pt>
          <cx:pt idx="18850">-766</cx:pt>
          <cx:pt idx="18851">-766</cx:pt>
          <cx:pt idx="18852">-766</cx:pt>
          <cx:pt idx="18853">-766</cx:pt>
          <cx:pt idx="18854">-766</cx:pt>
          <cx:pt idx="18855">-766</cx:pt>
          <cx:pt idx="18856">-765</cx:pt>
          <cx:pt idx="18857">-765</cx:pt>
          <cx:pt idx="18858">-765</cx:pt>
          <cx:pt idx="18859">-764</cx:pt>
          <cx:pt idx="18860">-764</cx:pt>
          <cx:pt idx="18861">-764</cx:pt>
          <cx:pt idx="18862">-764</cx:pt>
          <cx:pt idx="18863">-764</cx:pt>
          <cx:pt idx="18864">-764</cx:pt>
          <cx:pt idx="18865">-763</cx:pt>
          <cx:pt idx="18866">-763</cx:pt>
          <cx:pt idx="18867">-763</cx:pt>
          <cx:pt idx="18868">-763</cx:pt>
          <cx:pt idx="18869">-763</cx:pt>
          <cx:pt idx="18870">-763</cx:pt>
          <cx:pt idx="18871">-763</cx:pt>
          <cx:pt idx="18872">-762</cx:pt>
          <cx:pt idx="18873">-762</cx:pt>
          <cx:pt idx="18874">-762</cx:pt>
          <cx:pt idx="18875">-762</cx:pt>
          <cx:pt idx="18876">-762</cx:pt>
          <cx:pt idx="18877">-762</cx:pt>
          <cx:pt idx="18878">-761</cx:pt>
          <cx:pt idx="18879">-761</cx:pt>
          <cx:pt idx="18880">-761</cx:pt>
          <cx:pt idx="18881">-761</cx:pt>
          <cx:pt idx="18882">-761</cx:pt>
          <cx:pt idx="18883">-761</cx:pt>
          <cx:pt idx="18884">-761</cx:pt>
          <cx:pt idx="18885">-761</cx:pt>
          <cx:pt idx="18886">-761</cx:pt>
          <cx:pt idx="18887">-761</cx:pt>
          <cx:pt idx="18888">-761</cx:pt>
          <cx:pt idx="18889">-760</cx:pt>
          <cx:pt idx="18890">-760</cx:pt>
          <cx:pt idx="18891">-760</cx:pt>
          <cx:pt idx="18892">-760</cx:pt>
          <cx:pt idx="18893">-760</cx:pt>
          <cx:pt idx="18894">-760</cx:pt>
          <cx:pt idx="18895">-760</cx:pt>
          <cx:pt idx="18896">-760</cx:pt>
          <cx:pt idx="18897">-760</cx:pt>
          <cx:pt idx="18898">-759</cx:pt>
          <cx:pt idx="18899">-759</cx:pt>
          <cx:pt idx="18900">-759</cx:pt>
          <cx:pt idx="18901">-759</cx:pt>
          <cx:pt idx="18902">-759</cx:pt>
          <cx:pt idx="18903">-759</cx:pt>
          <cx:pt idx="18904">-759</cx:pt>
          <cx:pt idx="18905">-759</cx:pt>
          <cx:pt idx="18906">-759</cx:pt>
          <cx:pt idx="18907">-759</cx:pt>
          <cx:pt idx="18908">-758</cx:pt>
          <cx:pt idx="18909">-758</cx:pt>
          <cx:pt idx="18910">-758</cx:pt>
          <cx:pt idx="18911">-758</cx:pt>
          <cx:pt idx="18912">-758</cx:pt>
          <cx:pt idx="18913">-758</cx:pt>
          <cx:pt idx="18914">-758</cx:pt>
          <cx:pt idx="18915">-757</cx:pt>
          <cx:pt idx="18916">-757</cx:pt>
          <cx:pt idx="18917">-757</cx:pt>
          <cx:pt idx="18918">-757</cx:pt>
          <cx:pt idx="18919">-757</cx:pt>
          <cx:pt idx="18920">-757</cx:pt>
          <cx:pt idx="18921">-757</cx:pt>
          <cx:pt idx="18922">-756</cx:pt>
          <cx:pt idx="18923">-756</cx:pt>
          <cx:pt idx="18924">-756</cx:pt>
          <cx:pt idx="18925">-756</cx:pt>
          <cx:pt idx="18926">-756</cx:pt>
          <cx:pt idx="18927">-756</cx:pt>
          <cx:pt idx="18928">-756</cx:pt>
          <cx:pt idx="18929">-756</cx:pt>
          <cx:pt idx="18930">-755</cx:pt>
          <cx:pt idx="18931">-755</cx:pt>
          <cx:pt idx="18932">-755</cx:pt>
          <cx:pt idx="18933">-754</cx:pt>
          <cx:pt idx="18934">-754</cx:pt>
          <cx:pt idx="18935">-754</cx:pt>
          <cx:pt idx="18936">-754</cx:pt>
          <cx:pt idx="18937">-754</cx:pt>
          <cx:pt idx="18938">-754</cx:pt>
          <cx:pt idx="18939">-754</cx:pt>
          <cx:pt idx="18940">-754</cx:pt>
          <cx:pt idx="18941">-754</cx:pt>
          <cx:pt idx="18942">-754</cx:pt>
          <cx:pt idx="18943">-753</cx:pt>
          <cx:pt idx="18944">-753</cx:pt>
          <cx:pt idx="18945">-753</cx:pt>
          <cx:pt idx="18946">-753</cx:pt>
          <cx:pt idx="18947">-753</cx:pt>
          <cx:pt idx="18948">-753</cx:pt>
          <cx:pt idx="18949">-753</cx:pt>
          <cx:pt idx="18950">-753</cx:pt>
          <cx:pt idx="18951">-753</cx:pt>
          <cx:pt idx="18952">-752</cx:pt>
          <cx:pt idx="18953">-752</cx:pt>
          <cx:pt idx="18954">-752</cx:pt>
          <cx:pt idx="18955">-752</cx:pt>
          <cx:pt idx="18956">-751</cx:pt>
          <cx:pt idx="18957">-751</cx:pt>
          <cx:pt idx="18958">-750</cx:pt>
          <cx:pt idx="18959">-750</cx:pt>
          <cx:pt idx="18960">-750</cx:pt>
          <cx:pt idx="18961">-750</cx:pt>
          <cx:pt idx="18962">-750</cx:pt>
          <cx:pt idx="18963">-750</cx:pt>
          <cx:pt idx="18964">-749</cx:pt>
          <cx:pt idx="18965">-749</cx:pt>
          <cx:pt idx="18966">-749</cx:pt>
          <cx:pt idx="18967">-749</cx:pt>
          <cx:pt idx="18968">-749</cx:pt>
          <cx:pt idx="18969">-749</cx:pt>
          <cx:pt idx="18970">-749</cx:pt>
          <cx:pt idx="18971">-749</cx:pt>
          <cx:pt idx="18972">-748</cx:pt>
          <cx:pt idx="18973">-748</cx:pt>
          <cx:pt idx="18974">-748</cx:pt>
          <cx:pt idx="18975">-748</cx:pt>
          <cx:pt idx="18976">-748</cx:pt>
          <cx:pt idx="18977">-748</cx:pt>
          <cx:pt idx="18978">-748</cx:pt>
          <cx:pt idx="18979">-748</cx:pt>
          <cx:pt idx="18980">-748</cx:pt>
          <cx:pt idx="18981">-747</cx:pt>
          <cx:pt idx="18982">-747</cx:pt>
          <cx:pt idx="18983">-747</cx:pt>
          <cx:pt idx="18984">-746</cx:pt>
          <cx:pt idx="18985">-746</cx:pt>
          <cx:pt idx="18986">-745</cx:pt>
          <cx:pt idx="18987">-745</cx:pt>
          <cx:pt idx="18988">-745</cx:pt>
          <cx:pt idx="18989">-745</cx:pt>
          <cx:pt idx="18990">-745</cx:pt>
          <cx:pt idx="18991">-745</cx:pt>
          <cx:pt idx="18992">-745</cx:pt>
          <cx:pt idx="18993">-745</cx:pt>
          <cx:pt idx="18994">-744</cx:pt>
          <cx:pt idx="18995">-744</cx:pt>
          <cx:pt idx="18996">-744</cx:pt>
          <cx:pt idx="18997">-744</cx:pt>
          <cx:pt idx="18998">-744</cx:pt>
          <cx:pt idx="18999">-744</cx:pt>
          <cx:pt idx="19000">-744</cx:pt>
          <cx:pt idx="19001">-743</cx:pt>
          <cx:pt idx="19002">-743</cx:pt>
          <cx:pt idx="19003">-743</cx:pt>
          <cx:pt idx="19004">-743</cx:pt>
          <cx:pt idx="19005">-743</cx:pt>
          <cx:pt idx="19006">-743</cx:pt>
          <cx:pt idx="19007">-743</cx:pt>
          <cx:pt idx="19008">-743</cx:pt>
          <cx:pt idx="19009">-742</cx:pt>
          <cx:pt idx="19010">-742</cx:pt>
          <cx:pt idx="19011">-742</cx:pt>
          <cx:pt idx="19012">-741</cx:pt>
          <cx:pt idx="19013">-741</cx:pt>
          <cx:pt idx="19014">-741</cx:pt>
          <cx:pt idx="19015">-741</cx:pt>
          <cx:pt idx="19016">-741</cx:pt>
          <cx:pt idx="19017">-741</cx:pt>
          <cx:pt idx="19018">-741</cx:pt>
          <cx:pt idx="19019">-741</cx:pt>
          <cx:pt idx="19020">-740</cx:pt>
          <cx:pt idx="19021">-740</cx:pt>
          <cx:pt idx="19022">-740</cx:pt>
          <cx:pt idx="19023">-740</cx:pt>
          <cx:pt idx="19024">-740</cx:pt>
          <cx:pt idx="19025">-739</cx:pt>
          <cx:pt idx="19026">-739</cx:pt>
          <cx:pt idx="19027">-739</cx:pt>
          <cx:pt idx="19028">-739</cx:pt>
          <cx:pt idx="19029">-739</cx:pt>
          <cx:pt idx="19030">-739</cx:pt>
          <cx:pt idx="19031">-739</cx:pt>
          <cx:pt idx="19032">-738</cx:pt>
          <cx:pt idx="19033">-738</cx:pt>
          <cx:pt idx="19034">-738</cx:pt>
          <cx:pt idx="19035">-738</cx:pt>
          <cx:pt idx="19036">-738</cx:pt>
          <cx:pt idx="19037">-737</cx:pt>
          <cx:pt idx="19038">-737</cx:pt>
          <cx:pt idx="19039">-737</cx:pt>
          <cx:pt idx="19040">-737</cx:pt>
          <cx:pt idx="19041">-737</cx:pt>
          <cx:pt idx="19042">-736</cx:pt>
          <cx:pt idx="19043">-736</cx:pt>
          <cx:pt idx="19044">-736</cx:pt>
          <cx:pt idx="19045">-736</cx:pt>
          <cx:pt idx="19046">-735</cx:pt>
          <cx:pt idx="19047">-735</cx:pt>
          <cx:pt idx="19048">-735</cx:pt>
          <cx:pt idx="19049">-735</cx:pt>
          <cx:pt idx="19050">-735</cx:pt>
          <cx:pt idx="19051">-735</cx:pt>
          <cx:pt idx="19052">-735</cx:pt>
          <cx:pt idx="19053">-735</cx:pt>
          <cx:pt idx="19054">-734</cx:pt>
          <cx:pt idx="19055">-733</cx:pt>
          <cx:pt idx="19056">-733</cx:pt>
          <cx:pt idx="19057">-733</cx:pt>
          <cx:pt idx="19058">-733</cx:pt>
          <cx:pt idx="19059">-733</cx:pt>
          <cx:pt idx="19060">-733</cx:pt>
          <cx:pt idx="19061">-732</cx:pt>
          <cx:pt idx="19062">-732</cx:pt>
          <cx:pt idx="19063">-732</cx:pt>
          <cx:pt idx="19064">-732</cx:pt>
          <cx:pt idx="19065">-732</cx:pt>
          <cx:pt idx="19066">-731</cx:pt>
          <cx:pt idx="19067">-731</cx:pt>
          <cx:pt idx="19068">-731</cx:pt>
          <cx:pt idx="19069">-731</cx:pt>
          <cx:pt idx="19070">-731</cx:pt>
          <cx:pt idx="19071">-731</cx:pt>
          <cx:pt idx="19072">-731</cx:pt>
          <cx:pt idx="19073">-731</cx:pt>
          <cx:pt idx="19074">-731</cx:pt>
          <cx:pt idx="19075">-731</cx:pt>
          <cx:pt idx="19076">-730</cx:pt>
          <cx:pt idx="19077">-730</cx:pt>
          <cx:pt idx="19078">-730</cx:pt>
          <cx:pt idx="19079">-730</cx:pt>
          <cx:pt idx="19080">-729</cx:pt>
          <cx:pt idx="19081">-729</cx:pt>
          <cx:pt idx="19082">-729</cx:pt>
          <cx:pt idx="19083">-729</cx:pt>
          <cx:pt idx="19084">-728</cx:pt>
          <cx:pt idx="19085">-728</cx:pt>
          <cx:pt idx="19086">-728</cx:pt>
          <cx:pt idx="19087">-728</cx:pt>
          <cx:pt idx="19088">-727</cx:pt>
          <cx:pt idx="19089">-727</cx:pt>
          <cx:pt idx="19090">-727</cx:pt>
          <cx:pt idx="19091">-727</cx:pt>
          <cx:pt idx="19092">-727</cx:pt>
          <cx:pt idx="19093">-727</cx:pt>
          <cx:pt idx="19094">-727</cx:pt>
          <cx:pt idx="19095">-726</cx:pt>
          <cx:pt idx="19096">-726</cx:pt>
          <cx:pt idx="19097">-726</cx:pt>
          <cx:pt idx="19098">-726</cx:pt>
          <cx:pt idx="19099">-726</cx:pt>
          <cx:pt idx="19100">-726</cx:pt>
          <cx:pt idx="19101">-726</cx:pt>
          <cx:pt idx="19102">-725</cx:pt>
          <cx:pt idx="19103">-725</cx:pt>
          <cx:pt idx="19104">-725</cx:pt>
          <cx:pt idx="19105">-725</cx:pt>
          <cx:pt idx="19106">-725</cx:pt>
          <cx:pt idx="19107">-724</cx:pt>
          <cx:pt idx="19108">-724</cx:pt>
          <cx:pt idx="19109">-724</cx:pt>
          <cx:pt idx="19110">-724</cx:pt>
          <cx:pt idx="19111">-724</cx:pt>
          <cx:pt idx="19112">-724</cx:pt>
          <cx:pt idx="19113">-724</cx:pt>
          <cx:pt idx="19114">-723</cx:pt>
          <cx:pt idx="19115">-723</cx:pt>
          <cx:pt idx="19116">-723</cx:pt>
          <cx:pt idx="19117">-723</cx:pt>
          <cx:pt idx="19118">-723</cx:pt>
          <cx:pt idx="19119">-723</cx:pt>
          <cx:pt idx="19120">-723</cx:pt>
          <cx:pt idx="19121">-722</cx:pt>
          <cx:pt idx="19122">-722</cx:pt>
          <cx:pt idx="19123">-722</cx:pt>
          <cx:pt idx="19124">-722</cx:pt>
          <cx:pt idx="19125">-721</cx:pt>
          <cx:pt idx="19126">-721</cx:pt>
          <cx:pt idx="19127">-721</cx:pt>
          <cx:pt idx="19128">-721</cx:pt>
          <cx:pt idx="19129">-721</cx:pt>
          <cx:pt idx="19130">-721</cx:pt>
          <cx:pt idx="19131">-721</cx:pt>
          <cx:pt idx="19132">-721</cx:pt>
          <cx:pt idx="19133">-721</cx:pt>
          <cx:pt idx="19134">-721</cx:pt>
          <cx:pt idx="19135">-720</cx:pt>
          <cx:pt idx="19136">-719</cx:pt>
          <cx:pt idx="19137">-719</cx:pt>
          <cx:pt idx="19138">-719</cx:pt>
          <cx:pt idx="19139">-719</cx:pt>
          <cx:pt idx="19140">-718</cx:pt>
          <cx:pt idx="19141">-718</cx:pt>
          <cx:pt idx="19142">-718</cx:pt>
          <cx:pt idx="19143">-718</cx:pt>
          <cx:pt idx="19144">-718</cx:pt>
          <cx:pt idx="19145">-718</cx:pt>
          <cx:pt idx="19146">-717</cx:pt>
          <cx:pt idx="19147">-717</cx:pt>
          <cx:pt idx="19148">-717</cx:pt>
          <cx:pt idx="19149">-717</cx:pt>
          <cx:pt idx="19150">-716</cx:pt>
          <cx:pt idx="19151">-716</cx:pt>
          <cx:pt idx="19152">-716</cx:pt>
          <cx:pt idx="19153">-716</cx:pt>
          <cx:pt idx="19154">-716</cx:pt>
          <cx:pt idx="19155">-716</cx:pt>
          <cx:pt idx="19156">-716</cx:pt>
          <cx:pt idx="19157">-716</cx:pt>
          <cx:pt idx="19158">-716</cx:pt>
          <cx:pt idx="19159">-716</cx:pt>
          <cx:pt idx="19160">-715</cx:pt>
          <cx:pt idx="19161">-715</cx:pt>
          <cx:pt idx="19162">-715</cx:pt>
          <cx:pt idx="19163">-715</cx:pt>
          <cx:pt idx="19164">-715</cx:pt>
          <cx:pt idx="19165">-715</cx:pt>
          <cx:pt idx="19166">-715</cx:pt>
          <cx:pt idx="19167">-715</cx:pt>
          <cx:pt idx="19168">-714</cx:pt>
          <cx:pt idx="19169">-714</cx:pt>
          <cx:pt idx="19170">-714</cx:pt>
          <cx:pt idx="19171">-713</cx:pt>
          <cx:pt idx="19172">-713</cx:pt>
          <cx:pt idx="19173">-713</cx:pt>
          <cx:pt idx="19174">-713</cx:pt>
          <cx:pt idx="19175">-713</cx:pt>
          <cx:pt idx="19176">-713</cx:pt>
          <cx:pt idx="19177">-713</cx:pt>
          <cx:pt idx="19178">-712</cx:pt>
          <cx:pt idx="19179">-712</cx:pt>
          <cx:pt idx="19180">-712</cx:pt>
          <cx:pt idx="19181">-712</cx:pt>
          <cx:pt idx="19182">-712</cx:pt>
          <cx:pt idx="19183">-712</cx:pt>
          <cx:pt idx="19184">-712</cx:pt>
          <cx:pt idx="19185">-712</cx:pt>
          <cx:pt idx="19186">-711</cx:pt>
          <cx:pt idx="19187">-711</cx:pt>
          <cx:pt idx="19188">-711</cx:pt>
          <cx:pt idx="19189">-711</cx:pt>
          <cx:pt idx="19190">-711</cx:pt>
          <cx:pt idx="19191">-711</cx:pt>
          <cx:pt idx="19192">-711</cx:pt>
          <cx:pt idx="19193">-710</cx:pt>
          <cx:pt idx="19194">-710</cx:pt>
          <cx:pt idx="19195">-710</cx:pt>
          <cx:pt idx="19196">-710</cx:pt>
          <cx:pt idx="19197">-710</cx:pt>
          <cx:pt idx="19198">-710</cx:pt>
          <cx:pt idx="19199">-710</cx:pt>
          <cx:pt idx="19200">-710</cx:pt>
          <cx:pt idx="19201">-710</cx:pt>
          <cx:pt idx="19202">-710</cx:pt>
          <cx:pt idx="19203">-709</cx:pt>
          <cx:pt idx="19204">-709</cx:pt>
          <cx:pt idx="19205">-709</cx:pt>
          <cx:pt idx="19206">-709</cx:pt>
          <cx:pt idx="19207">-709</cx:pt>
          <cx:pt idx="19208">-709</cx:pt>
          <cx:pt idx="19209">-709</cx:pt>
          <cx:pt idx="19210">-709</cx:pt>
          <cx:pt idx="19211">-709</cx:pt>
          <cx:pt idx="19212">-709</cx:pt>
          <cx:pt idx="19213">-709</cx:pt>
          <cx:pt idx="19214">-709</cx:pt>
          <cx:pt idx="19215">-708</cx:pt>
          <cx:pt idx="19216">-708</cx:pt>
          <cx:pt idx="19217">-708</cx:pt>
          <cx:pt idx="19218">-708</cx:pt>
          <cx:pt idx="19219">-707</cx:pt>
          <cx:pt idx="19220">-707</cx:pt>
          <cx:pt idx="19221">-707</cx:pt>
          <cx:pt idx="19222">-707</cx:pt>
          <cx:pt idx="19223">-707</cx:pt>
          <cx:pt idx="19224">-706</cx:pt>
          <cx:pt idx="19225">-706</cx:pt>
          <cx:pt idx="19226">-706</cx:pt>
          <cx:pt idx="19227">-706</cx:pt>
          <cx:pt idx="19228">-706</cx:pt>
          <cx:pt idx="19229">-706</cx:pt>
          <cx:pt idx="19230">-706</cx:pt>
          <cx:pt idx="19231">-705</cx:pt>
          <cx:pt idx="19232">-705</cx:pt>
          <cx:pt idx="19233">-705</cx:pt>
          <cx:pt idx="19234">-705</cx:pt>
          <cx:pt idx="19235">-704</cx:pt>
          <cx:pt idx="19236">-704</cx:pt>
          <cx:pt idx="19237">-704</cx:pt>
          <cx:pt idx="19238">-704</cx:pt>
          <cx:pt idx="19239">-704</cx:pt>
          <cx:pt idx="19240">-704</cx:pt>
          <cx:pt idx="19241">-704</cx:pt>
          <cx:pt idx="19242">-703</cx:pt>
          <cx:pt idx="19243">-703</cx:pt>
          <cx:pt idx="19244">-703</cx:pt>
          <cx:pt idx="19245">-703</cx:pt>
          <cx:pt idx="19246">-703</cx:pt>
          <cx:pt idx="19247">-703</cx:pt>
          <cx:pt idx="19248">-703</cx:pt>
          <cx:pt idx="19249">-703</cx:pt>
          <cx:pt idx="19250">-702</cx:pt>
          <cx:pt idx="19251">-702</cx:pt>
          <cx:pt idx="19252">-702</cx:pt>
          <cx:pt idx="19253">-702</cx:pt>
          <cx:pt idx="19254">-702</cx:pt>
          <cx:pt idx="19255">-702</cx:pt>
          <cx:pt idx="19256">-702</cx:pt>
          <cx:pt idx="19257">-702</cx:pt>
          <cx:pt idx="19258">-702</cx:pt>
          <cx:pt idx="19259">-701</cx:pt>
          <cx:pt idx="19260">-701</cx:pt>
          <cx:pt idx="19261">-701</cx:pt>
          <cx:pt idx="19262">-701</cx:pt>
          <cx:pt idx="19263">-701</cx:pt>
          <cx:pt idx="19264">-700</cx:pt>
          <cx:pt idx="19265">-700</cx:pt>
          <cx:pt idx="19266">-700</cx:pt>
          <cx:pt idx="19267">-700</cx:pt>
          <cx:pt idx="19268">-700</cx:pt>
          <cx:pt idx="19269">-700</cx:pt>
          <cx:pt idx="19270">-700</cx:pt>
          <cx:pt idx="19271">-700</cx:pt>
          <cx:pt idx="19272">-700</cx:pt>
          <cx:pt idx="19273">-699</cx:pt>
          <cx:pt idx="19274">-699</cx:pt>
          <cx:pt idx="19275">-699</cx:pt>
          <cx:pt idx="19276">-699</cx:pt>
          <cx:pt idx="19277">-699</cx:pt>
          <cx:pt idx="19278">-699</cx:pt>
          <cx:pt idx="19279">-699</cx:pt>
          <cx:pt idx="19280">-699</cx:pt>
          <cx:pt idx="19281">-699</cx:pt>
          <cx:pt idx="19282">-699</cx:pt>
          <cx:pt idx="19283">-699</cx:pt>
          <cx:pt idx="19284">-699</cx:pt>
          <cx:pt idx="19285">-699</cx:pt>
          <cx:pt idx="19286">-698</cx:pt>
          <cx:pt idx="19287">-698</cx:pt>
          <cx:pt idx="19288">-698</cx:pt>
          <cx:pt idx="19289">-698</cx:pt>
          <cx:pt idx="19290">-698</cx:pt>
          <cx:pt idx="19291">-698</cx:pt>
          <cx:pt idx="19292">-698</cx:pt>
          <cx:pt idx="19293">-697</cx:pt>
          <cx:pt idx="19294">-697</cx:pt>
          <cx:pt idx="19295">-696</cx:pt>
          <cx:pt idx="19296">-695</cx:pt>
          <cx:pt idx="19297">-695</cx:pt>
          <cx:pt idx="19298">-695</cx:pt>
          <cx:pt idx="19299">-695</cx:pt>
          <cx:pt idx="19300">-695</cx:pt>
          <cx:pt idx="19301">-695</cx:pt>
          <cx:pt idx="19302">-695</cx:pt>
          <cx:pt idx="19303">-695</cx:pt>
          <cx:pt idx="19304">-694</cx:pt>
          <cx:pt idx="19305">-694</cx:pt>
          <cx:pt idx="19306">-694</cx:pt>
          <cx:pt idx="19307">-694</cx:pt>
          <cx:pt idx="19308">-694</cx:pt>
          <cx:pt idx="19309">-694</cx:pt>
          <cx:pt idx="19310">-694</cx:pt>
          <cx:pt idx="19311">-694</cx:pt>
          <cx:pt idx="19312">-693</cx:pt>
          <cx:pt idx="19313">-693</cx:pt>
          <cx:pt idx="19314">-693</cx:pt>
          <cx:pt idx="19315">-692</cx:pt>
          <cx:pt idx="19316">-692</cx:pt>
          <cx:pt idx="19317">-692</cx:pt>
          <cx:pt idx="19318">-692</cx:pt>
          <cx:pt idx="19319">-692</cx:pt>
          <cx:pt idx="19320">-692</cx:pt>
          <cx:pt idx="19321">-692</cx:pt>
          <cx:pt idx="19322">-692</cx:pt>
          <cx:pt idx="19323">-692</cx:pt>
          <cx:pt idx="19324">-692</cx:pt>
          <cx:pt idx="19325">-692</cx:pt>
          <cx:pt idx="19326">-692</cx:pt>
          <cx:pt idx="19327">-691</cx:pt>
          <cx:pt idx="19328">-691</cx:pt>
          <cx:pt idx="19329">-691</cx:pt>
          <cx:pt idx="19330">-691</cx:pt>
          <cx:pt idx="19331">-690</cx:pt>
          <cx:pt idx="19332">-690</cx:pt>
          <cx:pt idx="19333">-690</cx:pt>
          <cx:pt idx="19334">-690</cx:pt>
          <cx:pt idx="19335">-690</cx:pt>
          <cx:pt idx="19336">-690</cx:pt>
          <cx:pt idx="19337">-690</cx:pt>
          <cx:pt idx="19338">-690</cx:pt>
          <cx:pt idx="19339">-690</cx:pt>
          <cx:pt idx="19340">-690</cx:pt>
          <cx:pt idx="19341">-690</cx:pt>
          <cx:pt idx="19342">-689</cx:pt>
          <cx:pt idx="19343">-689</cx:pt>
          <cx:pt idx="19344">-689</cx:pt>
          <cx:pt idx="19345">-689</cx:pt>
          <cx:pt idx="19346">-689</cx:pt>
          <cx:pt idx="19347">-689</cx:pt>
          <cx:pt idx="19348">-689</cx:pt>
          <cx:pt idx="19349">-688</cx:pt>
          <cx:pt idx="19350">-688</cx:pt>
          <cx:pt idx="19351">-688</cx:pt>
          <cx:pt idx="19352">-688</cx:pt>
          <cx:pt idx="19353">-688</cx:pt>
          <cx:pt idx="19354">-687</cx:pt>
          <cx:pt idx="19355">-687</cx:pt>
          <cx:pt idx="19356">-687</cx:pt>
          <cx:pt idx="19357">-687</cx:pt>
          <cx:pt idx="19358">-687</cx:pt>
          <cx:pt idx="19359">-687</cx:pt>
          <cx:pt idx="19360">-687</cx:pt>
          <cx:pt idx="19361">-686</cx:pt>
          <cx:pt idx="19362">-686</cx:pt>
          <cx:pt idx="19363">-686</cx:pt>
          <cx:pt idx="19364">-686</cx:pt>
          <cx:pt idx="19365">-685</cx:pt>
          <cx:pt idx="19366">-685</cx:pt>
          <cx:pt idx="19367">-685</cx:pt>
          <cx:pt idx="19368">-684</cx:pt>
          <cx:pt idx="19369">-684</cx:pt>
          <cx:pt idx="19370">-684</cx:pt>
          <cx:pt idx="19371">-684</cx:pt>
          <cx:pt idx="19372">-684</cx:pt>
          <cx:pt idx="19373">-684</cx:pt>
          <cx:pt idx="19374">-684</cx:pt>
          <cx:pt idx="19375">-684</cx:pt>
          <cx:pt idx="19376">-683</cx:pt>
          <cx:pt idx="19377">-683</cx:pt>
          <cx:pt idx="19378">-683</cx:pt>
          <cx:pt idx="19379">-683</cx:pt>
          <cx:pt idx="19380">-683</cx:pt>
          <cx:pt idx="19381">-683</cx:pt>
          <cx:pt idx="19382">-683</cx:pt>
          <cx:pt idx="19383">-683</cx:pt>
          <cx:pt idx="19384">-683</cx:pt>
          <cx:pt idx="19385">-683</cx:pt>
          <cx:pt idx="19386">-682</cx:pt>
          <cx:pt idx="19387">-682</cx:pt>
          <cx:pt idx="19388">-682</cx:pt>
          <cx:pt idx="19389">-682</cx:pt>
          <cx:pt idx="19390">-682</cx:pt>
          <cx:pt idx="19391">-682</cx:pt>
          <cx:pt idx="19392">-682</cx:pt>
          <cx:pt idx="19393">-682</cx:pt>
          <cx:pt idx="19394">-682</cx:pt>
          <cx:pt idx="19395">-682</cx:pt>
          <cx:pt idx="19396">-681</cx:pt>
          <cx:pt idx="19397">-681</cx:pt>
          <cx:pt idx="19398">-681</cx:pt>
          <cx:pt idx="19399">-681</cx:pt>
          <cx:pt idx="19400">-681</cx:pt>
          <cx:pt idx="19401">-680</cx:pt>
          <cx:pt idx="19402">-680</cx:pt>
          <cx:pt idx="19403">-680</cx:pt>
          <cx:pt idx="19404">-680</cx:pt>
          <cx:pt idx="19405">-680</cx:pt>
          <cx:pt idx="19406">-680</cx:pt>
          <cx:pt idx="19407">-680</cx:pt>
          <cx:pt idx="19408">-680</cx:pt>
          <cx:pt idx="19409">-680</cx:pt>
          <cx:pt idx="19410">-679</cx:pt>
          <cx:pt idx="19411">-679</cx:pt>
          <cx:pt idx="19412">-679</cx:pt>
          <cx:pt idx="19413">-679</cx:pt>
          <cx:pt idx="19414">-679</cx:pt>
          <cx:pt idx="19415">-679</cx:pt>
          <cx:pt idx="19416">-679</cx:pt>
          <cx:pt idx="19417">-679</cx:pt>
          <cx:pt idx="19418">-679</cx:pt>
          <cx:pt idx="19419">-678</cx:pt>
          <cx:pt idx="19420">-678</cx:pt>
          <cx:pt idx="19421">-678</cx:pt>
          <cx:pt idx="19422">-678</cx:pt>
          <cx:pt idx="19423">-677</cx:pt>
          <cx:pt idx="19424">-677</cx:pt>
          <cx:pt idx="19425">-677</cx:pt>
          <cx:pt idx="19426">-677</cx:pt>
          <cx:pt idx="19427">-677</cx:pt>
          <cx:pt idx="19428">-677</cx:pt>
          <cx:pt idx="19429">-677</cx:pt>
          <cx:pt idx="19430">-676</cx:pt>
          <cx:pt idx="19431">-676</cx:pt>
          <cx:pt idx="19432">-676</cx:pt>
          <cx:pt idx="19433">-676</cx:pt>
          <cx:pt idx="19434">-676</cx:pt>
          <cx:pt idx="19435">-676</cx:pt>
          <cx:pt idx="19436">-676</cx:pt>
          <cx:pt idx="19437">-676</cx:pt>
          <cx:pt idx="19438">-676</cx:pt>
          <cx:pt idx="19439">-676</cx:pt>
          <cx:pt idx="19440">-676</cx:pt>
          <cx:pt idx="19441">-675</cx:pt>
          <cx:pt idx="19442">-675</cx:pt>
          <cx:pt idx="19443">-675</cx:pt>
          <cx:pt idx="19444">-675</cx:pt>
          <cx:pt idx="19445">-675</cx:pt>
          <cx:pt idx="19446">-675</cx:pt>
          <cx:pt idx="19447">-675</cx:pt>
          <cx:pt idx="19448">-675</cx:pt>
          <cx:pt idx="19449">-675</cx:pt>
          <cx:pt idx="19450">-675</cx:pt>
          <cx:pt idx="19451">-675</cx:pt>
          <cx:pt idx="19452">-674</cx:pt>
          <cx:pt idx="19453">-674</cx:pt>
          <cx:pt idx="19454">-674</cx:pt>
          <cx:pt idx="19455">-674</cx:pt>
          <cx:pt idx="19456">-674</cx:pt>
          <cx:pt idx="19457">-674</cx:pt>
          <cx:pt idx="19458">-674</cx:pt>
          <cx:pt idx="19459">-674</cx:pt>
          <cx:pt idx="19460">-673</cx:pt>
          <cx:pt idx="19461">-673</cx:pt>
          <cx:pt idx="19462">-673</cx:pt>
          <cx:pt idx="19463">-673</cx:pt>
          <cx:pt idx="19464">-673</cx:pt>
          <cx:pt idx="19465">-672</cx:pt>
          <cx:pt idx="19466">-672</cx:pt>
          <cx:pt idx="19467">-672</cx:pt>
          <cx:pt idx="19468">-672</cx:pt>
          <cx:pt idx="19469">-672</cx:pt>
          <cx:pt idx="19470">-672</cx:pt>
          <cx:pt idx="19471">-671</cx:pt>
          <cx:pt idx="19472">-671</cx:pt>
          <cx:pt idx="19473">-671</cx:pt>
          <cx:pt idx="19474">-671</cx:pt>
          <cx:pt idx="19475">-671</cx:pt>
          <cx:pt idx="19476">-670</cx:pt>
          <cx:pt idx="19477">-670</cx:pt>
          <cx:pt idx="19478">-670</cx:pt>
          <cx:pt idx="19479">-670</cx:pt>
          <cx:pt idx="19480">-669</cx:pt>
          <cx:pt idx="19481">-669</cx:pt>
          <cx:pt idx="19482">-669</cx:pt>
          <cx:pt idx="19483">-669</cx:pt>
          <cx:pt idx="19484">-669</cx:pt>
          <cx:pt idx="19485">-669</cx:pt>
          <cx:pt idx="19486">-669</cx:pt>
          <cx:pt idx="19487">-668</cx:pt>
          <cx:pt idx="19488">-668</cx:pt>
          <cx:pt idx="19489">-668</cx:pt>
          <cx:pt idx="19490">-668</cx:pt>
          <cx:pt idx="19491">-668</cx:pt>
          <cx:pt idx="19492">-668</cx:pt>
          <cx:pt idx="19493">-668</cx:pt>
          <cx:pt idx="19494">-668</cx:pt>
          <cx:pt idx="19495">-667</cx:pt>
          <cx:pt idx="19496">-667</cx:pt>
          <cx:pt idx="19497">-667</cx:pt>
          <cx:pt idx="19498">-667</cx:pt>
          <cx:pt idx="19499">-667</cx:pt>
          <cx:pt idx="19500">-667</cx:pt>
          <cx:pt idx="19501">-667</cx:pt>
          <cx:pt idx="19502">-666</cx:pt>
          <cx:pt idx="19503">-666</cx:pt>
          <cx:pt idx="19504">-666</cx:pt>
          <cx:pt idx="19505">-666</cx:pt>
          <cx:pt idx="19506">-666</cx:pt>
          <cx:pt idx="19507">-666</cx:pt>
          <cx:pt idx="19508">-666</cx:pt>
          <cx:pt idx="19509">-666</cx:pt>
          <cx:pt idx="19510">-666</cx:pt>
          <cx:pt idx="19511">-666</cx:pt>
          <cx:pt idx="19512">-666</cx:pt>
          <cx:pt idx="19513">-665</cx:pt>
          <cx:pt idx="19514">-665</cx:pt>
          <cx:pt idx="19515">-665</cx:pt>
          <cx:pt idx="19516">-665</cx:pt>
          <cx:pt idx="19517">-665</cx:pt>
          <cx:pt idx="19518">-665</cx:pt>
          <cx:pt idx="19519">-664</cx:pt>
          <cx:pt idx="19520">-664</cx:pt>
          <cx:pt idx="19521">-664</cx:pt>
          <cx:pt idx="19522">-664</cx:pt>
          <cx:pt idx="19523">-664</cx:pt>
          <cx:pt idx="19524">-664</cx:pt>
          <cx:pt idx="19525">-664</cx:pt>
          <cx:pt idx="19526">-664</cx:pt>
          <cx:pt idx="19527">-663</cx:pt>
          <cx:pt idx="19528">-663</cx:pt>
          <cx:pt idx="19529">-663</cx:pt>
          <cx:pt idx="19530">-663</cx:pt>
          <cx:pt idx="19531">-663</cx:pt>
          <cx:pt idx="19532">-663</cx:pt>
          <cx:pt idx="19533">-663</cx:pt>
          <cx:pt idx="19534">-662</cx:pt>
          <cx:pt idx="19535">-662</cx:pt>
          <cx:pt idx="19536">-662</cx:pt>
          <cx:pt idx="19537">-662</cx:pt>
          <cx:pt idx="19538">-662</cx:pt>
          <cx:pt idx="19539">-662</cx:pt>
          <cx:pt idx="19540">-662</cx:pt>
          <cx:pt idx="19541">-662</cx:pt>
          <cx:pt idx="19542">-662</cx:pt>
          <cx:pt idx="19543">-662</cx:pt>
          <cx:pt idx="19544">-662</cx:pt>
          <cx:pt idx="19545">-662</cx:pt>
          <cx:pt idx="19546">-661</cx:pt>
          <cx:pt idx="19547">-661</cx:pt>
          <cx:pt idx="19548">-661</cx:pt>
          <cx:pt idx="19549">-661</cx:pt>
          <cx:pt idx="19550">-661</cx:pt>
          <cx:pt idx="19551">-660</cx:pt>
          <cx:pt idx="19552">-660</cx:pt>
          <cx:pt idx="19553">-660</cx:pt>
          <cx:pt idx="19554">-660</cx:pt>
          <cx:pt idx="19555">-660</cx:pt>
          <cx:pt idx="19556">-660</cx:pt>
          <cx:pt idx="19557">-660</cx:pt>
          <cx:pt idx="19558">-660</cx:pt>
          <cx:pt idx="19559">-659</cx:pt>
          <cx:pt idx="19560">-659</cx:pt>
          <cx:pt idx="19561">-659</cx:pt>
          <cx:pt idx="19562">-659</cx:pt>
          <cx:pt idx="19563">-658</cx:pt>
          <cx:pt idx="19564">-658</cx:pt>
          <cx:pt idx="19565">-658</cx:pt>
          <cx:pt idx="19566">-658</cx:pt>
          <cx:pt idx="19567">-658</cx:pt>
          <cx:pt idx="19568">-657</cx:pt>
          <cx:pt idx="19569">-657</cx:pt>
          <cx:pt idx="19570">-657</cx:pt>
          <cx:pt idx="19571">-657</cx:pt>
          <cx:pt idx="19572">-657</cx:pt>
          <cx:pt idx="19573">-656</cx:pt>
          <cx:pt idx="19574">-656</cx:pt>
          <cx:pt idx="19575">-656</cx:pt>
          <cx:pt idx="19576">-656</cx:pt>
          <cx:pt idx="19577">-655</cx:pt>
          <cx:pt idx="19578">-655</cx:pt>
          <cx:pt idx="19579">-655</cx:pt>
          <cx:pt idx="19580">-655</cx:pt>
          <cx:pt idx="19581">-655</cx:pt>
          <cx:pt idx="19582">-655</cx:pt>
          <cx:pt idx="19583">-654</cx:pt>
          <cx:pt idx="19584">-654</cx:pt>
          <cx:pt idx="19585">-654</cx:pt>
          <cx:pt idx="19586">-654</cx:pt>
          <cx:pt idx="19587">-654</cx:pt>
          <cx:pt idx="19588">-654</cx:pt>
          <cx:pt idx="19589">-653</cx:pt>
          <cx:pt idx="19590">-653</cx:pt>
          <cx:pt idx="19591">-653</cx:pt>
          <cx:pt idx="19592">-653</cx:pt>
          <cx:pt idx="19593">-652</cx:pt>
          <cx:pt idx="19594">-652</cx:pt>
          <cx:pt idx="19595">-652</cx:pt>
          <cx:pt idx="19596">-652</cx:pt>
          <cx:pt idx="19597">-652</cx:pt>
          <cx:pt idx="19598">-652</cx:pt>
          <cx:pt idx="19599">-652</cx:pt>
          <cx:pt idx="19600">-651</cx:pt>
          <cx:pt idx="19601">-651</cx:pt>
          <cx:pt idx="19602">-651</cx:pt>
          <cx:pt idx="19603">-651</cx:pt>
          <cx:pt idx="19604">-651</cx:pt>
          <cx:pt idx="19605">-651</cx:pt>
          <cx:pt idx="19606">-651</cx:pt>
          <cx:pt idx="19607">-651</cx:pt>
          <cx:pt idx="19608">-651</cx:pt>
          <cx:pt idx="19609">-651</cx:pt>
          <cx:pt idx="19610">-651</cx:pt>
          <cx:pt idx="19611">-650</cx:pt>
          <cx:pt idx="19612">-650</cx:pt>
          <cx:pt idx="19613">-650</cx:pt>
          <cx:pt idx="19614">-650</cx:pt>
          <cx:pt idx="19615">-650</cx:pt>
          <cx:pt idx="19616">-650</cx:pt>
          <cx:pt idx="19617">-650</cx:pt>
          <cx:pt idx="19618">-650</cx:pt>
          <cx:pt idx="19619">-650</cx:pt>
          <cx:pt idx="19620">-650</cx:pt>
          <cx:pt idx="19621">-650</cx:pt>
          <cx:pt idx="19622">-649</cx:pt>
          <cx:pt idx="19623">-649</cx:pt>
          <cx:pt idx="19624">-649</cx:pt>
          <cx:pt idx="19625">-649</cx:pt>
          <cx:pt idx="19626">-649</cx:pt>
          <cx:pt idx="19627">-649</cx:pt>
          <cx:pt idx="19628">-649</cx:pt>
          <cx:pt idx="19629">-649</cx:pt>
          <cx:pt idx="19630">-649</cx:pt>
          <cx:pt idx="19631">-648</cx:pt>
          <cx:pt idx="19632">-648</cx:pt>
          <cx:pt idx="19633">-648</cx:pt>
          <cx:pt idx="19634">-648</cx:pt>
          <cx:pt idx="19635">-648</cx:pt>
          <cx:pt idx="19636">-648</cx:pt>
          <cx:pt idx="19637">-648</cx:pt>
          <cx:pt idx="19638">-648</cx:pt>
          <cx:pt idx="19639">-648</cx:pt>
          <cx:pt idx="19640">-648</cx:pt>
          <cx:pt idx="19641">-648</cx:pt>
          <cx:pt idx="19642">-648</cx:pt>
          <cx:pt idx="19643">-648</cx:pt>
          <cx:pt idx="19644">-647</cx:pt>
          <cx:pt idx="19645">-647</cx:pt>
          <cx:pt idx="19646">-647</cx:pt>
          <cx:pt idx="19647">-647</cx:pt>
          <cx:pt idx="19648">-647</cx:pt>
          <cx:pt idx="19649">-647</cx:pt>
          <cx:pt idx="19650">-646</cx:pt>
          <cx:pt idx="19651">-646</cx:pt>
          <cx:pt idx="19652">-646</cx:pt>
          <cx:pt idx="19653">-646</cx:pt>
          <cx:pt idx="19654">-646</cx:pt>
          <cx:pt idx="19655">-646</cx:pt>
          <cx:pt idx="19656">-646</cx:pt>
          <cx:pt idx="19657">-646</cx:pt>
          <cx:pt idx="19658">-646</cx:pt>
          <cx:pt idx="19659">-646</cx:pt>
          <cx:pt idx="19660">-646</cx:pt>
          <cx:pt idx="19661">-645</cx:pt>
          <cx:pt idx="19662">-645</cx:pt>
          <cx:pt idx="19663">-645</cx:pt>
          <cx:pt idx="19664">-645</cx:pt>
          <cx:pt idx="19665">-645</cx:pt>
          <cx:pt idx="19666">-645</cx:pt>
          <cx:pt idx="19667">-645</cx:pt>
          <cx:pt idx="19668">-645</cx:pt>
          <cx:pt idx="19669">-644</cx:pt>
          <cx:pt idx="19670">-644</cx:pt>
          <cx:pt idx="19671">-644</cx:pt>
          <cx:pt idx="19672">-644</cx:pt>
          <cx:pt idx="19673">-644</cx:pt>
          <cx:pt idx="19674">-644</cx:pt>
          <cx:pt idx="19675">-644</cx:pt>
          <cx:pt idx="19676">-644</cx:pt>
          <cx:pt idx="19677">-644</cx:pt>
          <cx:pt idx="19678">-644</cx:pt>
          <cx:pt idx="19679">-644</cx:pt>
          <cx:pt idx="19680">-644</cx:pt>
          <cx:pt idx="19681">-644</cx:pt>
          <cx:pt idx="19682">-643</cx:pt>
          <cx:pt idx="19683">-643</cx:pt>
          <cx:pt idx="19684">-643</cx:pt>
          <cx:pt idx="19685">-643</cx:pt>
          <cx:pt idx="19686">-643</cx:pt>
          <cx:pt idx="19687">-642</cx:pt>
          <cx:pt idx="19688">-642</cx:pt>
          <cx:pt idx="19689">-642</cx:pt>
          <cx:pt idx="19690">-642</cx:pt>
          <cx:pt idx="19691">-642</cx:pt>
          <cx:pt idx="19692">-642</cx:pt>
          <cx:pt idx="19693">-642</cx:pt>
          <cx:pt idx="19694">-641</cx:pt>
          <cx:pt idx="19695">-641</cx:pt>
          <cx:pt idx="19696">-641</cx:pt>
          <cx:pt idx="19697">-641</cx:pt>
          <cx:pt idx="19698">-641</cx:pt>
          <cx:pt idx="19699">-641</cx:pt>
          <cx:pt idx="19700">-641</cx:pt>
          <cx:pt idx="19701">-641</cx:pt>
          <cx:pt idx="19702">-641</cx:pt>
          <cx:pt idx="19703">-640</cx:pt>
          <cx:pt idx="19704">-640</cx:pt>
          <cx:pt idx="19705">-640</cx:pt>
          <cx:pt idx="19706">-640</cx:pt>
          <cx:pt idx="19707">-640</cx:pt>
          <cx:pt idx="19708">-640</cx:pt>
          <cx:pt idx="19709">-639</cx:pt>
          <cx:pt idx="19710">-639</cx:pt>
          <cx:pt idx="19711">-639</cx:pt>
          <cx:pt idx="19712">-639</cx:pt>
          <cx:pt idx="19713">-639</cx:pt>
          <cx:pt idx="19714">-639</cx:pt>
          <cx:pt idx="19715">-639</cx:pt>
          <cx:pt idx="19716">-639</cx:pt>
          <cx:pt idx="19717">-639</cx:pt>
          <cx:pt idx="19718">-639</cx:pt>
          <cx:pt idx="19719">-639</cx:pt>
          <cx:pt idx="19720">-638</cx:pt>
          <cx:pt idx="19721">-638</cx:pt>
          <cx:pt idx="19722">-638</cx:pt>
          <cx:pt idx="19723">-638</cx:pt>
          <cx:pt idx="19724">-638</cx:pt>
          <cx:pt idx="19725">-638</cx:pt>
          <cx:pt idx="19726">-638</cx:pt>
          <cx:pt idx="19727">-637</cx:pt>
          <cx:pt idx="19728">-637</cx:pt>
          <cx:pt idx="19729">-637</cx:pt>
          <cx:pt idx="19730">-637</cx:pt>
          <cx:pt idx="19731">-637</cx:pt>
          <cx:pt idx="19732">-637</cx:pt>
          <cx:pt idx="19733">-637</cx:pt>
          <cx:pt idx="19734">-637</cx:pt>
          <cx:pt idx="19735">-637</cx:pt>
          <cx:pt idx="19736">-636</cx:pt>
          <cx:pt idx="19737">-636</cx:pt>
          <cx:pt idx="19738">-636</cx:pt>
          <cx:pt idx="19739">-636</cx:pt>
          <cx:pt idx="19740">-636</cx:pt>
          <cx:pt idx="19741">-636</cx:pt>
          <cx:pt idx="19742">-636</cx:pt>
          <cx:pt idx="19743">-636</cx:pt>
          <cx:pt idx="19744">-636</cx:pt>
          <cx:pt idx="19745">-636</cx:pt>
          <cx:pt idx="19746">-635</cx:pt>
          <cx:pt idx="19747">-635</cx:pt>
          <cx:pt idx="19748">-635</cx:pt>
          <cx:pt idx="19749">-635</cx:pt>
          <cx:pt idx="19750">-634</cx:pt>
          <cx:pt idx="19751">-634</cx:pt>
          <cx:pt idx="19752">-634</cx:pt>
          <cx:pt idx="19753">-634</cx:pt>
          <cx:pt idx="19754">-633</cx:pt>
          <cx:pt idx="19755">-633</cx:pt>
          <cx:pt idx="19756">-633</cx:pt>
          <cx:pt idx="19757">-633</cx:pt>
          <cx:pt idx="19758">-633</cx:pt>
          <cx:pt idx="19759">-633</cx:pt>
          <cx:pt idx="19760">-633</cx:pt>
          <cx:pt idx="19761">-632</cx:pt>
          <cx:pt idx="19762">-632</cx:pt>
          <cx:pt idx="19763">-632</cx:pt>
          <cx:pt idx="19764">-632</cx:pt>
          <cx:pt idx="19765">-632</cx:pt>
          <cx:pt idx="19766">-632</cx:pt>
          <cx:pt idx="19767">-632</cx:pt>
          <cx:pt idx="19768">-631</cx:pt>
          <cx:pt idx="19769">-631</cx:pt>
          <cx:pt idx="19770">-631</cx:pt>
          <cx:pt idx="19771">-631</cx:pt>
          <cx:pt idx="19772">-631</cx:pt>
          <cx:pt idx="19773">-631</cx:pt>
          <cx:pt idx="19774">-631</cx:pt>
          <cx:pt idx="19775">-631</cx:pt>
          <cx:pt idx="19776">-631</cx:pt>
          <cx:pt idx="19777">-631</cx:pt>
          <cx:pt idx="19778">-631</cx:pt>
          <cx:pt idx="19779">-631</cx:pt>
          <cx:pt idx="19780">-631</cx:pt>
          <cx:pt idx="19781">-630</cx:pt>
          <cx:pt idx="19782">-630</cx:pt>
          <cx:pt idx="19783">-630</cx:pt>
          <cx:pt idx="19784">-630</cx:pt>
          <cx:pt idx="19785">-630</cx:pt>
          <cx:pt idx="19786">-630</cx:pt>
          <cx:pt idx="19787">-630</cx:pt>
          <cx:pt idx="19788">-630</cx:pt>
          <cx:pt idx="19789">-630</cx:pt>
          <cx:pt idx="19790">-630</cx:pt>
          <cx:pt idx="19791">-630</cx:pt>
          <cx:pt idx="19792">-629</cx:pt>
          <cx:pt idx="19793">-629</cx:pt>
          <cx:pt idx="19794">-629</cx:pt>
          <cx:pt idx="19795">-629</cx:pt>
          <cx:pt idx="19796">-629</cx:pt>
          <cx:pt idx="19797">-629</cx:pt>
          <cx:pt idx="19798">-629</cx:pt>
          <cx:pt idx="19799">-629</cx:pt>
          <cx:pt idx="19800">-629</cx:pt>
          <cx:pt idx="19801">-629</cx:pt>
          <cx:pt idx="19802">-629</cx:pt>
          <cx:pt idx="19803">-628</cx:pt>
          <cx:pt idx="19804">-628</cx:pt>
          <cx:pt idx="19805">-628</cx:pt>
          <cx:pt idx="19806">-628</cx:pt>
          <cx:pt idx="19807">-628</cx:pt>
          <cx:pt idx="19808">-628</cx:pt>
          <cx:pt idx="19809">-628</cx:pt>
          <cx:pt idx="19810">-628</cx:pt>
          <cx:pt idx="19811">-628</cx:pt>
          <cx:pt idx="19812">-628</cx:pt>
          <cx:pt idx="19813">-627</cx:pt>
          <cx:pt idx="19814">-627</cx:pt>
          <cx:pt idx="19815">-627</cx:pt>
          <cx:pt idx="19816">-627</cx:pt>
          <cx:pt idx="19817">-627</cx:pt>
          <cx:pt idx="19818">-627</cx:pt>
          <cx:pt idx="19819">-627</cx:pt>
          <cx:pt idx="19820">-627</cx:pt>
          <cx:pt idx="19821">-627</cx:pt>
          <cx:pt idx="19822">-627</cx:pt>
          <cx:pt idx="19823">-626</cx:pt>
          <cx:pt idx="19824">-626</cx:pt>
          <cx:pt idx="19825">-626</cx:pt>
          <cx:pt idx="19826">-626</cx:pt>
          <cx:pt idx="19827">-625</cx:pt>
          <cx:pt idx="19828">-625</cx:pt>
          <cx:pt idx="19829">-625</cx:pt>
          <cx:pt idx="19830">-625</cx:pt>
          <cx:pt idx="19831">-625</cx:pt>
          <cx:pt idx="19832">-625</cx:pt>
          <cx:pt idx="19833">-625</cx:pt>
          <cx:pt idx="19834">-625</cx:pt>
          <cx:pt idx="19835">-624</cx:pt>
          <cx:pt idx="19836">-624</cx:pt>
          <cx:pt idx="19837">-624</cx:pt>
          <cx:pt idx="19838">-624</cx:pt>
          <cx:pt idx="19839">-624</cx:pt>
          <cx:pt idx="19840">-624</cx:pt>
          <cx:pt idx="19841">-624</cx:pt>
          <cx:pt idx="19842">-624</cx:pt>
          <cx:pt idx="19843">-624</cx:pt>
          <cx:pt idx="19844">-624</cx:pt>
          <cx:pt idx="19845">-624</cx:pt>
          <cx:pt idx="19846">-624</cx:pt>
          <cx:pt idx="19847">-623</cx:pt>
          <cx:pt idx="19848">-623</cx:pt>
          <cx:pt idx="19849">-623</cx:pt>
          <cx:pt idx="19850">-623</cx:pt>
          <cx:pt idx="19851">-622</cx:pt>
          <cx:pt idx="19852">-622</cx:pt>
          <cx:pt idx="19853">-622</cx:pt>
          <cx:pt idx="19854">-622</cx:pt>
          <cx:pt idx="19855">-622</cx:pt>
          <cx:pt idx="19856">-622</cx:pt>
          <cx:pt idx="19857">-622</cx:pt>
          <cx:pt idx="19858">-621</cx:pt>
          <cx:pt idx="19859">-621</cx:pt>
          <cx:pt idx="19860">-621</cx:pt>
          <cx:pt idx="19861">-621</cx:pt>
          <cx:pt idx="19862">-621</cx:pt>
          <cx:pt idx="19863">-621</cx:pt>
          <cx:pt idx="19864">-621</cx:pt>
          <cx:pt idx="19865">-621</cx:pt>
          <cx:pt idx="19866">-621</cx:pt>
          <cx:pt idx="19867">-621</cx:pt>
          <cx:pt idx="19868">-620</cx:pt>
          <cx:pt idx="19869">-620</cx:pt>
          <cx:pt idx="19870">-620</cx:pt>
          <cx:pt idx="19871">-620</cx:pt>
          <cx:pt idx="19872">-620</cx:pt>
          <cx:pt idx="19873">-619</cx:pt>
          <cx:pt idx="19874">-619</cx:pt>
          <cx:pt idx="19875">-619</cx:pt>
          <cx:pt idx="19876">-619</cx:pt>
          <cx:pt idx="19877">-619</cx:pt>
          <cx:pt idx="19878">-619</cx:pt>
          <cx:pt idx="19879">-619</cx:pt>
          <cx:pt idx="19880">-619</cx:pt>
          <cx:pt idx="19881">-619</cx:pt>
          <cx:pt idx="19882">-619</cx:pt>
          <cx:pt idx="19883">-619</cx:pt>
          <cx:pt idx="19884">-618</cx:pt>
          <cx:pt idx="19885">-618</cx:pt>
          <cx:pt idx="19886">-618</cx:pt>
          <cx:pt idx="19887">-618</cx:pt>
          <cx:pt idx="19888">-618</cx:pt>
          <cx:pt idx="19889">-618</cx:pt>
          <cx:pt idx="19890">-618</cx:pt>
          <cx:pt idx="19891">-618</cx:pt>
          <cx:pt idx="19892">-618</cx:pt>
          <cx:pt idx="19893">-617</cx:pt>
          <cx:pt idx="19894">-617</cx:pt>
          <cx:pt idx="19895">-617</cx:pt>
          <cx:pt idx="19896">-616</cx:pt>
          <cx:pt idx="19897">-616</cx:pt>
          <cx:pt idx="19898">-616</cx:pt>
          <cx:pt idx="19899">-616</cx:pt>
          <cx:pt idx="19900">-616</cx:pt>
          <cx:pt idx="19901">-616</cx:pt>
          <cx:pt idx="19902">-616</cx:pt>
          <cx:pt idx="19903">-616</cx:pt>
          <cx:pt idx="19904">-616</cx:pt>
          <cx:pt idx="19905">-616</cx:pt>
          <cx:pt idx="19906">-615</cx:pt>
          <cx:pt idx="19907">-615</cx:pt>
          <cx:pt idx="19908">-615</cx:pt>
          <cx:pt idx="19909">-615</cx:pt>
          <cx:pt idx="19910">-614</cx:pt>
          <cx:pt idx="19911">-614</cx:pt>
          <cx:pt idx="19912">-614</cx:pt>
          <cx:pt idx="19913">-614</cx:pt>
          <cx:pt idx="19914">-614</cx:pt>
          <cx:pt idx="19915">-614</cx:pt>
          <cx:pt idx="19916">-614</cx:pt>
          <cx:pt idx="19917">-613</cx:pt>
          <cx:pt idx="19918">-613</cx:pt>
          <cx:pt idx="19919">-613</cx:pt>
          <cx:pt idx="19920">-613</cx:pt>
          <cx:pt idx="19921">-613</cx:pt>
          <cx:pt idx="19922">-613</cx:pt>
          <cx:pt idx="19923">-613</cx:pt>
          <cx:pt idx="19924">-613</cx:pt>
          <cx:pt idx="19925">-613</cx:pt>
          <cx:pt idx="19926">-613</cx:pt>
          <cx:pt idx="19927">-613</cx:pt>
          <cx:pt idx="19928">-613</cx:pt>
          <cx:pt idx="19929">-613</cx:pt>
          <cx:pt idx="19930">-612</cx:pt>
          <cx:pt idx="19931">-612</cx:pt>
          <cx:pt idx="19932">-612</cx:pt>
          <cx:pt idx="19933">-612</cx:pt>
          <cx:pt idx="19934">-612</cx:pt>
          <cx:pt idx="19935">-612</cx:pt>
          <cx:pt idx="19936">-611</cx:pt>
          <cx:pt idx="19937">-611</cx:pt>
          <cx:pt idx="19938">-611</cx:pt>
          <cx:pt idx="19939">-611</cx:pt>
          <cx:pt idx="19940">-610</cx:pt>
          <cx:pt idx="19941">-610</cx:pt>
          <cx:pt idx="19942">-610</cx:pt>
          <cx:pt idx="19943">-610</cx:pt>
          <cx:pt idx="19944">-610</cx:pt>
          <cx:pt idx="19945">-610</cx:pt>
          <cx:pt idx="19946">-610</cx:pt>
          <cx:pt idx="19947">-610</cx:pt>
          <cx:pt idx="19948">-609</cx:pt>
          <cx:pt idx="19949">-609</cx:pt>
          <cx:pt idx="19950">-609</cx:pt>
          <cx:pt idx="19951">-609</cx:pt>
          <cx:pt idx="19952">-609</cx:pt>
          <cx:pt idx="19953">-609</cx:pt>
          <cx:pt idx="19954">-609</cx:pt>
          <cx:pt idx="19955">-609</cx:pt>
          <cx:pt idx="19956">-609</cx:pt>
          <cx:pt idx="19957">-608</cx:pt>
          <cx:pt idx="19958">-608</cx:pt>
          <cx:pt idx="19959">-608</cx:pt>
          <cx:pt idx="19960">-608</cx:pt>
          <cx:pt idx="19961">-608</cx:pt>
          <cx:pt idx="19962">-607</cx:pt>
          <cx:pt idx="19963">-607</cx:pt>
          <cx:pt idx="19964">-607</cx:pt>
          <cx:pt idx="19965">-607</cx:pt>
          <cx:pt idx="19966">-607</cx:pt>
          <cx:pt idx="19967">-607</cx:pt>
          <cx:pt idx="19968">-607</cx:pt>
          <cx:pt idx="19969">-607</cx:pt>
          <cx:pt idx="19970">-606</cx:pt>
          <cx:pt idx="19971">-606</cx:pt>
          <cx:pt idx="19972">-606</cx:pt>
          <cx:pt idx="19973">-606</cx:pt>
          <cx:pt idx="19974">-606</cx:pt>
          <cx:pt idx="19975">-606</cx:pt>
          <cx:pt idx="19976">-606</cx:pt>
          <cx:pt idx="19977">-606</cx:pt>
          <cx:pt idx="19978">-606</cx:pt>
          <cx:pt idx="19979">-605</cx:pt>
          <cx:pt idx="19980">-605</cx:pt>
          <cx:pt idx="19981">-605</cx:pt>
          <cx:pt idx="19982">-605</cx:pt>
          <cx:pt idx="19983">-605</cx:pt>
          <cx:pt idx="19984">-605</cx:pt>
          <cx:pt idx="19985">-605</cx:pt>
          <cx:pt idx="19986">-605</cx:pt>
          <cx:pt idx="19987">-605</cx:pt>
          <cx:pt idx="19988">-604</cx:pt>
          <cx:pt idx="19989">-604</cx:pt>
          <cx:pt idx="19990">-604</cx:pt>
          <cx:pt idx="19991">-604</cx:pt>
          <cx:pt idx="19992">-604</cx:pt>
          <cx:pt idx="19993">-604</cx:pt>
          <cx:pt idx="19994">-604</cx:pt>
          <cx:pt idx="19995">-604</cx:pt>
          <cx:pt idx="19996">-604</cx:pt>
          <cx:pt idx="19997">-604</cx:pt>
          <cx:pt idx="19998">-604</cx:pt>
          <cx:pt idx="19999">-603</cx:pt>
          <cx:pt idx="20000">-603</cx:pt>
          <cx:pt idx="20001">-603</cx:pt>
          <cx:pt idx="20002">-602</cx:pt>
          <cx:pt idx="20003">-602</cx:pt>
          <cx:pt idx="20004">-602</cx:pt>
          <cx:pt idx="20005">-602</cx:pt>
          <cx:pt idx="20006">-601</cx:pt>
          <cx:pt idx="20007">-601</cx:pt>
          <cx:pt idx="20008">-601</cx:pt>
          <cx:pt idx="20009">-601</cx:pt>
          <cx:pt idx="20010">-601</cx:pt>
          <cx:pt idx="20011">-601</cx:pt>
          <cx:pt idx="20012">-601</cx:pt>
          <cx:pt idx="20013">-601</cx:pt>
          <cx:pt idx="20014">-601</cx:pt>
          <cx:pt idx="20015">-601</cx:pt>
          <cx:pt idx="20016">-601</cx:pt>
          <cx:pt idx="20017">-600</cx:pt>
          <cx:pt idx="20018">-600</cx:pt>
          <cx:pt idx="20019">-600</cx:pt>
          <cx:pt idx="20020">-600</cx:pt>
          <cx:pt idx="20021">-600</cx:pt>
          <cx:pt idx="20022">-600</cx:pt>
          <cx:pt idx="20023">-600</cx:pt>
          <cx:pt idx="20024">-600</cx:pt>
          <cx:pt idx="20025">-599</cx:pt>
          <cx:pt idx="20026">-599</cx:pt>
          <cx:pt idx="20027">-599</cx:pt>
          <cx:pt idx="20028">-599</cx:pt>
          <cx:pt idx="20029">-599</cx:pt>
          <cx:pt idx="20030">-598</cx:pt>
          <cx:pt idx="20031">-598</cx:pt>
          <cx:pt idx="20032">-598</cx:pt>
          <cx:pt idx="20033">-598</cx:pt>
          <cx:pt idx="20034">-598</cx:pt>
          <cx:pt idx="20035">-597</cx:pt>
          <cx:pt idx="20036">-597</cx:pt>
          <cx:pt idx="20037">-597</cx:pt>
          <cx:pt idx="20038">-597</cx:pt>
          <cx:pt idx="20039">-597</cx:pt>
          <cx:pt idx="20040">-596</cx:pt>
          <cx:pt idx="20041">-596</cx:pt>
          <cx:pt idx="20042">-596</cx:pt>
          <cx:pt idx="20043">-596</cx:pt>
          <cx:pt idx="20044">-596</cx:pt>
          <cx:pt idx="20045">-596</cx:pt>
          <cx:pt idx="20046">-596</cx:pt>
          <cx:pt idx="20047">-596</cx:pt>
          <cx:pt idx="20048">-596</cx:pt>
          <cx:pt idx="20049">-596</cx:pt>
          <cx:pt idx="20050">-595</cx:pt>
          <cx:pt idx="20051">-595</cx:pt>
          <cx:pt idx="20052">-595</cx:pt>
          <cx:pt idx="20053">-595</cx:pt>
          <cx:pt idx="20054">-595</cx:pt>
          <cx:pt idx="20055">-595</cx:pt>
          <cx:pt idx="20056">-595</cx:pt>
          <cx:pt idx="20057">-594</cx:pt>
          <cx:pt idx="20058">-594</cx:pt>
          <cx:pt idx="20059">-594</cx:pt>
          <cx:pt idx="20060">-594</cx:pt>
          <cx:pt idx="20061">-594</cx:pt>
          <cx:pt idx="20062">-594</cx:pt>
          <cx:pt idx="20063">-594</cx:pt>
          <cx:pt idx="20064">-593</cx:pt>
          <cx:pt idx="20065">-593</cx:pt>
          <cx:pt idx="20066">-593</cx:pt>
          <cx:pt idx="20067">-593</cx:pt>
          <cx:pt idx="20068">-593</cx:pt>
          <cx:pt idx="20069">-593</cx:pt>
          <cx:pt idx="20070">-593</cx:pt>
          <cx:pt idx="20071">-593</cx:pt>
          <cx:pt idx="20072">-592</cx:pt>
          <cx:pt idx="20073">-592</cx:pt>
          <cx:pt idx="20074">-592</cx:pt>
          <cx:pt idx="20075">-592</cx:pt>
          <cx:pt idx="20076">-592</cx:pt>
          <cx:pt idx="20077">-591</cx:pt>
          <cx:pt idx="20078">-591</cx:pt>
          <cx:pt idx="20079">-591</cx:pt>
          <cx:pt idx="20080">-591</cx:pt>
          <cx:pt idx="20081">-591</cx:pt>
          <cx:pt idx="20082">-591</cx:pt>
          <cx:pt idx="20083">-591</cx:pt>
          <cx:pt idx="20084">-590</cx:pt>
          <cx:pt idx="20085">-590</cx:pt>
          <cx:pt idx="20086">-590</cx:pt>
          <cx:pt idx="20087">-590</cx:pt>
          <cx:pt idx="20088">-590</cx:pt>
          <cx:pt idx="20089">-590</cx:pt>
          <cx:pt idx="20090">-589</cx:pt>
          <cx:pt idx="20091">-589</cx:pt>
          <cx:pt idx="20092">-589</cx:pt>
          <cx:pt idx="20093">-589</cx:pt>
          <cx:pt idx="20094">-589</cx:pt>
          <cx:pt idx="20095">-589</cx:pt>
          <cx:pt idx="20096">-589</cx:pt>
          <cx:pt idx="20097">-588</cx:pt>
          <cx:pt idx="20098">-588</cx:pt>
          <cx:pt idx="20099">-588</cx:pt>
          <cx:pt idx="20100">-588</cx:pt>
          <cx:pt idx="20101">-588</cx:pt>
          <cx:pt idx="20102">-588</cx:pt>
          <cx:pt idx="20103">-588</cx:pt>
          <cx:pt idx="20104">-588</cx:pt>
          <cx:pt idx="20105">-588</cx:pt>
          <cx:pt idx="20106">-588</cx:pt>
          <cx:pt idx="20107">-588</cx:pt>
          <cx:pt idx="20108">-588</cx:pt>
          <cx:pt idx="20109">-588</cx:pt>
          <cx:pt idx="20110">-588</cx:pt>
          <cx:pt idx="20111">-588</cx:pt>
          <cx:pt idx="20112">-587</cx:pt>
          <cx:pt idx="20113">-587</cx:pt>
          <cx:pt idx="20114">-587</cx:pt>
          <cx:pt idx="20115">-587</cx:pt>
          <cx:pt idx="20116">-586</cx:pt>
          <cx:pt idx="20117">-586</cx:pt>
          <cx:pt idx="20118">-586</cx:pt>
          <cx:pt idx="20119">-586</cx:pt>
          <cx:pt idx="20120">-586</cx:pt>
          <cx:pt idx="20121">-586</cx:pt>
          <cx:pt idx="20122">-585</cx:pt>
          <cx:pt idx="20123">-585</cx:pt>
          <cx:pt idx="20124">-585</cx:pt>
          <cx:pt idx="20125">-584</cx:pt>
          <cx:pt idx="20126">-584</cx:pt>
          <cx:pt idx="20127">-584</cx:pt>
          <cx:pt idx="20128">-584</cx:pt>
          <cx:pt idx="20129">-584</cx:pt>
          <cx:pt idx="20130">-584</cx:pt>
          <cx:pt idx="20131">-584</cx:pt>
          <cx:pt idx="20132">-583</cx:pt>
          <cx:pt idx="20133">-583</cx:pt>
          <cx:pt idx="20134">-583</cx:pt>
          <cx:pt idx="20135">-583</cx:pt>
          <cx:pt idx="20136">-583</cx:pt>
          <cx:pt idx="20137">-583</cx:pt>
          <cx:pt idx="20138">-583</cx:pt>
          <cx:pt idx="20139">-583</cx:pt>
          <cx:pt idx="20140">-583</cx:pt>
          <cx:pt idx="20141">-583</cx:pt>
          <cx:pt idx="20142">-583</cx:pt>
          <cx:pt idx="20143">-583</cx:pt>
          <cx:pt idx="20144">-582</cx:pt>
          <cx:pt idx="20145">-582</cx:pt>
          <cx:pt idx="20146">-582</cx:pt>
          <cx:pt idx="20147">-582</cx:pt>
          <cx:pt idx="20148">-582</cx:pt>
          <cx:pt idx="20149">-581</cx:pt>
          <cx:pt idx="20150">-581</cx:pt>
          <cx:pt idx="20151">-581</cx:pt>
          <cx:pt idx="20152">-581</cx:pt>
          <cx:pt idx="20153">-581</cx:pt>
          <cx:pt idx="20154">-581</cx:pt>
          <cx:pt idx="20155">-581</cx:pt>
          <cx:pt idx="20156">-580</cx:pt>
          <cx:pt idx="20157">-580</cx:pt>
          <cx:pt idx="20158">-580</cx:pt>
          <cx:pt idx="20159">-580</cx:pt>
          <cx:pt idx="20160">-580</cx:pt>
          <cx:pt idx="20161">-580</cx:pt>
          <cx:pt idx="20162">-580</cx:pt>
          <cx:pt idx="20163">-580</cx:pt>
          <cx:pt idx="20164">-580</cx:pt>
          <cx:pt idx="20165">-579</cx:pt>
          <cx:pt idx="20166">-579</cx:pt>
          <cx:pt idx="20167">-579</cx:pt>
          <cx:pt idx="20168">-579</cx:pt>
          <cx:pt idx="20169">-579</cx:pt>
          <cx:pt idx="20170">-578</cx:pt>
          <cx:pt idx="20171">-578</cx:pt>
          <cx:pt idx="20172">-578</cx:pt>
          <cx:pt idx="20173">-578</cx:pt>
          <cx:pt idx="20174">-578</cx:pt>
          <cx:pt idx="20175">-578</cx:pt>
          <cx:pt idx="20176">-578</cx:pt>
          <cx:pt idx="20177">-578</cx:pt>
          <cx:pt idx="20178">-578</cx:pt>
          <cx:pt idx="20179">-578</cx:pt>
          <cx:pt idx="20180">-577</cx:pt>
          <cx:pt idx="20181">-576</cx:pt>
          <cx:pt idx="20182">-576</cx:pt>
          <cx:pt idx="20183">-576</cx:pt>
          <cx:pt idx="20184">-576</cx:pt>
          <cx:pt idx="20185">-576</cx:pt>
          <cx:pt idx="20186">-576</cx:pt>
          <cx:pt idx="20187">-576</cx:pt>
          <cx:pt idx="20188">-575</cx:pt>
          <cx:pt idx="20189">-575</cx:pt>
          <cx:pt idx="20190">-575</cx:pt>
          <cx:pt idx="20191">-575</cx:pt>
          <cx:pt idx="20192">-575</cx:pt>
          <cx:pt idx="20193">-575</cx:pt>
          <cx:pt idx="20194">-575</cx:pt>
          <cx:pt idx="20195">-575</cx:pt>
          <cx:pt idx="20196">-575</cx:pt>
          <cx:pt idx="20197">-575</cx:pt>
          <cx:pt idx="20198">-575</cx:pt>
          <cx:pt idx="20199">-575</cx:pt>
          <cx:pt idx="20200">-574</cx:pt>
          <cx:pt idx="20201">-574</cx:pt>
          <cx:pt idx="20202">-574</cx:pt>
          <cx:pt idx="20203">-574</cx:pt>
          <cx:pt idx="20204">-574</cx:pt>
          <cx:pt idx="20205">-574</cx:pt>
          <cx:pt idx="20206">-574</cx:pt>
          <cx:pt idx="20207">-573</cx:pt>
          <cx:pt idx="20208">-573</cx:pt>
          <cx:pt idx="20209">-573</cx:pt>
          <cx:pt idx="20210">-573</cx:pt>
          <cx:pt idx="20211">-573</cx:pt>
          <cx:pt idx="20212">-573</cx:pt>
          <cx:pt idx="20213">-572</cx:pt>
          <cx:pt idx="20214">-572</cx:pt>
          <cx:pt idx="20215">-572</cx:pt>
          <cx:pt idx="20216">-572</cx:pt>
          <cx:pt idx="20217">-572</cx:pt>
          <cx:pt idx="20218">-572</cx:pt>
          <cx:pt idx="20219">-572</cx:pt>
          <cx:pt idx="20220">-572</cx:pt>
          <cx:pt idx="20221">-572</cx:pt>
          <cx:pt idx="20222">-572</cx:pt>
          <cx:pt idx="20223">-571</cx:pt>
          <cx:pt idx="20224">-571</cx:pt>
          <cx:pt idx="20225">-571</cx:pt>
          <cx:pt idx="20226">-571</cx:pt>
          <cx:pt idx="20227">-571</cx:pt>
          <cx:pt idx="20228">-571</cx:pt>
          <cx:pt idx="20229">-571</cx:pt>
          <cx:pt idx="20230">-571</cx:pt>
          <cx:pt idx="20231">-571</cx:pt>
          <cx:pt idx="20232">-571</cx:pt>
          <cx:pt idx="20233">-570</cx:pt>
          <cx:pt idx="20234">-570</cx:pt>
          <cx:pt idx="20235">-570</cx:pt>
          <cx:pt idx="20236">-570</cx:pt>
          <cx:pt idx="20237">-570</cx:pt>
          <cx:pt idx="20238">-570</cx:pt>
          <cx:pt idx="20239">-569</cx:pt>
          <cx:pt idx="20240">-569</cx:pt>
          <cx:pt idx="20241">-569</cx:pt>
          <cx:pt idx="20242">-569</cx:pt>
          <cx:pt idx="20243">-569</cx:pt>
          <cx:pt idx="20244">-569</cx:pt>
          <cx:pt idx="20245">-569</cx:pt>
          <cx:pt idx="20246">-569</cx:pt>
          <cx:pt idx="20247">-569</cx:pt>
          <cx:pt idx="20248">-569</cx:pt>
          <cx:pt idx="20249">-568</cx:pt>
          <cx:pt idx="20250">-568</cx:pt>
          <cx:pt idx="20251">-568</cx:pt>
          <cx:pt idx="20252">-568</cx:pt>
          <cx:pt idx="20253">-568</cx:pt>
          <cx:pt idx="20254">-567</cx:pt>
          <cx:pt idx="20255">-567</cx:pt>
          <cx:pt idx="20256">-567</cx:pt>
          <cx:pt idx="20257">-567</cx:pt>
          <cx:pt idx="20258">-567</cx:pt>
          <cx:pt idx="20259">-567</cx:pt>
          <cx:pt idx="20260">-567</cx:pt>
          <cx:pt idx="20261">-567</cx:pt>
          <cx:pt idx="20262">-567</cx:pt>
          <cx:pt idx="20263">-567</cx:pt>
          <cx:pt idx="20264">-567</cx:pt>
          <cx:pt idx="20265">-566</cx:pt>
          <cx:pt idx="20266">-566</cx:pt>
          <cx:pt idx="20267">-566</cx:pt>
          <cx:pt idx="20268">-566</cx:pt>
          <cx:pt idx="20269">-566</cx:pt>
          <cx:pt idx="20270">-566</cx:pt>
          <cx:pt idx="20271">-566</cx:pt>
          <cx:pt idx="20272">-566</cx:pt>
          <cx:pt idx="20273">-566</cx:pt>
          <cx:pt idx="20274">-566</cx:pt>
          <cx:pt idx="20275">-566</cx:pt>
          <cx:pt idx="20276">-566</cx:pt>
          <cx:pt idx="20277">-566</cx:pt>
          <cx:pt idx="20278">-565</cx:pt>
          <cx:pt idx="20279">-565</cx:pt>
          <cx:pt idx="20280">-565</cx:pt>
          <cx:pt idx="20281">-565</cx:pt>
          <cx:pt idx="20282">-565</cx:pt>
          <cx:pt idx="20283">-565</cx:pt>
          <cx:pt idx="20284">-565</cx:pt>
          <cx:pt idx="20285">-565</cx:pt>
          <cx:pt idx="20286">-565</cx:pt>
          <cx:pt idx="20287">-565</cx:pt>
          <cx:pt idx="20288">-565</cx:pt>
          <cx:pt idx="20289">-565</cx:pt>
          <cx:pt idx="20290">-565</cx:pt>
          <cx:pt idx="20291">-565</cx:pt>
          <cx:pt idx="20292">-564</cx:pt>
          <cx:pt idx="20293">-564</cx:pt>
          <cx:pt idx="20294">-564</cx:pt>
          <cx:pt idx="20295">-564</cx:pt>
          <cx:pt idx="20296">-564</cx:pt>
          <cx:pt idx="20297">-564</cx:pt>
          <cx:pt idx="20298">-564</cx:pt>
          <cx:pt idx="20299">-564</cx:pt>
          <cx:pt idx="20300">-564</cx:pt>
          <cx:pt idx="20301">-564</cx:pt>
          <cx:pt idx="20302">-563</cx:pt>
          <cx:pt idx="20303">-563</cx:pt>
          <cx:pt idx="20304">-563</cx:pt>
          <cx:pt idx="20305">-563</cx:pt>
          <cx:pt idx="20306">-563</cx:pt>
          <cx:pt idx="20307">-563</cx:pt>
          <cx:pt idx="20308">-563</cx:pt>
          <cx:pt idx="20309">-563</cx:pt>
          <cx:pt idx="20310">-563</cx:pt>
          <cx:pt idx="20311">-563</cx:pt>
          <cx:pt idx="20312">-562</cx:pt>
          <cx:pt idx="20313">-562</cx:pt>
          <cx:pt idx="20314">-562</cx:pt>
          <cx:pt idx="20315">-562</cx:pt>
          <cx:pt idx="20316">-562</cx:pt>
          <cx:pt idx="20317">-561</cx:pt>
          <cx:pt idx="20318">-561</cx:pt>
          <cx:pt idx="20319">-561</cx:pt>
          <cx:pt idx="20320">-561</cx:pt>
          <cx:pt idx="20321">-561</cx:pt>
          <cx:pt idx="20322">-560</cx:pt>
          <cx:pt idx="20323">-560</cx:pt>
          <cx:pt idx="20324">-560</cx:pt>
          <cx:pt idx="20325">-560</cx:pt>
          <cx:pt idx="20326">-560</cx:pt>
          <cx:pt idx="20327">-560</cx:pt>
          <cx:pt idx="20328">-560</cx:pt>
          <cx:pt idx="20329">-560</cx:pt>
          <cx:pt idx="20330">-560</cx:pt>
          <cx:pt idx="20331">-559</cx:pt>
          <cx:pt idx="20332">-559</cx:pt>
          <cx:pt idx="20333">-559</cx:pt>
          <cx:pt idx="20334">-558</cx:pt>
          <cx:pt idx="20335">-558</cx:pt>
          <cx:pt idx="20336">-558</cx:pt>
          <cx:pt idx="20337">-558</cx:pt>
          <cx:pt idx="20338">-558</cx:pt>
          <cx:pt idx="20339">-558</cx:pt>
          <cx:pt idx="20340">-557</cx:pt>
          <cx:pt idx="20341">-557</cx:pt>
          <cx:pt idx="20342">-557</cx:pt>
          <cx:pt idx="20343">-557</cx:pt>
          <cx:pt idx="20344">-557</cx:pt>
          <cx:pt idx="20345">-557</cx:pt>
          <cx:pt idx="20346">-557</cx:pt>
          <cx:pt idx="20347">-557</cx:pt>
          <cx:pt idx="20348">-557</cx:pt>
          <cx:pt idx="20349">-557</cx:pt>
          <cx:pt idx="20350">-556</cx:pt>
          <cx:pt idx="20351">-556</cx:pt>
          <cx:pt idx="20352">-556</cx:pt>
          <cx:pt idx="20353">-556</cx:pt>
          <cx:pt idx="20354">-556</cx:pt>
          <cx:pt idx="20355">-556</cx:pt>
          <cx:pt idx="20356">-556</cx:pt>
          <cx:pt idx="20357">-556</cx:pt>
          <cx:pt idx="20358">-556</cx:pt>
          <cx:pt idx="20359">-555</cx:pt>
          <cx:pt idx="20360">-555</cx:pt>
          <cx:pt idx="20361">-555</cx:pt>
          <cx:pt idx="20362">-555</cx:pt>
          <cx:pt idx="20363">-555</cx:pt>
          <cx:pt idx="20364">-555</cx:pt>
          <cx:pt idx="20365">-555</cx:pt>
          <cx:pt idx="20366">-554</cx:pt>
          <cx:pt idx="20367">-554</cx:pt>
          <cx:pt idx="20368">-554</cx:pt>
          <cx:pt idx="20369">-554</cx:pt>
          <cx:pt idx="20370">-554</cx:pt>
          <cx:pt idx="20371">-554</cx:pt>
          <cx:pt idx="20372">-554</cx:pt>
          <cx:pt idx="20373">-553</cx:pt>
          <cx:pt idx="20374">-553</cx:pt>
          <cx:pt idx="20375">-553</cx:pt>
          <cx:pt idx="20376">-553</cx:pt>
          <cx:pt idx="20377">-553</cx:pt>
          <cx:pt idx="20378">-553</cx:pt>
          <cx:pt idx="20379">-553</cx:pt>
          <cx:pt idx="20380">-552</cx:pt>
          <cx:pt idx="20381">-552</cx:pt>
          <cx:pt idx="20382">-552</cx:pt>
          <cx:pt idx="20383">-552</cx:pt>
          <cx:pt idx="20384">-551</cx:pt>
          <cx:pt idx="20385">-551</cx:pt>
          <cx:pt idx="20386">-551</cx:pt>
          <cx:pt idx="20387">-551</cx:pt>
          <cx:pt idx="20388">-551</cx:pt>
          <cx:pt idx="20389">-551</cx:pt>
          <cx:pt idx="20390">-551</cx:pt>
          <cx:pt idx="20391">-550</cx:pt>
          <cx:pt idx="20392">-550</cx:pt>
          <cx:pt idx="20393">-550</cx:pt>
          <cx:pt idx="20394">-550</cx:pt>
          <cx:pt idx="20395">-550</cx:pt>
          <cx:pt idx="20396">-550</cx:pt>
          <cx:pt idx="20397">-550</cx:pt>
          <cx:pt idx="20398">-550</cx:pt>
          <cx:pt idx="20399">-550</cx:pt>
          <cx:pt idx="20400">-549</cx:pt>
          <cx:pt idx="20401">-549</cx:pt>
          <cx:pt idx="20402">-549</cx:pt>
          <cx:pt idx="20403">-548</cx:pt>
          <cx:pt idx="20404">-548</cx:pt>
          <cx:pt idx="20405">-548</cx:pt>
          <cx:pt idx="20406">-548</cx:pt>
          <cx:pt idx="20407">-548</cx:pt>
          <cx:pt idx="20408">-548</cx:pt>
          <cx:pt idx="20409">-547</cx:pt>
          <cx:pt idx="20410">-547</cx:pt>
          <cx:pt idx="20411">-547</cx:pt>
          <cx:pt idx="20412">-547</cx:pt>
          <cx:pt idx="20413">-547</cx:pt>
          <cx:pt idx="20414">-546</cx:pt>
          <cx:pt idx="20415">-546</cx:pt>
          <cx:pt idx="20416">-546</cx:pt>
          <cx:pt idx="20417">-546</cx:pt>
          <cx:pt idx="20418">-546</cx:pt>
          <cx:pt idx="20419">-546</cx:pt>
          <cx:pt idx="20420">-546</cx:pt>
          <cx:pt idx="20421">-546</cx:pt>
          <cx:pt idx="20422">-546</cx:pt>
          <cx:pt idx="20423">-546</cx:pt>
          <cx:pt idx="20424">-545</cx:pt>
          <cx:pt idx="20425">-545</cx:pt>
          <cx:pt idx="20426">-545</cx:pt>
          <cx:pt idx="20427">-545</cx:pt>
          <cx:pt idx="20428">-545</cx:pt>
          <cx:pt idx="20429">-545</cx:pt>
          <cx:pt idx="20430">-545</cx:pt>
          <cx:pt idx="20431">-545</cx:pt>
          <cx:pt idx="20432">-545</cx:pt>
          <cx:pt idx="20433">-545</cx:pt>
          <cx:pt idx="20434">-544</cx:pt>
          <cx:pt idx="20435">-544</cx:pt>
          <cx:pt idx="20436">-544</cx:pt>
          <cx:pt idx="20437">-544</cx:pt>
          <cx:pt idx="20438">-544</cx:pt>
          <cx:pt idx="20439">-544</cx:pt>
          <cx:pt idx="20440">-543</cx:pt>
          <cx:pt idx="20441">-543</cx:pt>
          <cx:pt idx="20442">-543</cx:pt>
          <cx:pt idx="20443">-543</cx:pt>
          <cx:pt idx="20444">-543</cx:pt>
          <cx:pt idx="20445">-543</cx:pt>
          <cx:pt idx="20446">-543</cx:pt>
          <cx:pt idx="20447">-543</cx:pt>
          <cx:pt idx="20448">-543</cx:pt>
          <cx:pt idx="20449">-543</cx:pt>
          <cx:pt idx="20450">-543</cx:pt>
          <cx:pt idx="20451">-543</cx:pt>
          <cx:pt idx="20452">-542</cx:pt>
          <cx:pt idx="20453">-542</cx:pt>
          <cx:pt idx="20454">-542</cx:pt>
          <cx:pt idx="20455">-542</cx:pt>
          <cx:pt idx="20456">-542</cx:pt>
          <cx:pt idx="20457">-542</cx:pt>
          <cx:pt idx="20458">-542</cx:pt>
          <cx:pt idx="20459">-541</cx:pt>
          <cx:pt idx="20460">-541</cx:pt>
          <cx:pt idx="20461">-541</cx:pt>
          <cx:pt idx="20462">-541</cx:pt>
          <cx:pt idx="20463">-541</cx:pt>
          <cx:pt idx="20464">-541</cx:pt>
          <cx:pt idx="20465">-541</cx:pt>
          <cx:pt idx="20466">-541</cx:pt>
          <cx:pt idx="20467">-541</cx:pt>
          <cx:pt idx="20468">-541</cx:pt>
          <cx:pt idx="20469">-541</cx:pt>
          <cx:pt idx="20470">-540</cx:pt>
          <cx:pt idx="20471">-540</cx:pt>
          <cx:pt idx="20472">-540</cx:pt>
          <cx:pt idx="20473">-540</cx:pt>
          <cx:pt idx="20474">-540</cx:pt>
          <cx:pt idx="20475">-540</cx:pt>
          <cx:pt idx="20476">-540</cx:pt>
          <cx:pt idx="20477">-540</cx:pt>
          <cx:pt idx="20478">-539</cx:pt>
          <cx:pt idx="20479">-539</cx:pt>
          <cx:pt idx="20480">-539</cx:pt>
          <cx:pt idx="20481">-539</cx:pt>
          <cx:pt idx="20482">-539</cx:pt>
          <cx:pt idx="20483">-539</cx:pt>
          <cx:pt idx="20484">-539</cx:pt>
          <cx:pt idx="20485">-539</cx:pt>
          <cx:pt idx="20486">-539</cx:pt>
          <cx:pt idx="20487">-539</cx:pt>
          <cx:pt idx="20488">-539</cx:pt>
          <cx:pt idx="20489">-538</cx:pt>
          <cx:pt idx="20490">-538</cx:pt>
          <cx:pt idx="20491">-538</cx:pt>
          <cx:pt idx="20492">-538</cx:pt>
          <cx:pt idx="20493">-538</cx:pt>
          <cx:pt idx="20494">-538</cx:pt>
          <cx:pt idx="20495">-538</cx:pt>
          <cx:pt idx="20496">-537</cx:pt>
          <cx:pt idx="20497">-537</cx:pt>
          <cx:pt idx="20498">-537</cx:pt>
          <cx:pt idx="20499">-537</cx:pt>
          <cx:pt idx="20500">-537</cx:pt>
          <cx:pt idx="20501">-537</cx:pt>
          <cx:pt idx="20502">-537</cx:pt>
          <cx:pt idx="20503">-537</cx:pt>
          <cx:pt idx="20504">-537</cx:pt>
          <cx:pt idx="20505">-537</cx:pt>
          <cx:pt idx="20506">-537</cx:pt>
          <cx:pt idx="20507">-536</cx:pt>
          <cx:pt idx="20508">-536</cx:pt>
          <cx:pt idx="20509">-536</cx:pt>
          <cx:pt idx="20510">-536</cx:pt>
          <cx:pt idx="20511">-536</cx:pt>
          <cx:pt idx="20512">-536</cx:pt>
          <cx:pt idx="20513">-536</cx:pt>
          <cx:pt idx="20514">-536</cx:pt>
          <cx:pt idx="20515">-536</cx:pt>
          <cx:pt idx="20516">-536</cx:pt>
          <cx:pt idx="20517">-535</cx:pt>
          <cx:pt idx="20518">-535</cx:pt>
          <cx:pt idx="20519">-535</cx:pt>
          <cx:pt idx="20520">-535</cx:pt>
          <cx:pt idx="20521">-535</cx:pt>
          <cx:pt idx="20522">-535</cx:pt>
          <cx:pt idx="20523">-535</cx:pt>
          <cx:pt idx="20524">-535</cx:pt>
          <cx:pt idx="20525">-535</cx:pt>
          <cx:pt idx="20526">-535</cx:pt>
          <cx:pt idx="20527">-534</cx:pt>
          <cx:pt idx="20528">-534</cx:pt>
          <cx:pt idx="20529">-534</cx:pt>
          <cx:pt idx="20530">-534</cx:pt>
          <cx:pt idx="20531">-534</cx:pt>
          <cx:pt idx="20532">-534</cx:pt>
          <cx:pt idx="20533">-534</cx:pt>
          <cx:pt idx="20534">-534</cx:pt>
          <cx:pt idx="20535">-534</cx:pt>
          <cx:pt idx="20536">-534</cx:pt>
          <cx:pt idx="20537">-534</cx:pt>
          <cx:pt idx="20538">-533</cx:pt>
          <cx:pt idx="20539">-533</cx:pt>
          <cx:pt idx="20540">-533</cx:pt>
          <cx:pt idx="20541">-533</cx:pt>
          <cx:pt idx="20542">-533</cx:pt>
          <cx:pt idx="20543">-533</cx:pt>
          <cx:pt idx="20544">-532</cx:pt>
          <cx:pt idx="20545">-532</cx:pt>
          <cx:pt idx="20546">-532</cx:pt>
          <cx:pt idx="20547">-532</cx:pt>
          <cx:pt idx="20548">-532</cx:pt>
          <cx:pt idx="20549">-532</cx:pt>
          <cx:pt idx="20550">-532</cx:pt>
          <cx:pt idx="20551">-532</cx:pt>
          <cx:pt idx="20552">-531</cx:pt>
          <cx:pt idx="20553">-531</cx:pt>
          <cx:pt idx="20554">-531</cx:pt>
          <cx:pt idx="20555">-531</cx:pt>
          <cx:pt idx="20556">-531</cx:pt>
          <cx:pt idx="20557">-531</cx:pt>
          <cx:pt idx="20558">-531</cx:pt>
          <cx:pt idx="20559">-530</cx:pt>
          <cx:pt idx="20560">-530</cx:pt>
          <cx:pt idx="20561">-530</cx:pt>
          <cx:pt idx="20562">-530</cx:pt>
          <cx:pt idx="20563">-530</cx:pt>
          <cx:pt idx="20564">-530</cx:pt>
          <cx:pt idx="20565">-530</cx:pt>
          <cx:pt idx="20566">-530</cx:pt>
          <cx:pt idx="20567">-530</cx:pt>
          <cx:pt idx="20568">-530</cx:pt>
          <cx:pt idx="20569">-530</cx:pt>
          <cx:pt idx="20570">-530</cx:pt>
          <cx:pt idx="20571">-529</cx:pt>
          <cx:pt idx="20572">-529</cx:pt>
          <cx:pt idx="20573">-529</cx:pt>
          <cx:pt idx="20574">-528</cx:pt>
          <cx:pt idx="20575">-528</cx:pt>
          <cx:pt idx="20576">-528</cx:pt>
          <cx:pt idx="20577">-528</cx:pt>
          <cx:pt idx="20578">-528</cx:pt>
          <cx:pt idx="20579">-528</cx:pt>
          <cx:pt idx="20580">-528</cx:pt>
          <cx:pt idx="20581">-528</cx:pt>
          <cx:pt idx="20582">-528</cx:pt>
          <cx:pt idx="20583">-527</cx:pt>
          <cx:pt idx="20584">-527</cx:pt>
          <cx:pt idx="20585">-527</cx:pt>
          <cx:pt idx="20586">-527</cx:pt>
          <cx:pt idx="20587">-527</cx:pt>
          <cx:pt idx="20588">-527</cx:pt>
          <cx:pt idx="20589">-526</cx:pt>
          <cx:pt idx="20590">-526</cx:pt>
          <cx:pt idx="20591">-526</cx:pt>
          <cx:pt idx="20592">-526</cx:pt>
          <cx:pt idx="20593">-526</cx:pt>
          <cx:pt idx="20594">-526</cx:pt>
          <cx:pt idx="20595">-526</cx:pt>
          <cx:pt idx="20596">-525</cx:pt>
          <cx:pt idx="20597">-525</cx:pt>
          <cx:pt idx="20598">-525</cx:pt>
          <cx:pt idx="20599">-525</cx:pt>
          <cx:pt idx="20600">-525</cx:pt>
          <cx:pt idx="20601">-525</cx:pt>
          <cx:pt idx="20602">-525</cx:pt>
          <cx:pt idx="20603">-525</cx:pt>
          <cx:pt idx="20604">-525</cx:pt>
          <cx:pt idx="20605">-525</cx:pt>
          <cx:pt idx="20606">-525</cx:pt>
          <cx:pt idx="20607">-524</cx:pt>
          <cx:pt idx="20608">-524</cx:pt>
          <cx:pt idx="20609">-524</cx:pt>
          <cx:pt idx="20610">-524</cx:pt>
          <cx:pt idx="20611">-524</cx:pt>
          <cx:pt idx="20612">-524</cx:pt>
          <cx:pt idx="20613">-524</cx:pt>
          <cx:pt idx="20614">-524</cx:pt>
          <cx:pt idx="20615">-523</cx:pt>
          <cx:pt idx="20616">-523</cx:pt>
          <cx:pt idx="20617">-523</cx:pt>
          <cx:pt idx="20618">-523</cx:pt>
          <cx:pt idx="20619">-522</cx:pt>
          <cx:pt idx="20620">-522</cx:pt>
          <cx:pt idx="20621">-522</cx:pt>
          <cx:pt idx="20622">-522</cx:pt>
          <cx:pt idx="20623">-522</cx:pt>
          <cx:pt idx="20624">-522</cx:pt>
          <cx:pt idx="20625">-522</cx:pt>
          <cx:pt idx="20626">-522</cx:pt>
          <cx:pt idx="20627">-522</cx:pt>
          <cx:pt idx="20628">-522</cx:pt>
          <cx:pt idx="20629">-521</cx:pt>
          <cx:pt idx="20630">-521</cx:pt>
          <cx:pt idx="20631">-521</cx:pt>
          <cx:pt idx="20632">-521</cx:pt>
          <cx:pt idx="20633">-521</cx:pt>
          <cx:pt idx="20634">-521</cx:pt>
          <cx:pt idx="20635">-520</cx:pt>
          <cx:pt idx="20636">-520</cx:pt>
          <cx:pt idx="20637">-520</cx:pt>
          <cx:pt idx="20638">-520</cx:pt>
          <cx:pt idx="20639">-520</cx:pt>
          <cx:pt idx="20640">-520</cx:pt>
          <cx:pt idx="20641">-520</cx:pt>
          <cx:pt idx="20642">-519</cx:pt>
          <cx:pt idx="20643">-519</cx:pt>
          <cx:pt idx="20644">-519</cx:pt>
          <cx:pt idx="20645">-519</cx:pt>
          <cx:pt idx="20646">-519</cx:pt>
          <cx:pt idx="20647">-519</cx:pt>
          <cx:pt idx="20648">-519</cx:pt>
          <cx:pt idx="20649">-518</cx:pt>
          <cx:pt idx="20650">-518</cx:pt>
          <cx:pt idx="20651">-518</cx:pt>
          <cx:pt idx="20652">-518</cx:pt>
          <cx:pt idx="20653">-518</cx:pt>
          <cx:pt idx="20654">-518</cx:pt>
          <cx:pt idx="20655">-518</cx:pt>
          <cx:pt idx="20656">-518</cx:pt>
          <cx:pt idx="20657">-518</cx:pt>
          <cx:pt idx="20658">-518</cx:pt>
          <cx:pt idx="20659">-518</cx:pt>
          <cx:pt idx="20660">-518</cx:pt>
          <cx:pt idx="20661">-518</cx:pt>
          <cx:pt idx="20662">-518</cx:pt>
          <cx:pt idx="20663">-518</cx:pt>
          <cx:pt idx="20664">-517</cx:pt>
          <cx:pt idx="20665">-517</cx:pt>
          <cx:pt idx="20666">-517</cx:pt>
          <cx:pt idx="20667">-517</cx:pt>
          <cx:pt idx="20668">-517</cx:pt>
          <cx:pt idx="20669">-517</cx:pt>
          <cx:pt idx="20670">-517</cx:pt>
          <cx:pt idx="20671">-516</cx:pt>
          <cx:pt idx="20672">-516</cx:pt>
          <cx:pt idx="20673">-516</cx:pt>
          <cx:pt idx="20674">-516</cx:pt>
          <cx:pt idx="20675">-516</cx:pt>
          <cx:pt idx="20676">-516</cx:pt>
          <cx:pt idx="20677">-516</cx:pt>
          <cx:pt idx="20678">-515</cx:pt>
          <cx:pt idx="20679">-515</cx:pt>
          <cx:pt idx="20680">-515</cx:pt>
          <cx:pt idx="20681">-515</cx:pt>
          <cx:pt idx="20682">-515</cx:pt>
          <cx:pt idx="20683">-515</cx:pt>
          <cx:pt idx="20684">-515</cx:pt>
          <cx:pt idx="20685">-515</cx:pt>
          <cx:pt idx="20686">-515</cx:pt>
          <cx:pt idx="20687">-514</cx:pt>
          <cx:pt idx="20688">-514</cx:pt>
          <cx:pt idx="20689">-514</cx:pt>
          <cx:pt idx="20690">-514</cx:pt>
          <cx:pt idx="20691">-514</cx:pt>
          <cx:pt idx="20692">-513</cx:pt>
          <cx:pt idx="20693">-513</cx:pt>
          <cx:pt idx="20694">-513</cx:pt>
          <cx:pt idx="20695">-513</cx:pt>
          <cx:pt idx="20696">-513</cx:pt>
          <cx:pt idx="20697">-513</cx:pt>
          <cx:pt idx="20698">-513</cx:pt>
          <cx:pt idx="20699">-513</cx:pt>
          <cx:pt idx="20700">-513</cx:pt>
          <cx:pt idx="20701">-513</cx:pt>
          <cx:pt idx="20702">-513</cx:pt>
          <cx:pt idx="20703">-513</cx:pt>
          <cx:pt idx="20704">-513</cx:pt>
          <cx:pt idx="20705">-513</cx:pt>
          <cx:pt idx="20706">-512</cx:pt>
          <cx:pt idx="20707">-512</cx:pt>
          <cx:pt idx="20708">-512</cx:pt>
          <cx:pt idx="20709">-512</cx:pt>
          <cx:pt idx="20710">-512</cx:pt>
          <cx:pt idx="20711">-512</cx:pt>
          <cx:pt idx="20712">-512</cx:pt>
          <cx:pt idx="20713">-511</cx:pt>
          <cx:pt idx="20714">-511</cx:pt>
          <cx:pt idx="20715">-511</cx:pt>
          <cx:pt idx="20716">-511</cx:pt>
          <cx:pt idx="20717">-511</cx:pt>
          <cx:pt idx="20718">-511</cx:pt>
          <cx:pt idx="20719">-511</cx:pt>
          <cx:pt idx="20720">-511</cx:pt>
          <cx:pt idx="20721">-510</cx:pt>
          <cx:pt idx="20722">-510</cx:pt>
          <cx:pt idx="20723">-510</cx:pt>
          <cx:pt idx="20724">-510</cx:pt>
          <cx:pt idx="20725">-510</cx:pt>
          <cx:pt idx="20726">-510</cx:pt>
          <cx:pt idx="20727">-510</cx:pt>
          <cx:pt idx="20728">-510</cx:pt>
          <cx:pt idx="20729">-510</cx:pt>
          <cx:pt idx="20730">-510</cx:pt>
          <cx:pt idx="20731">-510</cx:pt>
          <cx:pt idx="20732">-510</cx:pt>
          <cx:pt idx="20733">-510</cx:pt>
          <cx:pt idx="20734">-509</cx:pt>
          <cx:pt idx="20735">-509</cx:pt>
          <cx:pt idx="20736">-509</cx:pt>
          <cx:pt idx="20737">-509</cx:pt>
          <cx:pt idx="20738">-509</cx:pt>
          <cx:pt idx="20739">-509</cx:pt>
          <cx:pt idx="20740">-509</cx:pt>
          <cx:pt idx="20741">-509</cx:pt>
          <cx:pt idx="20742">-509</cx:pt>
          <cx:pt idx="20743">-509</cx:pt>
          <cx:pt idx="20744">-509</cx:pt>
          <cx:pt idx="20745">-508</cx:pt>
          <cx:pt idx="20746">-508</cx:pt>
          <cx:pt idx="20747">-508</cx:pt>
          <cx:pt idx="20748">-508</cx:pt>
          <cx:pt idx="20749">-508</cx:pt>
          <cx:pt idx="20750">-508</cx:pt>
          <cx:pt idx="20751">-508</cx:pt>
          <cx:pt idx="20752">-508</cx:pt>
          <cx:pt idx="20753">-508</cx:pt>
          <cx:pt idx="20754">-508</cx:pt>
          <cx:pt idx="20755">-507</cx:pt>
          <cx:pt idx="20756">-507</cx:pt>
          <cx:pt idx="20757">-507</cx:pt>
          <cx:pt idx="20758">-507</cx:pt>
          <cx:pt idx="20759">-507</cx:pt>
          <cx:pt idx="20760">-507</cx:pt>
          <cx:pt idx="20761">-507</cx:pt>
          <cx:pt idx="20762">-507</cx:pt>
          <cx:pt idx="20763">-507</cx:pt>
          <cx:pt idx="20764">-507</cx:pt>
          <cx:pt idx="20765">-507</cx:pt>
          <cx:pt idx="20766">-507</cx:pt>
          <cx:pt idx="20767">-506</cx:pt>
          <cx:pt idx="20768">-506</cx:pt>
          <cx:pt idx="20769">-506</cx:pt>
          <cx:pt idx="20770">-506</cx:pt>
          <cx:pt idx="20771">-506</cx:pt>
          <cx:pt idx="20772">-506</cx:pt>
          <cx:pt idx="20773">-506</cx:pt>
          <cx:pt idx="20774">-506</cx:pt>
          <cx:pt idx="20775">-505</cx:pt>
          <cx:pt idx="20776">-505</cx:pt>
          <cx:pt idx="20777">-505</cx:pt>
          <cx:pt idx="20778">-505</cx:pt>
          <cx:pt idx="20779">-505</cx:pt>
          <cx:pt idx="20780">-505</cx:pt>
          <cx:pt idx="20781">-505</cx:pt>
          <cx:pt idx="20782">-505</cx:pt>
          <cx:pt idx="20783">-504</cx:pt>
          <cx:pt idx="20784">-504</cx:pt>
          <cx:pt idx="20785">-504</cx:pt>
          <cx:pt idx="20786">-504</cx:pt>
          <cx:pt idx="20787">-504</cx:pt>
          <cx:pt idx="20788">-504</cx:pt>
          <cx:pt idx="20789">-504</cx:pt>
          <cx:pt idx="20790">-504</cx:pt>
          <cx:pt idx="20791">-504</cx:pt>
          <cx:pt idx="20792">-504</cx:pt>
          <cx:pt idx="20793">-504</cx:pt>
          <cx:pt idx="20794">-504</cx:pt>
          <cx:pt idx="20795">-503</cx:pt>
          <cx:pt idx="20796">-503</cx:pt>
          <cx:pt idx="20797">-503</cx:pt>
          <cx:pt idx="20798">-503</cx:pt>
          <cx:pt idx="20799">-503</cx:pt>
          <cx:pt idx="20800">-503</cx:pt>
          <cx:pt idx="20801">-503</cx:pt>
          <cx:pt idx="20802">-503</cx:pt>
          <cx:pt idx="20803">-503</cx:pt>
          <cx:pt idx="20804">-502</cx:pt>
          <cx:pt idx="20805">-502</cx:pt>
          <cx:pt idx="20806">-502</cx:pt>
          <cx:pt idx="20807">-502</cx:pt>
          <cx:pt idx="20808">-502</cx:pt>
          <cx:pt idx="20809">-502</cx:pt>
          <cx:pt idx="20810">-502</cx:pt>
          <cx:pt idx="20811">-502</cx:pt>
          <cx:pt idx="20812">-501</cx:pt>
          <cx:pt idx="20813">-501</cx:pt>
          <cx:pt idx="20814">-501</cx:pt>
          <cx:pt idx="20815">-501</cx:pt>
          <cx:pt idx="20816">-501</cx:pt>
          <cx:pt idx="20817">-501</cx:pt>
          <cx:pt idx="20818">-501</cx:pt>
          <cx:pt idx="20819">-501</cx:pt>
          <cx:pt idx="20820">-500</cx:pt>
          <cx:pt idx="20821">-500</cx:pt>
          <cx:pt idx="20822">-500</cx:pt>
          <cx:pt idx="20823">-500</cx:pt>
          <cx:pt idx="20824">-500</cx:pt>
          <cx:pt idx="20825">-500</cx:pt>
          <cx:pt idx="20826">-500</cx:pt>
          <cx:pt idx="20827">-499</cx:pt>
          <cx:pt idx="20828">-499</cx:pt>
          <cx:pt idx="20829">-499</cx:pt>
          <cx:pt idx="20830">-499</cx:pt>
          <cx:pt idx="20831">-499</cx:pt>
          <cx:pt idx="20832">-499</cx:pt>
          <cx:pt idx="20833">-498</cx:pt>
          <cx:pt idx="20834">-498</cx:pt>
          <cx:pt idx="20835">-498</cx:pt>
          <cx:pt idx="20836">-498</cx:pt>
          <cx:pt idx="20837">-498</cx:pt>
          <cx:pt idx="20838">-498</cx:pt>
          <cx:pt idx="20839">-498</cx:pt>
          <cx:pt idx="20840">-498</cx:pt>
          <cx:pt idx="20841">-498</cx:pt>
          <cx:pt idx="20842">-498</cx:pt>
          <cx:pt idx="20843">-497</cx:pt>
          <cx:pt idx="20844">-497</cx:pt>
          <cx:pt idx="20845">-497</cx:pt>
          <cx:pt idx="20846">-497</cx:pt>
          <cx:pt idx="20847">-497</cx:pt>
          <cx:pt idx="20848">-497</cx:pt>
          <cx:pt idx="20849">-497</cx:pt>
          <cx:pt idx="20850">-497</cx:pt>
          <cx:pt idx="20851">-496</cx:pt>
          <cx:pt idx="20852">-496</cx:pt>
          <cx:pt idx="20853">-496</cx:pt>
          <cx:pt idx="20854">-496</cx:pt>
          <cx:pt idx="20855">-496</cx:pt>
          <cx:pt idx="20856">-496</cx:pt>
          <cx:pt idx="20857">-495</cx:pt>
          <cx:pt idx="20858">-495</cx:pt>
          <cx:pt idx="20859">-495</cx:pt>
          <cx:pt idx="20860">-495</cx:pt>
          <cx:pt idx="20861">-495</cx:pt>
          <cx:pt idx="20862">-495</cx:pt>
          <cx:pt idx="20863">-495</cx:pt>
          <cx:pt idx="20864">-495</cx:pt>
          <cx:pt idx="20865">-495</cx:pt>
          <cx:pt idx="20866">-495</cx:pt>
          <cx:pt idx="20867">-494</cx:pt>
          <cx:pt idx="20868">-494</cx:pt>
          <cx:pt idx="20869">-494</cx:pt>
          <cx:pt idx="20870">-494</cx:pt>
          <cx:pt idx="20871">-494</cx:pt>
          <cx:pt idx="20872">-493</cx:pt>
          <cx:pt idx="20873">-493</cx:pt>
          <cx:pt idx="20874">-493</cx:pt>
          <cx:pt idx="20875">-493</cx:pt>
          <cx:pt idx="20876">-493</cx:pt>
          <cx:pt idx="20877">-493</cx:pt>
          <cx:pt idx="20878">-493</cx:pt>
          <cx:pt idx="20879">-493</cx:pt>
          <cx:pt idx="20880">-493</cx:pt>
          <cx:pt idx="20881">-493</cx:pt>
          <cx:pt idx="20882">-493</cx:pt>
          <cx:pt idx="20883">-492</cx:pt>
          <cx:pt idx="20884">-492</cx:pt>
          <cx:pt idx="20885">-492</cx:pt>
          <cx:pt idx="20886">-492</cx:pt>
          <cx:pt idx="20887">-492</cx:pt>
          <cx:pt idx="20888">-492</cx:pt>
          <cx:pt idx="20889">-492</cx:pt>
          <cx:pt idx="20890">-492</cx:pt>
          <cx:pt idx="20891">-492</cx:pt>
          <cx:pt idx="20892">-492</cx:pt>
          <cx:pt idx="20893">-492</cx:pt>
          <cx:pt idx="20894">-492</cx:pt>
          <cx:pt idx="20895">-492</cx:pt>
          <cx:pt idx="20896">-491</cx:pt>
          <cx:pt idx="20897">-491</cx:pt>
          <cx:pt idx="20898">-491</cx:pt>
          <cx:pt idx="20899">-491</cx:pt>
          <cx:pt idx="20900">-491</cx:pt>
          <cx:pt idx="20901">-491</cx:pt>
          <cx:pt idx="20902">-490</cx:pt>
          <cx:pt idx="20903">-490</cx:pt>
          <cx:pt idx="20904">-490</cx:pt>
          <cx:pt idx="20905">-490</cx:pt>
          <cx:pt idx="20906">-490</cx:pt>
          <cx:pt idx="20907">-490</cx:pt>
          <cx:pt idx="20908">-490</cx:pt>
          <cx:pt idx="20909">-489</cx:pt>
          <cx:pt idx="20910">-489</cx:pt>
          <cx:pt idx="20911">-489</cx:pt>
          <cx:pt idx="20912">-489</cx:pt>
          <cx:pt idx="20913">-489</cx:pt>
          <cx:pt idx="20914">-489</cx:pt>
          <cx:pt idx="20915">-489</cx:pt>
          <cx:pt idx="20916">-489</cx:pt>
          <cx:pt idx="20917">-489</cx:pt>
          <cx:pt idx="20918">-489</cx:pt>
          <cx:pt idx="20919">-488</cx:pt>
          <cx:pt idx="20920">-488</cx:pt>
          <cx:pt idx="20921">-488</cx:pt>
          <cx:pt idx="20922">-488</cx:pt>
          <cx:pt idx="20923">-488</cx:pt>
          <cx:pt idx="20924">-488</cx:pt>
          <cx:pt idx="20925">-488</cx:pt>
          <cx:pt idx="20926">-487</cx:pt>
          <cx:pt idx="20927">-487</cx:pt>
          <cx:pt idx="20928">-487</cx:pt>
          <cx:pt idx="20929">-487</cx:pt>
          <cx:pt idx="20930">-486</cx:pt>
          <cx:pt idx="20931">-486</cx:pt>
          <cx:pt idx="20932">-486</cx:pt>
          <cx:pt idx="20933">-486</cx:pt>
          <cx:pt idx="20934">-486</cx:pt>
          <cx:pt idx="20935">-486</cx:pt>
          <cx:pt idx="20936">-486</cx:pt>
          <cx:pt idx="20937">-485</cx:pt>
          <cx:pt idx="20938">-485</cx:pt>
          <cx:pt idx="20939">-485</cx:pt>
          <cx:pt idx="20940">-485</cx:pt>
          <cx:pt idx="20941">-485</cx:pt>
          <cx:pt idx="20942">-485</cx:pt>
          <cx:pt idx="20943">-485</cx:pt>
          <cx:pt idx="20944">-485</cx:pt>
          <cx:pt idx="20945">-485</cx:pt>
          <cx:pt idx="20946">-484</cx:pt>
          <cx:pt idx="20947">-484</cx:pt>
          <cx:pt idx="20948">-484</cx:pt>
          <cx:pt idx="20949">-484</cx:pt>
          <cx:pt idx="20950">-484</cx:pt>
          <cx:pt idx="20951">-483</cx:pt>
          <cx:pt idx="20952">-483</cx:pt>
          <cx:pt idx="20953">-483</cx:pt>
          <cx:pt idx="20954">-483</cx:pt>
          <cx:pt idx="20955">-483</cx:pt>
          <cx:pt idx="20956">-483</cx:pt>
          <cx:pt idx="20957">-483</cx:pt>
          <cx:pt idx="20958">-483</cx:pt>
          <cx:pt idx="20959">-482</cx:pt>
          <cx:pt idx="20960">-482</cx:pt>
          <cx:pt idx="20961">-482</cx:pt>
          <cx:pt idx="20962">-482</cx:pt>
          <cx:pt idx="20963">-481</cx:pt>
          <cx:pt idx="20964">-481</cx:pt>
          <cx:pt idx="20965">-481</cx:pt>
          <cx:pt idx="20966">-481</cx:pt>
          <cx:pt idx="20967">-481</cx:pt>
          <cx:pt idx="20968">-481</cx:pt>
          <cx:pt idx="20969">-481</cx:pt>
          <cx:pt idx="20970">-481</cx:pt>
          <cx:pt idx="20971">-481</cx:pt>
          <cx:pt idx="20972">-481</cx:pt>
          <cx:pt idx="20973">-481</cx:pt>
          <cx:pt idx="20974">-480</cx:pt>
          <cx:pt idx="20975">-480</cx:pt>
          <cx:pt idx="20976">-480</cx:pt>
          <cx:pt idx="20977">-480</cx:pt>
          <cx:pt idx="20978">-480</cx:pt>
          <cx:pt idx="20979">-480</cx:pt>
          <cx:pt idx="20980">-480</cx:pt>
          <cx:pt idx="20981">-480</cx:pt>
          <cx:pt idx="20982">-479</cx:pt>
          <cx:pt idx="20983">-479</cx:pt>
          <cx:pt idx="20984">-479</cx:pt>
          <cx:pt idx="20985">-479</cx:pt>
          <cx:pt idx="20986">-479</cx:pt>
          <cx:pt idx="20987">-479</cx:pt>
          <cx:pt idx="20988">-478</cx:pt>
          <cx:pt idx="20989">-478</cx:pt>
          <cx:pt idx="20990">-478</cx:pt>
          <cx:pt idx="20991">-478</cx:pt>
          <cx:pt idx="20992">-478</cx:pt>
          <cx:pt idx="20993">-478</cx:pt>
          <cx:pt idx="20994">-478</cx:pt>
          <cx:pt idx="20995">-478</cx:pt>
          <cx:pt idx="20996">-478</cx:pt>
          <cx:pt idx="20997">-477</cx:pt>
          <cx:pt idx="20998">-477</cx:pt>
          <cx:pt idx="20999">-477</cx:pt>
          <cx:pt idx="21000">-477</cx:pt>
          <cx:pt idx="21001">-477</cx:pt>
          <cx:pt idx="21002">-477</cx:pt>
          <cx:pt idx="21003">-477</cx:pt>
          <cx:pt idx="21004">-477</cx:pt>
          <cx:pt idx="21005">-477</cx:pt>
          <cx:pt idx="21006">-477</cx:pt>
          <cx:pt idx="21007">-477</cx:pt>
          <cx:pt idx="21008">-476</cx:pt>
          <cx:pt idx="21009">-476</cx:pt>
          <cx:pt idx="21010">-476</cx:pt>
          <cx:pt idx="21011">-476</cx:pt>
          <cx:pt idx="21012">-476</cx:pt>
          <cx:pt idx="21013">-476</cx:pt>
          <cx:pt idx="21014">-476</cx:pt>
          <cx:pt idx="21015">-476</cx:pt>
          <cx:pt idx="21016">-476</cx:pt>
          <cx:pt idx="21017">-476</cx:pt>
          <cx:pt idx="21018">-475</cx:pt>
          <cx:pt idx="21019">-475</cx:pt>
          <cx:pt idx="21020">-475</cx:pt>
          <cx:pt idx="21021">-475</cx:pt>
          <cx:pt idx="21022">-475</cx:pt>
          <cx:pt idx="21023">-475</cx:pt>
          <cx:pt idx="21024">-475</cx:pt>
          <cx:pt idx="21025">-475</cx:pt>
          <cx:pt idx="21026">-475</cx:pt>
          <cx:pt idx="21027">-475</cx:pt>
          <cx:pt idx="21028">-475</cx:pt>
          <cx:pt idx="21029">-475</cx:pt>
          <cx:pt idx="21030">-475</cx:pt>
          <cx:pt idx="21031">-474</cx:pt>
          <cx:pt idx="21032">-474</cx:pt>
          <cx:pt idx="21033">-474</cx:pt>
          <cx:pt idx="21034">-474</cx:pt>
          <cx:pt idx="21035">-474</cx:pt>
          <cx:pt idx="21036">-474</cx:pt>
          <cx:pt idx="21037">-474</cx:pt>
          <cx:pt idx="21038">-473</cx:pt>
          <cx:pt idx="21039">-473</cx:pt>
          <cx:pt idx="21040">-472</cx:pt>
          <cx:pt idx="21041">-472</cx:pt>
          <cx:pt idx="21042">-472</cx:pt>
          <cx:pt idx="21043">-472</cx:pt>
          <cx:pt idx="21044">-472</cx:pt>
          <cx:pt idx="21045">-472</cx:pt>
          <cx:pt idx="21046">-472</cx:pt>
          <cx:pt idx="21047">-472</cx:pt>
          <cx:pt idx="21048">-472</cx:pt>
          <cx:pt idx="21049">-471</cx:pt>
          <cx:pt idx="21050">-471</cx:pt>
          <cx:pt idx="21051">-471</cx:pt>
          <cx:pt idx="21052">-471</cx:pt>
          <cx:pt idx="21053">-471</cx:pt>
          <cx:pt idx="21054">-471</cx:pt>
          <cx:pt idx="21055">-470</cx:pt>
          <cx:pt idx="21056">-470</cx:pt>
          <cx:pt idx="21057">-470</cx:pt>
          <cx:pt idx="21058">-470</cx:pt>
          <cx:pt idx="21059">-470</cx:pt>
          <cx:pt idx="21060">-470</cx:pt>
          <cx:pt idx="21061">-470</cx:pt>
          <cx:pt idx="21062">-469</cx:pt>
          <cx:pt idx="21063">-469</cx:pt>
          <cx:pt idx="21064">-469</cx:pt>
          <cx:pt idx="21065">-469</cx:pt>
          <cx:pt idx="21066">-469</cx:pt>
          <cx:pt idx="21067">-469</cx:pt>
          <cx:pt idx="21068">-469</cx:pt>
          <cx:pt idx="21069">-469</cx:pt>
          <cx:pt idx="21070">-468</cx:pt>
          <cx:pt idx="21071">-468</cx:pt>
          <cx:pt idx="21072">-468</cx:pt>
          <cx:pt idx="21073">-468</cx:pt>
          <cx:pt idx="21074">-468</cx:pt>
          <cx:pt idx="21075">-468</cx:pt>
          <cx:pt idx="21076">-468</cx:pt>
          <cx:pt idx="21077">-468</cx:pt>
          <cx:pt idx="21078">-468</cx:pt>
          <cx:pt idx="21079">-468</cx:pt>
          <cx:pt idx="21080">-467</cx:pt>
          <cx:pt idx="21081">-467</cx:pt>
          <cx:pt idx="21082">-467</cx:pt>
          <cx:pt idx="21083">-467</cx:pt>
          <cx:pt idx="21084">-467</cx:pt>
          <cx:pt idx="21085">-467</cx:pt>
          <cx:pt idx="21086">-467</cx:pt>
          <cx:pt idx="21087">-467</cx:pt>
          <cx:pt idx="21088">-466</cx:pt>
          <cx:pt idx="21089">-466</cx:pt>
          <cx:pt idx="21090">-466</cx:pt>
          <cx:pt idx="21091">-466</cx:pt>
          <cx:pt idx="21092">-466</cx:pt>
          <cx:pt idx="21093">-466</cx:pt>
          <cx:pt idx="21094">-466</cx:pt>
          <cx:pt idx="21095">-466</cx:pt>
          <cx:pt idx="21096">-466</cx:pt>
          <cx:pt idx="21097">-466</cx:pt>
          <cx:pt idx="21098">-466</cx:pt>
          <cx:pt idx="21099">-466</cx:pt>
          <cx:pt idx="21100">-466</cx:pt>
          <cx:pt idx="21101">-466</cx:pt>
          <cx:pt idx="21102">-465</cx:pt>
          <cx:pt idx="21103">-465</cx:pt>
          <cx:pt idx="21104">-465</cx:pt>
          <cx:pt idx="21105">-465</cx:pt>
          <cx:pt idx="21106">-465</cx:pt>
          <cx:pt idx="21107">-465</cx:pt>
          <cx:pt idx="21108">-465</cx:pt>
          <cx:pt idx="21109">-465</cx:pt>
          <cx:pt idx="21110">-465</cx:pt>
          <cx:pt idx="21111">-465</cx:pt>
          <cx:pt idx="21112">-464</cx:pt>
          <cx:pt idx="21113">-464</cx:pt>
          <cx:pt idx="21114">-464</cx:pt>
          <cx:pt idx="21115">-464</cx:pt>
          <cx:pt idx="21116">-464</cx:pt>
          <cx:pt idx="21117">-464</cx:pt>
          <cx:pt idx="21118">-464</cx:pt>
          <cx:pt idx="21119">-464</cx:pt>
          <cx:pt idx="21120">-464</cx:pt>
          <cx:pt idx="21121">-464</cx:pt>
          <cx:pt idx="21122">-464</cx:pt>
          <cx:pt idx="21123">-464</cx:pt>
          <cx:pt idx="21124">-464</cx:pt>
          <cx:pt idx="21125">-464</cx:pt>
          <cx:pt idx="21126">-463</cx:pt>
          <cx:pt idx="21127">-463</cx:pt>
          <cx:pt idx="21128">-463</cx:pt>
          <cx:pt idx="21129">-463</cx:pt>
          <cx:pt idx="21130">-463</cx:pt>
          <cx:pt idx="21131">-463</cx:pt>
          <cx:pt idx="21132">-463</cx:pt>
          <cx:pt idx="21133">-463</cx:pt>
          <cx:pt idx="21134">-463</cx:pt>
          <cx:pt idx="21135">-462</cx:pt>
          <cx:pt idx="21136">-462</cx:pt>
          <cx:pt idx="21137">-462</cx:pt>
          <cx:pt idx="21138">-462</cx:pt>
          <cx:pt idx="21139">-462</cx:pt>
          <cx:pt idx="21140">-462</cx:pt>
          <cx:pt idx="21141">-462</cx:pt>
          <cx:pt idx="21142">-462</cx:pt>
          <cx:pt idx="21143">-462</cx:pt>
          <cx:pt idx="21144">-461</cx:pt>
          <cx:pt idx="21145">-461</cx:pt>
          <cx:pt idx="21146">-461</cx:pt>
          <cx:pt idx="21147">-461</cx:pt>
          <cx:pt idx="21148">-461</cx:pt>
          <cx:pt idx="21149">-461</cx:pt>
          <cx:pt idx="21150">-461</cx:pt>
          <cx:pt idx="21151">-461</cx:pt>
          <cx:pt idx="21152">-461</cx:pt>
          <cx:pt idx="21153">-461</cx:pt>
          <cx:pt idx="21154">-461</cx:pt>
          <cx:pt idx="21155">-460</cx:pt>
          <cx:pt idx="21156">-460</cx:pt>
          <cx:pt idx="21157">-460</cx:pt>
          <cx:pt idx="21158">-460</cx:pt>
          <cx:pt idx="21159">-460</cx:pt>
          <cx:pt idx="21160">-460</cx:pt>
          <cx:pt idx="21161">-460</cx:pt>
          <cx:pt idx="21162">-460</cx:pt>
          <cx:pt idx="21163">-459</cx:pt>
          <cx:pt idx="21164">-459</cx:pt>
          <cx:pt idx="21165">-459</cx:pt>
          <cx:pt idx="21166">-459</cx:pt>
          <cx:pt idx="21167">-459</cx:pt>
          <cx:pt idx="21168">-459</cx:pt>
          <cx:pt idx="21169">-459</cx:pt>
          <cx:pt idx="21170">-459</cx:pt>
          <cx:pt idx="21171">-459</cx:pt>
          <cx:pt idx="21172">-458</cx:pt>
          <cx:pt idx="21173">-458</cx:pt>
          <cx:pt idx="21174">-458</cx:pt>
          <cx:pt idx="21175">-458</cx:pt>
          <cx:pt idx="21176">-458</cx:pt>
          <cx:pt idx="21177">-458</cx:pt>
          <cx:pt idx="21178">-458</cx:pt>
          <cx:pt idx="21179">-458</cx:pt>
          <cx:pt idx="21180">-458</cx:pt>
          <cx:pt idx="21181">-457</cx:pt>
          <cx:pt idx="21182">-457</cx:pt>
          <cx:pt idx="21183">-457</cx:pt>
          <cx:pt idx="21184">-457</cx:pt>
          <cx:pt idx="21185">-457</cx:pt>
          <cx:pt idx="21186">-456</cx:pt>
          <cx:pt idx="21187">-456</cx:pt>
          <cx:pt idx="21188">-456</cx:pt>
          <cx:pt idx="21189">-456</cx:pt>
          <cx:pt idx="21190">-456</cx:pt>
          <cx:pt idx="21191">-456</cx:pt>
          <cx:pt idx="21192">-456</cx:pt>
          <cx:pt idx="21193">-456</cx:pt>
          <cx:pt idx="21194">-456</cx:pt>
          <cx:pt idx="21195">-456</cx:pt>
          <cx:pt idx="21196">-456</cx:pt>
          <cx:pt idx="21197">-456</cx:pt>
          <cx:pt idx="21198">-456</cx:pt>
          <cx:pt idx="21199">-455</cx:pt>
          <cx:pt idx="21200">-455</cx:pt>
          <cx:pt idx="21201">-455</cx:pt>
          <cx:pt idx="21202">-455</cx:pt>
          <cx:pt idx="21203">-455</cx:pt>
          <cx:pt idx="21204">-455</cx:pt>
          <cx:pt idx="21205">-455</cx:pt>
          <cx:pt idx="21206">-455</cx:pt>
          <cx:pt idx="21207">-455</cx:pt>
          <cx:pt idx="21208">-455</cx:pt>
          <cx:pt idx="21209">-455</cx:pt>
          <cx:pt idx="21210">-455</cx:pt>
          <cx:pt idx="21211">-455</cx:pt>
          <cx:pt idx="21212">-455</cx:pt>
          <cx:pt idx="21213">-455</cx:pt>
          <cx:pt idx="21214">-455</cx:pt>
          <cx:pt idx="21215">-454</cx:pt>
          <cx:pt idx="21216">-454</cx:pt>
          <cx:pt idx="21217">-454</cx:pt>
          <cx:pt idx="21218">-454</cx:pt>
          <cx:pt idx="21219">-454</cx:pt>
          <cx:pt idx="21220">-454</cx:pt>
          <cx:pt idx="21221">-454</cx:pt>
          <cx:pt idx="21222">-454</cx:pt>
          <cx:pt idx="21223">-454</cx:pt>
          <cx:pt idx="21224">-453</cx:pt>
          <cx:pt idx="21225">-453</cx:pt>
          <cx:pt idx="21226">-453</cx:pt>
          <cx:pt idx="21227">-453</cx:pt>
          <cx:pt idx="21228">-453</cx:pt>
          <cx:pt idx="21229">-452</cx:pt>
          <cx:pt idx="21230">-452</cx:pt>
          <cx:pt idx="21231">-452</cx:pt>
          <cx:pt idx="21232">-452</cx:pt>
          <cx:pt idx="21233">-452</cx:pt>
          <cx:pt idx="21234">-451</cx:pt>
          <cx:pt idx="21235">-451</cx:pt>
          <cx:pt idx="21236">-451</cx:pt>
          <cx:pt idx="21237">-451</cx:pt>
          <cx:pt idx="21238">-451</cx:pt>
          <cx:pt idx="21239">-451</cx:pt>
          <cx:pt idx="21240">-451</cx:pt>
          <cx:pt idx="21241">-451</cx:pt>
          <cx:pt idx="21242">-450</cx:pt>
          <cx:pt idx="21243">-450</cx:pt>
          <cx:pt idx="21244">-450</cx:pt>
          <cx:pt idx="21245">-450</cx:pt>
          <cx:pt idx="21246">-450</cx:pt>
          <cx:pt idx="21247">-450</cx:pt>
          <cx:pt idx="21248">-450</cx:pt>
          <cx:pt idx="21249">-450</cx:pt>
          <cx:pt idx="21250">-449</cx:pt>
          <cx:pt idx="21251">-449</cx:pt>
          <cx:pt idx="21252">-449</cx:pt>
          <cx:pt idx="21253">-449</cx:pt>
          <cx:pt idx="21254">-449</cx:pt>
          <cx:pt idx="21255">-449</cx:pt>
          <cx:pt idx="21256">-449</cx:pt>
          <cx:pt idx="21257">-449</cx:pt>
          <cx:pt idx="21258">-449</cx:pt>
          <cx:pt idx="21259">-449</cx:pt>
          <cx:pt idx="21260">-449</cx:pt>
          <cx:pt idx="21261">-449</cx:pt>
          <cx:pt idx="21262">-449</cx:pt>
          <cx:pt idx="21263">-449</cx:pt>
          <cx:pt idx="21264">-448</cx:pt>
          <cx:pt idx="21265">-448</cx:pt>
          <cx:pt idx="21266">-448</cx:pt>
          <cx:pt idx="21267">-448</cx:pt>
          <cx:pt idx="21268">-448</cx:pt>
          <cx:pt idx="21269">-448</cx:pt>
          <cx:pt idx="21270">-448</cx:pt>
          <cx:pt idx="21271">-448</cx:pt>
          <cx:pt idx="21272">-448</cx:pt>
          <cx:pt idx="21273">-448</cx:pt>
          <cx:pt idx="21274">-448</cx:pt>
          <cx:pt idx="21275">-447</cx:pt>
          <cx:pt idx="21276">-447</cx:pt>
          <cx:pt idx="21277">-447</cx:pt>
          <cx:pt idx="21278">-447</cx:pt>
          <cx:pt idx="21279">-447</cx:pt>
          <cx:pt idx="21280">-446</cx:pt>
          <cx:pt idx="21281">-446</cx:pt>
          <cx:pt idx="21282">-446</cx:pt>
          <cx:pt idx="21283">-446</cx:pt>
          <cx:pt idx="21284">-446</cx:pt>
          <cx:pt idx="21285">-446</cx:pt>
          <cx:pt idx="21286">-446</cx:pt>
          <cx:pt idx="21287">-446</cx:pt>
          <cx:pt idx="21288">-445</cx:pt>
          <cx:pt idx="21289">-445</cx:pt>
          <cx:pt idx="21290">-445</cx:pt>
          <cx:pt idx="21291">-445</cx:pt>
          <cx:pt idx="21292">-445</cx:pt>
          <cx:pt idx="21293">-445</cx:pt>
          <cx:pt idx="21294">-445</cx:pt>
          <cx:pt idx="21295">-445</cx:pt>
          <cx:pt idx="21296">-445</cx:pt>
          <cx:pt idx="21297">-445</cx:pt>
          <cx:pt idx="21298">-445</cx:pt>
          <cx:pt idx="21299">-445</cx:pt>
          <cx:pt idx="21300">-445</cx:pt>
          <cx:pt idx="21301">-445</cx:pt>
          <cx:pt idx="21302">-444</cx:pt>
          <cx:pt idx="21303">-444</cx:pt>
          <cx:pt idx="21304">-444</cx:pt>
          <cx:pt idx="21305">-444</cx:pt>
          <cx:pt idx="21306">-444</cx:pt>
          <cx:pt idx="21307">-444</cx:pt>
          <cx:pt idx="21308">-444</cx:pt>
          <cx:pt idx="21309">-443</cx:pt>
          <cx:pt idx="21310">-443</cx:pt>
          <cx:pt idx="21311">-443</cx:pt>
          <cx:pt idx="21312">-443</cx:pt>
          <cx:pt idx="21313">-443</cx:pt>
          <cx:pt idx="21314">-443</cx:pt>
          <cx:pt idx="21315">-443</cx:pt>
          <cx:pt idx="21316">-443</cx:pt>
          <cx:pt idx="21317">-443</cx:pt>
          <cx:pt idx="21318">-443</cx:pt>
          <cx:pt idx="21319">-443</cx:pt>
          <cx:pt idx="21320">-442</cx:pt>
          <cx:pt idx="21321">-442</cx:pt>
          <cx:pt idx="21322">-442</cx:pt>
          <cx:pt idx="21323">-442</cx:pt>
          <cx:pt idx="21324">-442</cx:pt>
          <cx:pt idx="21325">-442</cx:pt>
          <cx:pt idx="21326">-441</cx:pt>
          <cx:pt idx="21327">-441</cx:pt>
          <cx:pt idx="21328">-441</cx:pt>
          <cx:pt idx="21329">-441</cx:pt>
          <cx:pt idx="21330">-441</cx:pt>
          <cx:pt idx="21331">-441</cx:pt>
          <cx:pt idx="21332">-441</cx:pt>
          <cx:pt idx="21333">-441</cx:pt>
          <cx:pt idx="21334">-441</cx:pt>
          <cx:pt idx="21335">-441</cx:pt>
          <cx:pt idx="21336">-441</cx:pt>
          <cx:pt idx="21337">-441</cx:pt>
          <cx:pt idx="21338">-441</cx:pt>
          <cx:pt idx="21339">-440</cx:pt>
          <cx:pt idx="21340">-440</cx:pt>
          <cx:pt idx="21341">-440</cx:pt>
          <cx:pt idx="21342">-440</cx:pt>
          <cx:pt idx="21343">-440</cx:pt>
          <cx:pt idx="21344">-440</cx:pt>
          <cx:pt idx="21345">-440</cx:pt>
          <cx:pt idx="21346">-440</cx:pt>
          <cx:pt idx="21347">-440</cx:pt>
          <cx:pt idx="21348">-440</cx:pt>
          <cx:pt idx="21349">-439</cx:pt>
          <cx:pt idx="21350">-439</cx:pt>
          <cx:pt idx="21351">-439</cx:pt>
          <cx:pt idx="21352">-439</cx:pt>
          <cx:pt idx="21353">-439</cx:pt>
          <cx:pt idx="21354">-439</cx:pt>
          <cx:pt idx="21355">-439</cx:pt>
          <cx:pt idx="21356">-439</cx:pt>
          <cx:pt idx="21357">-439</cx:pt>
          <cx:pt idx="21358">-439</cx:pt>
          <cx:pt idx="21359">-439</cx:pt>
          <cx:pt idx="21360">-439</cx:pt>
          <cx:pt idx="21361">-439</cx:pt>
          <cx:pt idx="21362">-439</cx:pt>
          <cx:pt idx="21363">-439</cx:pt>
          <cx:pt idx="21364">-439</cx:pt>
          <cx:pt idx="21365">-438</cx:pt>
          <cx:pt idx="21366">-438</cx:pt>
          <cx:pt idx="21367">-438</cx:pt>
          <cx:pt idx="21368">-438</cx:pt>
          <cx:pt idx="21369">-438</cx:pt>
          <cx:pt idx="21370">-438</cx:pt>
          <cx:pt idx="21371">-438</cx:pt>
          <cx:pt idx="21372">-438</cx:pt>
          <cx:pt idx="21373">-438</cx:pt>
          <cx:pt idx="21374">-437</cx:pt>
          <cx:pt idx="21375">-437</cx:pt>
          <cx:pt idx="21376">-437</cx:pt>
          <cx:pt idx="21377">-437</cx:pt>
          <cx:pt idx="21378">-437</cx:pt>
          <cx:pt idx="21379">-437</cx:pt>
          <cx:pt idx="21380">-437</cx:pt>
          <cx:pt idx="21381">-437</cx:pt>
          <cx:pt idx="21382">-437</cx:pt>
          <cx:pt idx="21383">-437</cx:pt>
          <cx:pt idx="21384">-437</cx:pt>
          <cx:pt idx="21385">-437</cx:pt>
          <cx:pt idx="21386">-437</cx:pt>
          <cx:pt idx="21387">-436</cx:pt>
          <cx:pt idx="21388">-436</cx:pt>
          <cx:pt idx="21389">-436</cx:pt>
          <cx:pt idx="21390">-436</cx:pt>
          <cx:pt idx="21391">-436</cx:pt>
          <cx:pt idx="21392">-436</cx:pt>
          <cx:pt idx="21393">-436</cx:pt>
          <cx:pt idx="21394">-436</cx:pt>
          <cx:pt idx="21395">-436</cx:pt>
          <cx:pt idx="21396">-436</cx:pt>
          <cx:pt idx="21397">-436</cx:pt>
          <cx:pt idx="21398">-436</cx:pt>
          <cx:pt idx="21399">-435</cx:pt>
          <cx:pt idx="21400">-435</cx:pt>
          <cx:pt idx="21401">-435</cx:pt>
          <cx:pt idx="21402">-435</cx:pt>
          <cx:pt idx="21403">-435</cx:pt>
          <cx:pt idx="21404">-435</cx:pt>
          <cx:pt idx="21405">-435</cx:pt>
          <cx:pt idx="21406">-434</cx:pt>
          <cx:pt idx="21407">-434</cx:pt>
          <cx:pt idx="21408">-434</cx:pt>
          <cx:pt idx="21409">-434</cx:pt>
          <cx:pt idx="21410">-434</cx:pt>
          <cx:pt idx="21411">-434</cx:pt>
          <cx:pt idx="21412">-434</cx:pt>
          <cx:pt idx="21413">-434</cx:pt>
          <cx:pt idx="21414">-434</cx:pt>
          <cx:pt idx="21415">-434</cx:pt>
          <cx:pt idx="21416">-434</cx:pt>
          <cx:pt idx="21417">-434</cx:pt>
          <cx:pt idx="21418">-434</cx:pt>
          <cx:pt idx="21419">-434</cx:pt>
          <cx:pt idx="21420">-433</cx:pt>
          <cx:pt idx="21421">-433</cx:pt>
          <cx:pt idx="21422">-433</cx:pt>
          <cx:pt idx="21423">-433</cx:pt>
          <cx:pt idx="21424">-433</cx:pt>
          <cx:pt idx="21425">-433</cx:pt>
          <cx:pt idx="21426">-433</cx:pt>
          <cx:pt idx="21427">-433</cx:pt>
          <cx:pt idx="21428">-432</cx:pt>
          <cx:pt idx="21429">-432</cx:pt>
          <cx:pt idx="21430">-432</cx:pt>
          <cx:pt idx="21431">-432</cx:pt>
          <cx:pt idx="21432">-432</cx:pt>
          <cx:pt idx="21433">-432</cx:pt>
          <cx:pt idx="21434">-432</cx:pt>
          <cx:pt idx="21435">-432</cx:pt>
          <cx:pt idx="21436">-432</cx:pt>
          <cx:pt idx="21437">-431</cx:pt>
          <cx:pt idx="21438">-431</cx:pt>
          <cx:pt idx="21439">-431</cx:pt>
          <cx:pt idx="21440">-431</cx:pt>
          <cx:pt idx="21441">-431</cx:pt>
          <cx:pt idx="21442">-431</cx:pt>
          <cx:pt idx="21443">-431</cx:pt>
          <cx:pt idx="21444">-431</cx:pt>
          <cx:pt idx="21445">-430</cx:pt>
          <cx:pt idx="21446">-430</cx:pt>
          <cx:pt idx="21447">-430</cx:pt>
          <cx:pt idx="21448">-430</cx:pt>
          <cx:pt idx="21449">-430</cx:pt>
          <cx:pt idx="21450">-430</cx:pt>
          <cx:pt idx="21451">-430</cx:pt>
          <cx:pt idx="21452">-430</cx:pt>
          <cx:pt idx="21453">-430</cx:pt>
          <cx:pt idx="21454">-430</cx:pt>
          <cx:pt idx="21455">-429</cx:pt>
          <cx:pt idx="21456">-429</cx:pt>
          <cx:pt idx="21457">-429</cx:pt>
          <cx:pt idx="21458">-429</cx:pt>
          <cx:pt idx="21459">-429</cx:pt>
          <cx:pt idx="21460">-429</cx:pt>
          <cx:pt idx="21461">-429</cx:pt>
          <cx:pt idx="21462">-429</cx:pt>
          <cx:pt idx="21463">-429</cx:pt>
          <cx:pt idx="21464">-429</cx:pt>
          <cx:pt idx="21465">-429</cx:pt>
          <cx:pt idx="21466">-429</cx:pt>
          <cx:pt idx="21467">-428</cx:pt>
          <cx:pt idx="21468">-428</cx:pt>
          <cx:pt idx="21469">-428</cx:pt>
          <cx:pt idx="21470">-428</cx:pt>
          <cx:pt idx="21471">-428</cx:pt>
          <cx:pt idx="21472">-428</cx:pt>
          <cx:pt idx="21473">-428</cx:pt>
          <cx:pt idx="21474">-428</cx:pt>
          <cx:pt idx="21475">-428</cx:pt>
          <cx:pt idx="21476">-428</cx:pt>
          <cx:pt idx="21477">-427</cx:pt>
          <cx:pt idx="21478">-427</cx:pt>
          <cx:pt idx="21479">-427</cx:pt>
          <cx:pt idx="21480">-427</cx:pt>
          <cx:pt idx="21481">-426</cx:pt>
          <cx:pt idx="21482">-426</cx:pt>
          <cx:pt idx="21483">-426</cx:pt>
          <cx:pt idx="21484">-426</cx:pt>
          <cx:pt idx="21485">-426</cx:pt>
          <cx:pt idx="21486">-426</cx:pt>
          <cx:pt idx="21487">-426</cx:pt>
          <cx:pt idx="21488">-426</cx:pt>
          <cx:pt idx="21489">-426</cx:pt>
          <cx:pt idx="21490">-426</cx:pt>
          <cx:pt idx="21491">-425</cx:pt>
          <cx:pt idx="21492">-425</cx:pt>
          <cx:pt idx="21493">-425</cx:pt>
          <cx:pt idx="21494">-425</cx:pt>
          <cx:pt idx="21495">-425</cx:pt>
          <cx:pt idx="21496">-425</cx:pt>
          <cx:pt idx="21497">-425</cx:pt>
          <cx:pt idx="21498">-425</cx:pt>
          <cx:pt idx="21499">-425</cx:pt>
          <cx:pt idx="21500">-425</cx:pt>
          <cx:pt idx="21501">-424</cx:pt>
          <cx:pt idx="21502">-424</cx:pt>
          <cx:pt idx="21503">-424</cx:pt>
          <cx:pt idx="21504">-424</cx:pt>
          <cx:pt idx="21505">-424</cx:pt>
          <cx:pt idx="21506">-424</cx:pt>
          <cx:pt idx="21507">-424</cx:pt>
          <cx:pt idx="21508">-424</cx:pt>
          <cx:pt idx="21509">-424</cx:pt>
          <cx:pt idx="21510">-424</cx:pt>
          <cx:pt idx="21511">-423</cx:pt>
          <cx:pt idx="21512">-423</cx:pt>
          <cx:pt idx="21513">-423</cx:pt>
          <cx:pt idx="21514">-423</cx:pt>
          <cx:pt idx="21515">-423</cx:pt>
          <cx:pt idx="21516">-423</cx:pt>
          <cx:pt idx="21517">-423</cx:pt>
          <cx:pt idx="21518">-423</cx:pt>
          <cx:pt idx="21519">-423</cx:pt>
          <cx:pt idx="21520">-423</cx:pt>
          <cx:pt idx="21521">-423</cx:pt>
          <cx:pt idx="21522">-423</cx:pt>
          <cx:pt idx="21523">-423</cx:pt>
          <cx:pt idx="21524">-422</cx:pt>
          <cx:pt idx="21525">-422</cx:pt>
          <cx:pt idx="21526">-422</cx:pt>
          <cx:pt idx="21527">-422</cx:pt>
          <cx:pt idx="21528">-422</cx:pt>
          <cx:pt idx="21529">-422</cx:pt>
          <cx:pt idx="21530">-422</cx:pt>
          <cx:pt idx="21531">-421</cx:pt>
          <cx:pt idx="21532">-421</cx:pt>
          <cx:pt idx="21533">-421</cx:pt>
          <cx:pt idx="21534">-421</cx:pt>
          <cx:pt idx="21535">-421</cx:pt>
          <cx:pt idx="21536">-421</cx:pt>
          <cx:pt idx="21537">-421</cx:pt>
          <cx:pt idx="21538">-421</cx:pt>
          <cx:pt idx="21539">-421</cx:pt>
          <cx:pt idx="21540">-420</cx:pt>
          <cx:pt idx="21541">-420</cx:pt>
          <cx:pt idx="21542">-420</cx:pt>
          <cx:pt idx="21543">-420</cx:pt>
          <cx:pt idx="21544">-420</cx:pt>
          <cx:pt idx="21545">-420</cx:pt>
          <cx:pt idx="21546">-420</cx:pt>
          <cx:pt idx="21547">-419</cx:pt>
          <cx:pt idx="21548">-419</cx:pt>
          <cx:pt idx="21549">-419</cx:pt>
          <cx:pt idx="21550">-419</cx:pt>
          <cx:pt idx="21551">-419</cx:pt>
          <cx:pt idx="21552">-419</cx:pt>
          <cx:pt idx="21553">-419</cx:pt>
          <cx:pt idx="21554">-419</cx:pt>
          <cx:pt idx="21555">-419</cx:pt>
          <cx:pt idx="21556">-419</cx:pt>
          <cx:pt idx="21557">-419</cx:pt>
          <cx:pt idx="21558">-419</cx:pt>
          <cx:pt idx="21559">-419</cx:pt>
          <cx:pt idx="21560">-419</cx:pt>
          <cx:pt idx="21561">-419</cx:pt>
          <cx:pt idx="21562">-419</cx:pt>
          <cx:pt idx="21563">-419</cx:pt>
          <cx:pt idx="21564">-418</cx:pt>
          <cx:pt idx="21565">-418</cx:pt>
          <cx:pt idx="21566">-418</cx:pt>
          <cx:pt idx="21567">-418</cx:pt>
          <cx:pt idx="21568">-418</cx:pt>
          <cx:pt idx="21569">-418</cx:pt>
          <cx:pt idx="21570">-418</cx:pt>
          <cx:pt idx="21571">-418</cx:pt>
          <cx:pt idx="21572">-418</cx:pt>
          <cx:pt idx="21573">-418</cx:pt>
          <cx:pt idx="21574">-418</cx:pt>
          <cx:pt idx="21575">-417</cx:pt>
          <cx:pt idx="21576">-417</cx:pt>
          <cx:pt idx="21577">-417</cx:pt>
          <cx:pt idx="21578">-417</cx:pt>
          <cx:pt idx="21579">-417</cx:pt>
          <cx:pt idx="21580">-417</cx:pt>
          <cx:pt idx="21581">-417</cx:pt>
          <cx:pt idx="21582">-417</cx:pt>
          <cx:pt idx="21583">-417</cx:pt>
          <cx:pt idx="21584">-416</cx:pt>
          <cx:pt idx="21585">-416</cx:pt>
          <cx:pt idx="21586">-416</cx:pt>
          <cx:pt idx="21587">-416</cx:pt>
          <cx:pt idx="21588">-416</cx:pt>
          <cx:pt idx="21589">-416</cx:pt>
          <cx:pt idx="21590">-416</cx:pt>
          <cx:pt idx="21591">-416</cx:pt>
          <cx:pt idx="21592">-416</cx:pt>
          <cx:pt idx="21593">-416</cx:pt>
          <cx:pt idx="21594">-416</cx:pt>
          <cx:pt idx="21595">-416</cx:pt>
          <cx:pt idx="21596">-415</cx:pt>
          <cx:pt idx="21597">-415</cx:pt>
          <cx:pt idx="21598">-415</cx:pt>
          <cx:pt idx="21599">-415</cx:pt>
          <cx:pt idx="21600">-415</cx:pt>
          <cx:pt idx="21601">-415</cx:pt>
          <cx:pt idx="21602">-415</cx:pt>
          <cx:pt idx="21603">-415</cx:pt>
          <cx:pt idx="21604">-415</cx:pt>
          <cx:pt idx="21605">-415</cx:pt>
          <cx:pt idx="21606">-415</cx:pt>
          <cx:pt idx="21607">-414</cx:pt>
          <cx:pt idx="21608">-414</cx:pt>
          <cx:pt idx="21609">-414</cx:pt>
          <cx:pt idx="21610">-414</cx:pt>
          <cx:pt idx="21611">-414</cx:pt>
          <cx:pt idx="21612">-414</cx:pt>
          <cx:pt idx="21613">-414</cx:pt>
          <cx:pt idx="21614">-414</cx:pt>
          <cx:pt idx="21615">-414</cx:pt>
          <cx:pt idx="21616">-414</cx:pt>
          <cx:pt idx="21617">-414</cx:pt>
          <cx:pt idx="21618">-414</cx:pt>
          <cx:pt idx="21619">-414</cx:pt>
          <cx:pt idx="21620">-414</cx:pt>
          <cx:pt idx="21621">-413</cx:pt>
          <cx:pt idx="21622">-413</cx:pt>
          <cx:pt idx="21623">-413</cx:pt>
          <cx:pt idx="21624">-413</cx:pt>
          <cx:pt idx="21625">-413</cx:pt>
          <cx:pt idx="21626">-413</cx:pt>
          <cx:pt idx="21627">-413</cx:pt>
          <cx:pt idx="21628">-413</cx:pt>
          <cx:pt idx="21629">-413</cx:pt>
          <cx:pt idx="21630">-413</cx:pt>
          <cx:pt idx="21631">-413</cx:pt>
          <cx:pt idx="21632">-413</cx:pt>
          <cx:pt idx="21633">-412</cx:pt>
          <cx:pt idx="21634">-412</cx:pt>
          <cx:pt idx="21635">-412</cx:pt>
          <cx:pt idx="21636">-412</cx:pt>
          <cx:pt idx="21637">-412</cx:pt>
          <cx:pt idx="21638">-412</cx:pt>
          <cx:pt idx="21639">-412</cx:pt>
          <cx:pt idx="21640">-412</cx:pt>
          <cx:pt idx="21641">-412</cx:pt>
          <cx:pt idx="21642">-412</cx:pt>
          <cx:pt idx="21643">-412</cx:pt>
          <cx:pt idx="21644">-411</cx:pt>
          <cx:pt idx="21645">-411</cx:pt>
          <cx:pt idx="21646">-411</cx:pt>
          <cx:pt idx="21647">-411</cx:pt>
          <cx:pt idx="21648">-411</cx:pt>
          <cx:pt idx="21649">-411</cx:pt>
          <cx:pt idx="21650">-411</cx:pt>
          <cx:pt idx="21651">-411</cx:pt>
          <cx:pt idx="21652">-411</cx:pt>
          <cx:pt idx="21653">-411</cx:pt>
          <cx:pt idx="21654">-410</cx:pt>
          <cx:pt idx="21655">-410</cx:pt>
          <cx:pt idx="21656">-410</cx:pt>
          <cx:pt idx="21657">-410</cx:pt>
          <cx:pt idx="21658">-410</cx:pt>
          <cx:pt idx="21659">-410</cx:pt>
          <cx:pt idx="21660">-410</cx:pt>
          <cx:pt idx="21661">-410</cx:pt>
          <cx:pt idx="21662">-410</cx:pt>
          <cx:pt idx="21663">-410</cx:pt>
          <cx:pt idx="21664">-410</cx:pt>
          <cx:pt idx="21665">-410</cx:pt>
          <cx:pt idx="21666">-410</cx:pt>
          <cx:pt idx="21667">-410</cx:pt>
          <cx:pt idx="21668">-409</cx:pt>
          <cx:pt idx="21669">-409</cx:pt>
          <cx:pt idx="21670">-409</cx:pt>
          <cx:pt idx="21671">-409</cx:pt>
          <cx:pt idx="21672">-409</cx:pt>
          <cx:pt idx="21673">-409</cx:pt>
          <cx:pt idx="21674">-409</cx:pt>
          <cx:pt idx="21675">-409</cx:pt>
          <cx:pt idx="21676">-409</cx:pt>
          <cx:pt idx="21677">-409</cx:pt>
          <cx:pt idx="21678">-408</cx:pt>
          <cx:pt idx="21679">-408</cx:pt>
          <cx:pt idx="21680">-408</cx:pt>
          <cx:pt idx="21681">-408</cx:pt>
          <cx:pt idx="21682">-408</cx:pt>
          <cx:pt idx="21683">-408</cx:pt>
          <cx:pt idx="21684">-408</cx:pt>
          <cx:pt idx="21685">-408</cx:pt>
          <cx:pt idx="21686">-408</cx:pt>
          <cx:pt idx="21687">-408</cx:pt>
          <cx:pt idx="21688">-408</cx:pt>
          <cx:pt idx="21689">-408</cx:pt>
          <cx:pt idx="21690">-407</cx:pt>
          <cx:pt idx="21691">-407</cx:pt>
          <cx:pt idx="21692">-407</cx:pt>
          <cx:pt idx="21693">-407</cx:pt>
          <cx:pt idx="21694">-407</cx:pt>
          <cx:pt idx="21695">-407</cx:pt>
          <cx:pt idx="21696">-407</cx:pt>
          <cx:pt idx="21697">-406</cx:pt>
          <cx:pt idx="21698">-406</cx:pt>
          <cx:pt idx="21699">-406</cx:pt>
          <cx:pt idx="21700">-406</cx:pt>
          <cx:pt idx="21701">-406</cx:pt>
          <cx:pt idx="21702">-406</cx:pt>
          <cx:pt idx="21703">-406</cx:pt>
          <cx:pt idx="21704">-406</cx:pt>
          <cx:pt idx="21705">-406</cx:pt>
          <cx:pt idx="21706">-406</cx:pt>
          <cx:pt idx="21707">-405</cx:pt>
          <cx:pt idx="21708">-405</cx:pt>
          <cx:pt idx="21709">-405</cx:pt>
          <cx:pt idx="21710">-405</cx:pt>
          <cx:pt idx="21711">-405</cx:pt>
          <cx:pt idx="21712">-405</cx:pt>
          <cx:pt idx="21713">-405</cx:pt>
          <cx:pt idx="21714">-405</cx:pt>
          <cx:pt idx="21715">-405</cx:pt>
          <cx:pt idx="21716">-404</cx:pt>
          <cx:pt idx="21717">-404</cx:pt>
          <cx:pt idx="21718">-404</cx:pt>
          <cx:pt idx="21719">-404</cx:pt>
          <cx:pt idx="21720">-404</cx:pt>
          <cx:pt idx="21721">-404</cx:pt>
          <cx:pt idx="21722">-404</cx:pt>
          <cx:pt idx="21723">-404</cx:pt>
          <cx:pt idx="21724">-404</cx:pt>
          <cx:pt idx="21725">-404</cx:pt>
          <cx:pt idx="21726">-404</cx:pt>
          <cx:pt idx="21727">-404</cx:pt>
          <cx:pt idx="21728">-404</cx:pt>
          <cx:pt idx="21729">-404</cx:pt>
          <cx:pt idx="21730">-404</cx:pt>
          <cx:pt idx="21731">-404</cx:pt>
          <cx:pt idx="21732">-404</cx:pt>
          <cx:pt idx="21733">-404</cx:pt>
          <cx:pt idx="21734">-404</cx:pt>
          <cx:pt idx="21735">-404</cx:pt>
          <cx:pt idx="21736">-404</cx:pt>
          <cx:pt idx="21737">-403</cx:pt>
          <cx:pt idx="21738">-403</cx:pt>
          <cx:pt idx="21739">-403</cx:pt>
          <cx:pt idx="21740">-403</cx:pt>
          <cx:pt idx="21741">-403</cx:pt>
          <cx:pt idx="21742">-403</cx:pt>
          <cx:pt idx="21743">-403</cx:pt>
          <cx:pt idx="21744">-402</cx:pt>
          <cx:pt idx="21745">-402</cx:pt>
          <cx:pt idx="21746">-402</cx:pt>
          <cx:pt idx="21747">-402</cx:pt>
          <cx:pt idx="21748">-402</cx:pt>
          <cx:pt idx="21749">-402</cx:pt>
          <cx:pt idx="21750">-402</cx:pt>
          <cx:pt idx="21751">-402</cx:pt>
          <cx:pt idx="21752">-401</cx:pt>
          <cx:pt idx="21753">-401</cx:pt>
          <cx:pt idx="21754">-401</cx:pt>
          <cx:pt idx="21755">-401</cx:pt>
          <cx:pt idx="21756">-401</cx:pt>
          <cx:pt idx="21757">-401</cx:pt>
          <cx:pt idx="21758">-401</cx:pt>
          <cx:pt idx="21759">-401</cx:pt>
          <cx:pt idx="21760">-401</cx:pt>
          <cx:pt idx="21761">-401</cx:pt>
          <cx:pt idx="21762">-401</cx:pt>
          <cx:pt idx="21763">-401</cx:pt>
          <cx:pt idx="21764">-401</cx:pt>
          <cx:pt idx="21765">-401</cx:pt>
          <cx:pt idx="21766">-400</cx:pt>
          <cx:pt idx="21767">-400</cx:pt>
          <cx:pt idx="21768">-400</cx:pt>
          <cx:pt idx="21769">-400</cx:pt>
          <cx:pt idx="21770">-400</cx:pt>
          <cx:pt idx="21771">-400</cx:pt>
          <cx:pt idx="21772">-400</cx:pt>
          <cx:pt idx="21773">-400</cx:pt>
          <cx:pt idx="21774">-400</cx:pt>
          <cx:pt idx="21775">-400</cx:pt>
          <cx:pt idx="21776">-400</cx:pt>
          <cx:pt idx="21777">-400</cx:pt>
          <cx:pt idx="21778">-399</cx:pt>
          <cx:pt idx="21779">-399</cx:pt>
          <cx:pt idx="21780">-399</cx:pt>
          <cx:pt idx="21781">-399</cx:pt>
          <cx:pt idx="21782">-399</cx:pt>
          <cx:pt idx="21783">-399</cx:pt>
          <cx:pt idx="21784">-399</cx:pt>
          <cx:pt idx="21785">-399</cx:pt>
          <cx:pt idx="21786">-399</cx:pt>
          <cx:pt idx="21787">-399</cx:pt>
          <cx:pt idx="21788">-399</cx:pt>
          <cx:pt idx="21789">-399</cx:pt>
          <cx:pt idx="21790">-399</cx:pt>
          <cx:pt idx="21791">-398</cx:pt>
          <cx:pt idx="21792">-398</cx:pt>
          <cx:pt idx="21793">-398</cx:pt>
          <cx:pt idx="21794">-398</cx:pt>
          <cx:pt idx="21795">-398</cx:pt>
          <cx:pt idx="21796">-398</cx:pt>
          <cx:pt idx="21797">-398</cx:pt>
          <cx:pt idx="21798">-398</cx:pt>
          <cx:pt idx="21799">-398</cx:pt>
          <cx:pt idx="21800">-397</cx:pt>
          <cx:pt idx="21801">-397</cx:pt>
          <cx:pt idx="21802">-397</cx:pt>
          <cx:pt idx="21803">-397</cx:pt>
          <cx:pt idx="21804">-397</cx:pt>
          <cx:pt idx="21805">-397</cx:pt>
          <cx:pt idx="21806">-397</cx:pt>
          <cx:pt idx="21807">-397</cx:pt>
          <cx:pt idx="21808">-397</cx:pt>
          <cx:pt idx="21809">-396</cx:pt>
          <cx:pt idx="21810">-396</cx:pt>
          <cx:pt idx="21811">-396</cx:pt>
          <cx:pt idx="21812">-396</cx:pt>
          <cx:pt idx="21813">-396</cx:pt>
          <cx:pt idx="21814">-396</cx:pt>
          <cx:pt idx="21815">-396</cx:pt>
          <cx:pt idx="21816">-396</cx:pt>
          <cx:pt idx="21817">-396</cx:pt>
          <cx:pt idx="21818">-396</cx:pt>
          <cx:pt idx="21819">-395</cx:pt>
          <cx:pt idx="21820">-395</cx:pt>
          <cx:pt idx="21821">-395</cx:pt>
          <cx:pt idx="21822">-395</cx:pt>
          <cx:pt idx="21823">-395</cx:pt>
          <cx:pt idx="21824">-395</cx:pt>
          <cx:pt idx="21825">-395</cx:pt>
          <cx:pt idx="21826">-395</cx:pt>
          <cx:pt idx="21827">-395</cx:pt>
          <cx:pt idx="21828">-395</cx:pt>
          <cx:pt idx="21829">-395</cx:pt>
          <cx:pt idx="21830">-395</cx:pt>
          <cx:pt idx="21831">-395</cx:pt>
          <cx:pt idx="21832">-395</cx:pt>
          <cx:pt idx="21833">-395</cx:pt>
          <cx:pt idx="21834">-394</cx:pt>
          <cx:pt idx="21835">-394</cx:pt>
          <cx:pt idx="21836">-394</cx:pt>
          <cx:pt idx="21837">-394</cx:pt>
          <cx:pt idx="21838">-393</cx:pt>
          <cx:pt idx="21839">-393</cx:pt>
          <cx:pt idx="21840">-393</cx:pt>
          <cx:pt idx="21841">-393</cx:pt>
          <cx:pt idx="21842">-393</cx:pt>
          <cx:pt idx="21843">-393</cx:pt>
          <cx:pt idx="21844">-393</cx:pt>
          <cx:pt idx="21845">-393</cx:pt>
          <cx:pt idx="21846">-393</cx:pt>
          <cx:pt idx="21847">-393</cx:pt>
          <cx:pt idx="21848">-392</cx:pt>
          <cx:pt idx="21849">-392</cx:pt>
          <cx:pt idx="21850">-392</cx:pt>
          <cx:pt idx="21851">-392</cx:pt>
          <cx:pt idx="21852">-392</cx:pt>
          <cx:pt idx="21853">-392</cx:pt>
          <cx:pt idx="21854">-392</cx:pt>
          <cx:pt idx="21855">-392</cx:pt>
          <cx:pt idx="21856">-392</cx:pt>
          <cx:pt idx="21857">-392</cx:pt>
          <cx:pt idx="21858">-392</cx:pt>
          <cx:pt idx="21859">-392</cx:pt>
          <cx:pt idx="21860">-392</cx:pt>
          <cx:pt idx="21861">-392</cx:pt>
          <cx:pt idx="21862">-391</cx:pt>
          <cx:pt idx="21863">-391</cx:pt>
          <cx:pt idx="21864">-391</cx:pt>
          <cx:pt idx="21865">-391</cx:pt>
          <cx:pt idx="21866">-391</cx:pt>
          <cx:pt idx="21867">-391</cx:pt>
          <cx:pt idx="21868">-391</cx:pt>
          <cx:pt idx="21869">-390</cx:pt>
          <cx:pt idx="21870">-390</cx:pt>
          <cx:pt idx="21871">-390</cx:pt>
          <cx:pt idx="21872">-390</cx:pt>
          <cx:pt idx="21873">-390</cx:pt>
          <cx:pt idx="21874">-390</cx:pt>
          <cx:pt idx="21875">-390</cx:pt>
          <cx:pt idx="21876">-389</cx:pt>
          <cx:pt idx="21877">-389</cx:pt>
          <cx:pt idx="21878">-389</cx:pt>
          <cx:pt idx="21879">-389</cx:pt>
          <cx:pt idx="21880">-389</cx:pt>
          <cx:pt idx="21881">-389</cx:pt>
          <cx:pt idx="21882">-389</cx:pt>
          <cx:pt idx="21883">-389</cx:pt>
          <cx:pt idx="21884">-389</cx:pt>
          <cx:pt idx="21885">-389</cx:pt>
          <cx:pt idx="21886">-389</cx:pt>
          <cx:pt idx="21887">-389</cx:pt>
          <cx:pt idx="21888">-389</cx:pt>
          <cx:pt idx="21889">-389</cx:pt>
          <cx:pt idx="21890">-388</cx:pt>
          <cx:pt idx="21891">-388</cx:pt>
          <cx:pt idx="21892">-388</cx:pt>
          <cx:pt idx="21893">-388</cx:pt>
          <cx:pt idx="21894">-388</cx:pt>
          <cx:pt idx="21895">-388</cx:pt>
          <cx:pt idx="21896">-388</cx:pt>
          <cx:pt idx="21897">-388</cx:pt>
          <cx:pt idx="21898">-387</cx:pt>
          <cx:pt idx="21899">-387</cx:pt>
          <cx:pt idx="21900">-387</cx:pt>
          <cx:pt idx="21901">-387</cx:pt>
          <cx:pt idx="21902">-387</cx:pt>
          <cx:pt idx="21903">-387</cx:pt>
          <cx:pt idx="21904">-386</cx:pt>
          <cx:pt idx="21905">-386</cx:pt>
          <cx:pt idx="21906">-386</cx:pt>
          <cx:pt idx="21907">-386</cx:pt>
          <cx:pt idx="21908">-386</cx:pt>
          <cx:pt idx="21909">-386</cx:pt>
          <cx:pt idx="21910">-386</cx:pt>
          <cx:pt idx="21911">-386</cx:pt>
          <cx:pt idx="21912">-386</cx:pt>
          <cx:pt idx="21913">-385</cx:pt>
          <cx:pt idx="21914">-385</cx:pt>
          <cx:pt idx="21915">-385</cx:pt>
          <cx:pt idx="21916">-385</cx:pt>
          <cx:pt idx="21917">-385</cx:pt>
          <cx:pt idx="21918">-385</cx:pt>
          <cx:pt idx="21919">-385</cx:pt>
          <cx:pt idx="21920">-385</cx:pt>
          <cx:pt idx="21921">-385</cx:pt>
          <cx:pt idx="21922">-385</cx:pt>
          <cx:pt idx="21923">-384</cx:pt>
          <cx:pt idx="21924">-384</cx:pt>
          <cx:pt idx="21925">-384</cx:pt>
          <cx:pt idx="21926">-384</cx:pt>
          <cx:pt idx="21927">-384</cx:pt>
          <cx:pt idx="21928">-384</cx:pt>
          <cx:pt idx="21929">-384</cx:pt>
          <cx:pt idx="21930">-384</cx:pt>
          <cx:pt idx="21931">-384</cx:pt>
          <cx:pt idx="21932">-384</cx:pt>
          <cx:pt idx="21933">-384</cx:pt>
          <cx:pt idx="21934">-384</cx:pt>
          <cx:pt idx="21935">-384</cx:pt>
          <cx:pt idx="21936">-383</cx:pt>
          <cx:pt idx="21937">-383</cx:pt>
          <cx:pt idx="21938">-383</cx:pt>
          <cx:pt idx="21939">-383</cx:pt>
          <cx:pt idx="21940">-383</cx:pt>
          <cx:pt idx="21941">-383</cx:pt>
          <cx:pt idx="21942">-383</cx:pt>
          <cx:pt idx="21943">-383</cx:pt>
          <cx:pt idx="21944">-383</cx:pt>
          <cx:pt idx="21945">-382</cx:pt>
          <cx:pt idx="21946">-382</cx:pt>
          <cx:pt idx="21947">-382</cx:pt>
          <cx:pt idx="21948">-382</cx:pt>
          <cx:pt idx="21949">-382</cx:pt>
          <cx:pt idx="21950">-382</cx:pt>
          <cx:pt idx="21951">-382</cx:pt>
          <cx:pt idx="21952">-382</cx:pt>
          <cx:pt idx="21953">-382</cx:pt>
          <cx:pt idx="21954">-382</cx:pt>
          <cx:pt idx="21955">-382</cx:pt>
          <cx:pt idx="21956">-381</cx:pt>
          <cx:pt idx="21957">-381</cx:pt>
          <cx:pt idx="21958">-381</cx:pt>
          <cx:pt idx="21959">-381</cx:pt>
          <cx:pt idx="21960">-381</cx:pt>
          <cx:pt idx="21961">-381</cx:pt>
          <cx:pt idx="21962">-381</cx:pt>
          <cx:pt idx="21963">-381</cx:pt>
          <cx:pt idx="21964">-381</cx:pt>
          <cx:pt idx="21965">-381</cx:pt>
          <cx:pt idx="21966">-381</cx:pt>
          <cx:pt idx="21967">-381</cx:pt>
          <cx:pt idx="21968">-381</cx:pt>
          <cx:pt idx="21969">-381</cx:pt>
          <cx:pt idx="21970">-380</cx:pt>
          <cx:pt idx="21971">-380</cx:pt>
          <cx:pt idx="21972">-380</cx:pt>
          <cx:pt idx="21973">-380</cx:pt>
          <cx:pt idx="21974">-380</cx:pt>
          <cx:pt idx="21975">-380</cx:pt>
          <cx:pt idx="21976">-380</cx:pt>
          <cx:pt idx="21977">-380</cx:pt>
          <cx:pt idx="21978">-380</cx:pt>
          <cx:pt idx="21979">-380</cx:pt>
          <cx:pt idx="21980">-380</cx:pt>
          <cx:pt idx="21981">-380</cx:pt>
          <cx:pt idx="21982">-380</cx:pt>
          <cx:pt idx="21983">-380</cx:pt>
          <cx:pt idx="21984">-380</cx:pt>
          <cx:pt idx="21985">-379</cx:pt>
          <cx:pt idx="21986">-379</cx:pt>
          <cx:pt idx="21987">-379</cx:pt>
          <cx:pt idx="21988">-379</cx:pt>
          <cx:pt idx="21989">-379</cx:pt>
          <cx:pt idx="21990">-379</cx:pt>
          <cx:pt idx="21991">-379</cx:pt>
          <cx:pt idx="21992">-379</cx:pt>
          <cx:pt idx="21993">-379</cx:pt>
          <cx:pt idx="21994">-379</cx:pt>
          <cx:pt idx="21995">-379</cx:pt>
          <cx:pt idx="21996">-378</cx:pt>
          <cx:pt idx="21997">-378</cx:pt>
          <cx:pt idx="21998">-378</cx:pt>
          <cx:pt idx="21999">-378</cx:pt>
          <cx:pt idx="22000">-378</cx:pt>
          <cx:pt idx="22001">-378</cx:pt>
          <cx:pt idx="22002">-378</cx:pt>
          <cx:pt idx="22003">-377</cx:pt>
          <cx:pt idx="22004">-377</cx:pt>
          <cx:pt idx="22005">-377</cx:pt>
          <cx:pt idx="22006">-377</cx:pt>
          <cx:pt idx="22007">-377</cx:pt>
          <cx:pt idx="22008">-377</cx:pt>
          <cx:pt idx="22009">-377</cx:pt>
          <cx:pt idx="22010">-377</cx:pt>
          <cx:pt idx="22011">-377</cx:pt>
          <cx:pt idx="22012">-377</cx:pt>
          <cx:pt idx="22013">-377</cx:pt>
          <cx:pt idx="22014">-377</cx:pt>
          <cx:pt idx="22015">-377</cx:pt>
          <cx:pt idx="22016">-376</cx:pt>
          <cx:pt idx="22017">-376</cx:pt>
          <cx:pt idx="22018">-376</cx:pt>
          <cx:pt idx="22019">-376</cx:pt>
          <cx:pt idx="22020">-376</cx:pt>
          <cx:pt idx="22021">-376</cx:pt>
          <cx:pt idx="22022">-376</cx:pt>
          <cx:pt idx="22023">-376</cx:pt>
          <cx:pt idx="22024">-376</cx:pt>
          <cx:pt idx="22025">-376</cx:pt>
          <cx:pt idx="22026">-376</cx:pt>
          <cx:pt idx="22027">-376</cx:pt>
          <cx:pt idx="22028">-375</cx:pt>
          <cx:pt idx="22029">-375</cx:pt>
          <cx:pt idx="22030">-375</cx:pt>
          <cx:pt idx="22031">-375</cx:pt>
          <cx:pt idx="22032">-375</cx:pt>
          <cx:pt idx="22033">-375</cx:pt>
          <cx:pt idx="22034">-375</cx:pt>
          <cx:pt idx="22035">-375</cx:pt>
          <cx:pt idx="22036">-375</cx:pt>
          <cx:pt idx="22037">-375</cx:pt>
          <cx:pt idx="22038">-374</cx:pt>
          <cx:pt idx="22039">-374</cx:pt>
          <cx:pt idx="22040">-374</cx:pt>
          <cx:pt idx="22041">-374</cx:pt>
          <cx:pt idx="22042">-374</cx:pt>
          <cx:pt idx="22043">-374</cx:pt>
          <cx:pt idx="22044">-374</cx:pt>
          <cx:pt idx="22045">-374</cx:pt>
          <cx:pt idx="22046">-374</cx:pt>
          <cx:pt idx="22047">-374</cx:pt>
          <cx:pt idx="22048">-374</cx:pt>
          <cx:pt idx="22049">-374</cx:pt>
          <cx:pt idx="22050">-374</cx:pt>
          <cx:pt idx="22051">-374</cx:pt>
          <cx:pt idx="22052">-374</cx:pt>
          <cx:pt idx="22053">-374</cx:pt>
          <cx:pt idx="22054">-373</cx:pt>
          <cx:pt idx="22055">-373</cx:pt>
          <cx:pt idx="22056">-373</cx:pt>
          <cx:pt idx="22057">-373</cx:pt>
          <cx:pt idx="22058">-373</cx:pt>
          <cx:pt idx="22059">-373</cx:pt>
          <cx:pt idx="22060">-373</cx:pt>
          <cx:pt idx="22061">-373</cx:pt>
          <cx:pt idx="22062">-373</cx:pt>
          <cx:pt idx="22063">-372</cx:pt>
          <cx:pt idx="22064">-372</cx:pt>
          <cx:pt idx="22065">-372</cx:pt>
          <cx:pt idx="22066">-372</cx:pt>
          <cx:pt idx="22067">-372</cx:pt>
          <cx:pt idx="22068">-372</cx:pt>
          <cx:pt idx="22069">-372</cx:pt>
          <cx:pt idx="22070">-372</cx:pt>
          <cx:pt idx="22071">-372</cx:pt>
          <cx:pt idx="22072">-372</cx:pt>
          <cx:pt idx="22073">-371</cx:pt>
          <cx:pt idx="22074">-371</cx:pt>
          <cx:pt idx="22075">-371</cx:pt>
          <cx:pt idx="22076">-371</cx:pt>
          <cx:pt idx="22077">-371</cx:pt>
          <cx:pt idx="22078">-371</cx:pt>
          <cx:pt idx="22079">-371</cx:pt>
          <cx:pt idx="22080">-371</cx:pt>
          <cx:pt idx="22081">-371</cx:pt>
          <cx:pt idx="22082">-371</cx:pt>
          <cx:pt idx="22083">-371</cx:pt>
          <cx:pt idx="22084">-371</cx:pt>
          <cx:pt idx="22085">-371</cx:pt>
          <cx:pt idx="22086">-370</cx:pt>
          <cx:pt idx="22087">-370</cx:pt>
          <cx:pt idx="22088">-370</cx:pt>
          <cx:pt idx="22089">-370</cx:pt>
          <cx:pt idx="22090">-370</cx:pt>
          <cx:pt idx="22091">-370</cx:pt>
          <cx:pt idx="22092">-370</cx:pt>
          <cx:pt idx="22093">-370</cx:pt>
          <cx:pt idx="22094">-370</cx:pt>
          <cx:pt idx="22095">-370</cx:pt>
          <cx:pt idx="22096">-370</cx:pt>
          <cx:pt idx="22097">-370</cx:pt>
          <cx:pt idx="22098">-370</cx:pt>
          <cx:pt idx="22099">-370</cx:pt>
          <cx:pt idx="22100">-370</cx:pt>
          <cx:pt idx="22101">-370</cx:pt>
          <cx:pt idx="22102">-370</cx:pt>
          <cx:pt idx="22103">-369</cx:pt>
          <cx:pt idx="22104">-369</cx:pt>
          <cx:pt idx="22105">-369</cx:pt>
          <cx:pt idx="22106">-369</cx:pt>
          <cx:pt idx="22107">-369</cx:pt>
          <cx:pt idx="22108">-369</cx:pt>
          <cx:pt idx="22109">-369</cx:pt>
          <cx:pt idx="22110">-369</cx:pt>
          <cx:pt idx="22111">-369</cx:pt>
          <cx:pt idx="22112">-369</cx:pt>
          <cx:pt idx="22113">-369</cx:pt>
          <cx:pt idx="22114">-369</cx:pt>
          <cx:pt idx="22115">-368</cx:pt>
          <cx:pt idx="22116">-368</cx:pt>
          <cx:pt idx="22117">-368</cx:pt>
          <cx:pt idx="22118">-368</cx:pt>
          <cx:pt idx="22119">-368</cx:pt>
          <cx:pt idx="22120">-368</cx:pt>
          <cx:pt idx="22121">-368</cx:pt>
          <cx:pt idx="22122">-368</cx:pt>
          <cx:pt idx="22123">-368</cx:pt>
          <cx:pt idx="22124">-368</cx:pt>
          <cx:pt idx="22125">-368</cx:pt>
          <cx:pt idx="22126">-368</cx:pt>
          <cx:pt idx="22127">-368</cx:pt>
          <cx:pt idx="22128">-367</cx:pt>
          <cx:pt idx="22129">-367</cx:pt>
          <cx:pt idx="22130">-367</cx:pt>
          <cx:pt idx="22131">-367</cx:pt>
          <cx:pt idx="22132">-367</cx:pt>
          <cx:pt idx="22133">-367</cx:pt>
          <cx:pt idx="22134">-367</cx:pt>
          <cx:pt idx="22135">-367</cx:pt>
          <cx:pt idx="22136">-367</cx:pt>
          <cx:pt idx="22137">-367</cx:pt>
          <cx:pt idx="22138">-366</cx:pt>
          <cx:pt idx="22139">-366</cx:pt>
          <cx:pt idx="22140">-366</cx:pt>
          <cx:pt idx="22141">-366</cx:pt>
          <cx:pt idx="22142">-366</cx:pt>
          <cx:pt idx="22143">-366</cx:pt>
          <cx:pt idx="22144">-366</cx:pt>
          <cx:pt idx="22145">-366</cx:pt>
          <cx:pt idx="22146">-365</cx:pt>
          <cx:pt idx="22147">-365</cx:pt>
          <cx:pt idx="22148">-365</cx:pt>
          <cx:pt idx="22149">-365</cx:pt>
          <cx:pt idx="22150">-365</cx:pt>
          <cx:pt idx="22151">-365</cx:pt>
          <cx:pt idx="22152">-365</cx:pt>
          <cx:pt idx="22153">-365</cx:pt>
          <cx:pt idx="22154">-365</cx:pt>
          <cx:pt idx="22155">-365</cx:pt>
          <cx:pt idx="22156">-365</cx:pt>
          <cx:pt idx="22157">-364</cx:pt>
          <cx:pt idx="22158">-364</cx:pt>
          <cx:pt idx="22159">-364</cx:pt>
          <cx:pt idx="22160">-364</cx:pt>
          <cx:pt idx="22161">-364</cx:pt>
          <cx:pt idx="22162">-364</cx:pt>
          <cx:pt idx="22163">-364</cx:pt>
          <cx:pt idx="22164">-364</cx:pt>
          <cx:pt idx="22165">-364</cx:pt>
          <cx:pt idx="22166">-364</cx:pt>
          <cx:pt idx="22167">-364</cx:pt>
          <cx:pt idx="22168">-364</cx:pt>
          <cx:pt idx="22169">-364</cx:pt>
          <cx:pt idx="22170">-364</cx:pt>
          <cx:pt idx="22171">-364</cx:pt>
          <cx:pt idx="22172">-363</cx:pt>
          <cx:pt idx="22173">-363</cx:pt>
          <cx:pt idx="22174">-363</cx:pt>
          <cx:pt idx="22175">-363</cx:pt>
          <cx:pt idx="22176">-363</cx:pt>
          <cx:pt idx="22177">-363</cx:pt>
          <cx:pt idx="22178">-363</cx:pt>
          <cx:pt idx="22179">-362</cx:pt>
          <cx:pt idx="22180">-362</cx:pt>
          <cx:pt idx="22181">-362</cx:pt>
          <cx:pt idx="22182">-362</cx:pt>
          <cx:pt idx="22183">-362</cx:pt>
          <cx:pt idx="22184">-362</cx:pt>
          <cx:pt idx="22185">-362</cx:pt>
          <cx:pt idx="22186">-362</cx:pt>
          <cx:pt idx="22187">-361</cx:pt>
          <cx:pt idx="22188">-361</cx:pt>
          <cx:pt idx="22189">-361</cx:pt>
          <cx:pt idx="22190">-361</cx:pt>
          <cx:pt idx="22191">-361</cx:pt>
          <cx:pt idx="22192">-361</cx:pt>
          <cx:pt idx="22193">-361</cx:pt>
          <cx:pt idx="22194">-361</cx:pt>
          <cx:pt idx="22195">-361</cx:pt>
          <cx:pt idx="22196">-361</cx:pt>
          <cx:pt idx="22197">-361</cx:pt>
          <cx:pt idx="22198">-361</cx:pt>
          <cx:pt idx="22199">-361</cx:pt>
          <cx:pt idx="22200">-361</cx:pt>
          <cx:pt idx="22201">-361</cx:pt>
          <cx:pt idx="22202">-361</cx:pt>
          <cx:pt idx="22203">-360</cx:pt>
          <cx:pt idx="22204">-360</cx:pt>
          <cx:pt idx="22205">-360</cx:pt>
          <cx:pt idx="22206">-360</cx:pt>
          <cx:pt idx="22207">-360</cx:pt>
          <cx:pt idx="22208">-360</cx:pt>
          <cx:pt idx="22209">-360</cx:pt>
          <cx:pt idx="22210">-360</cx:pt>
          <cx:pt idx="22211">-360</cx:pt>
          <cx:pt idx="22212">-360</cx:pt>
          <cx:pt idx="22213">-360</cx:pt>
          <cx:pt idx="22214">-360</cx:pt>
          <cx:pt idx="22215">-360</cx:pt>
          <cx:pt idx="22216">-360</cx:pt>
          <cx:pt idx="22217">-360</cx:pt>
          <cx:pt idx="22218">-360</cx:pt>
          <cx:pt idx="22219">-360</cx:pt>
          <cx:pt idx="22220">-359</cx:pt>
          <cx:pt idx="22221">-359</cx:pt>
          <cx:pt idx="22222">-359</cx:pt>
          <cx:pt idx="22223">-359</cx:pt>
          <cx:pt idx="22224">-359</cx:pt>
          <cx:pt idx="22225">-359</cx:pt>
          <cx:pt idx="22226">-359</cx:pt>
          <cx:pt idx="22227">-358</cx:pt>
          <cx:pt idx="22228">-358</cx:pt>
          <cx:pt idx="22229">-358</cx:pt>
          <cx:pt idx="22230">-358</cx:pt>
          <cx:pt idx="22231">-358</cx:pt>
          <cx:pt idx="22232">-358</cx:pt>
          <cx:pt idx="22233">-358</cx:pt>
          <cx:pt idx="22234">-358</cx:pt>
          <cx:pt idx="22235">-358</cx:pt>
          <cx:pt idx="22236">-358</cx:pt>
          <cx:pt idx="22237">-358</cx:pt>
          <cx:pt idx="22238">-357</cx:pt>
          <cx:pt idx="22239">-357</cx:pt>
          <cx:pt idx="22240">-357</cx:pt>
          <cx:pt idx="22241">-357</cx:pt>
          <cx:pt idx="22242">-357</cx:pt>
          <cx:pt idx="22243">-357</cx:pt>
          <cx:pt idx="22244">-357</cx:pt>
          <cx:pt idx="22245">-357</cx:pt>
          <cx:pt idx="22246">-357</cx:pt>
          <cx:pt idx="22247">-357</cx:pt>
          <cx:pt idx="22248">-357</cx:pt>
          <cx:pt idx="22249">-357</cx:pt>
          <cx:pt idx="22250">-356</cx:pt>
          <cx:pt idx="22251">-356</cx:pt>
          <cx:pt idx="22252">-356</cx:pt>
          <cx:pt idx="22253">-356</cx:pt>
          <cx:pt idx="22254">-356</cx:pt>
          <cx:pt idx="22255">-356</cx:pt>
          <cx:pt idx="22256">-356</cx:pt>
          <cx:pt idx="22257">-356</cx:pt>
          <cx:pt idx="22258">-356</cx:pt>
          <cx:pt idx="22259">-356</cx:pt>
          <cx:pt idx="22260">-356</cx:pt>
          <cx:pt idx="22261">-356</cx:pt>
          <cx:pt idx="22262">-356</cx:pt>
          <cx:pt idx="22263">-355</cx:pt>
          <cx:pt idx="22264">-355</cx:pt>
          <cx:pt idx="22265">-355</cx:pt>
          <cx:pt idx="22266">-355</cx:pt>
          <cx:pt idx="22267">-355</cx:pt>
          <cx:pt idx="22268">-355</cx:pt>
          <cx:pt idx="22269">-355</cx:pt>
          <cx:pt idx="22270">-355</cx:pt>
          <cx:pt idx="22271">-355</cx:pt>
          <cx:pt idx="22272">-355</cx:pt>
          <cx:pt idx="22273">-355</cx:pt>
          <cx:pt idx="22274">-355</cx:pt>
          <cx:pt idx="22275">-355</cx:pt>
          <cx:pt idx="22276">-354</cx:pt>
          <cx:pt idx="22277">-354</cx:pt>
          <cx:pt idx="22278">-354</cx:pt>
          <cx:pt idx="22279">-354</cx:pt>
          <cx:pt idx="22280">-354</cx:pt>
          <cx:pt idx="22281">-354</cx:pt>
          <cx:pt idx="22282">-354</cx:pt>
          <cx:pt idx="22283">-354</cx:pt>
          <cx:pt idx="22284">-354</cx:pt>
          <cx:pt idx="22285">-354</cx:pt>
          <cx:pt idx="22286">-354</cx:pt>
          <cx:pt idx="22287">-354</cx:pt>
          <cx:pt idx="22288">-354</cx:pt>
          <cx:pt idx="22289">-354</cx:pt>
          <cx:pt idx="22290">-353</cx:pt>
          <cx:pt idx="22291">-353</cx:pt>
          <cx:pt idx="22292">-353</cx:pt>
          <cx:pt idx="22293">-353</cx:pt>
          <cx:pt idx="22294">-353</cx:pt>
          <cx:pt idx="22295">-353</cx:pt>
          <cx:pt idx="22296">-353</cx:pt>
          <cx:pt idx="22297">-353</cx:pt>
          <cx:pt idx="22298">-353</cx:pt>
          <cx:pt idx="22299">-353</cx:pt>
          <cx:pt idx="22300">-353</cx:pt>
          <cx:pt idx="22301">-353</cx:pt>
          <cx:pt idx="22302">-353</cx:pt>
          <cx:pt idx="22303">-352</cx:pt>
          <cx:pt idx="22304">-352</cx:pt>
          <cx:pt idx="22305">-352</cx:pt>
          <cx:pt idx="22306">-352</cx:pt>
          <cx:pt idx="22307">-352</cx:pt>
          <cx:pt idx="22308">-352</cx:pt>
          <cx:pt idx="22309">-352</cx:pt>
          <cx:pt idx="22310">-352</cx:pt>
          <cx:pt idx="22311">-352</cx:pt>
          <cx:pt idx="22312">-352</cx:pt>
          <cx:pt idx="22313">-352</cx:pt>
          <cx:pt idx="22314">-352</cx:pt>
          <cx:pt idx="22315">-352</cx:pt>
          <cx:pt idx="22316">-351</cx:pt>
          <cx:pt idx="22317">-351</cx:pt>
          <cx:pt idx="22318">-351</cx:pt>
          <cx:pt idx="22319">-351</cx:pt>
          <cx:pt idx="22320">-351</cx:pt>
          <cx:pt idx="22321">-351</cx:pt>
          <cx:pt idx="22322">-351</cx:pt>
          <cx:pt idx="22323">-351</cx:pt>
          <cx:pt idx="22324">-350</cx:pt>
          <cx:pt idx="22325">-350</cx:pt>
          <cx:pt idx="22326">-350</cx:pt>
          <cx:pt idx="22327">-350</cx:pt>
          <cx:pt idx="22328">-350</cx:pt>
          <cx:pt idx="22329">-350</cx:pt>
          <cx:pt idx="22330">-350</cx:pt>
          <cx:pt idx="22331">-350</cx:pt>
          <cx:pt idx="22332">-350</cx:pt>
          <cx:pt idx="22333">-350</cx:pt>
          <cx:pt idx="22334">-350</cx:pt>
          <cx:pt idx="22335">-349</cx:pt>
          <cx:pt idx="22336">-349</cx:pt>
          <cx:pt idx="22337">-349</cx:pt>
          <cx:pt idx="22338">-349</cx:pt>
          <cx:pt idx="22339">-349</cx:pt>
          <cx:pt idx="22340">-349</cx:pt>
          <cx:pt idx="22341">-349</cx:pt>
          <cx:pt idx="22342">-349</cx:pt>
          <cx:pt idx="22343">-349</cx:pt>
          <cx:pt idx="22344">-349</cx:pt>
          <cx:pt idx="22345">-349</cx:pt>
          <cx:pt idx="22346">-349</cx:pt>
          <cx:pt idx="22347">-349</cx:pt>
          <cx:pt idx="22348">-349</cx:pt>
          <cx:pt idx="22349">-348</cx:pt>
          <cx:pt idx="22350">-348</cx:pt>
          <cx:pt idx="22351">-348</cx:pt>
          <cx:pt idx="22352">-348</cx:pt>
          <cx:pt idx="22353">-348</cx:pt>
          <cx:pt idx="22354">-348</cx:pt>
          <cx:pt idx="22355">-348</cx:pt>
          <cx:pt idx="22356">-348</cx:pt>
          <cx:pt idx="22357">-348</cx:pt>
          <cx:pt idx="22358">-348</cx:pt>
          <cx:pt idx="22359">-348</cx:pt>
          <cx:pt idx="22360">-348</cx:pt>
          <cx:pt idx="22361">-348</cx:pt>
          <cx:pt idx="22362">-347</cx:pt>
          <cx:pt idx="22363">-347</cx:pt>
          <cx:pt idx="22364">-347</cx:pt>
          <cx:pt idx="22365">-347</cx:pt>
          <cx:pt idx="22366">-347</cx:pt>
          <cx:pt idx="22367">-347</cx:pt>
          <cx:pt idx="22368">-347</cx:pt>
          <cx:pt idx="22369">-347</cx:pt>
          <cx:pt idx="22370">-347</cx:pt>
          <cx:pt idx="22371">-347</cx:pt>
          <cx:pt idx="22372">-346</cx:pt>
          <cx:pt idx="22373">-346</cx:pt>
          <cx:pt idx="22374">-346</cx:pt>
          <cx:pt idx="22375">-346</cx:pt>
          <cx:pt idx="22376">-346</cx:pt>
          <cx:pt idx="22377">-346</cx:pt>
          <cx:pt idx="22378">-346</cx:pt>
          <cx:pt idx="22379">-346</cx:pt>
          <cx:pt idx="22380">-346</cx:pt>
          <cx:pt idx="22381">-346</cx:pt>
          <cx:pt idx="22382">-346</cx:pt>
          <cx:pt idx="22383">-346</cx:pt>
          <cx:pt idx="22384">-346</cx:pt>
          <cx:pt idx="22385">-346</cx:pt>
          <cx:pt idx="22386">-346</cx:pt>
          <cx:pt idx="22387">-345</cx:pt>
          <cx:pt idx="22388">-345</cx:pt>
          <cx:pt idx="22389">-345</cx:pt>
          <cx:pt idx="22390">-345</cx:pt>
          <cx:pt idx="22391">-345</cx:pt>
          <cx:pt idx="22392">-345</cx:pt>
          <cx:pt idx="22393">-345</cx:pt>
          <cx:pt idx="22394">-345</cx:pt>
          <cx:pt idx="22395">-345</cx:pt>
          <cx:pt idx="22396">-345</cx:pt>
          <cx:pt idx="22397">-345</cx:pt>
          <cx:pt idx="22398">-344</cx:pt>
          <cx:pt idx="22399">-344</cx:pt>
          <cx:pt idx="22400">-344</cx:pt>
          <cx:pt idx="22401">-344</cx:pt>
          <cx:pt idx="22402">-344</cx:pt>
          <cx:pt idx="22403">-344</cx:pt>
          <cx:pt idx="22404">-344</cx:pt>
          <cx:pt idx="22405">-344</cx:pt>
          <cx:pt idx="22406">-344</cx:pt>
          <cx:pt idx="22407">-344</cx:pt>
          <cx:pt idx="22408">-343</cx:pt>
          <cx:pt idx="22409">-343</cx:pt>
          <cx:pt idx="22410">-343</cx:pt>
          <cx:pt idx="22411">-343</cx:pt>
          <cx:pt idx="22412">-343</cx:pt>
          <cx:pt idx="22413">-343</cx:pt>
          <cx:pt idx="22414">-343</cx:pt>
          <cx:pt idx="22415">-343</cx:pt>
          <cx:pt idx="22416">-343</cx:pt>
          <cx:pt idx="22417">-343</cx:pt>
          <cx:pt idx="22418">-343</cx:pt>
          <cx:pt idx="22419">-342</cx:pt>
          <cx:pt idx="22420">-342</cx:pt>
          <cx:pt idx="22421">-342</cx:pt>
          <cx:pt idx="22422">-342</cx:pt>
          <cx:pt idx="22423">-342</cx:pt>
          <cx:pt idx="22424">-342</cx:pt>
          <cx:pt idx="22425">-342</cx:pt>
          <cx:pt idx="22426">-342</cx:pt>
          <cx:pt idx="22427">-342</cx:pt>
          <cx:pt idx="22428">-342</cx:pt>
          <cx:pt idx="22429">-342</cx:pt>
          <cx:pt idx="22430">-342</cx:pt>
          <cx:pt idx="22431">-342</cx:pt>
          <cx:pt idx="22432">-341</cx:pt>
          <cx:pt idx="22433">-341</cx:pt>
          <cx:pt idx="22434">-341</cx:pt>
          <cx:pt idx="22435">-341</cx:pt>
          <cx:pt idx="22436">-341</cx:pt>
          <cx:pt idx="22437">-341</cx:pt>
          <cx:pt idx="22438">-341</cx:pt>
          <cx:pt idx="22439">-341</cx:pt>
          <cx:pt idx="22440">-341</cx:pt>
          <cx:pt idx="22441">-341</cx:pt>
          <cx:pt idx="22442">-341</cx:pt>
          <cx:pt idx="22443">-341</cx:pt>
          <cx:pt idx="22444">-341</cx:pt>
          <cx:pt idx="22445">-341</cx:pt>
          <cx:pt idx="22446">-341</cx:pt>
          <cx:pt idx="22447">-340</cx:pt>
          <cx:pt idx="22448">-340</cx:pt>
          <cx:pt idx="22449">-340</cx:pt>
          <cx:pt idx="22450">-340</cx:pt>
          <cx:pt idx="22451">-340</cx:pt>
          <cx:pt idx="22452">-340</cx:pt>
          <cx:pt idx="22453">-340</cx:pt>
          <cx:pt idx="22454">-340</cx:pt>
          <cx:pt idx="22455">-340</cx:pt>
          <cx:pt idx="22456">-340</cx:pt>
          <cx:pt idx="22457">-340</cx:pt>
          <cx:pt idx="22458">-340</cx:pt>
          <cx:pt idx="22459">-340</cx:pt>
          <cx:pt idx="22460">-340</cx:pt>
          <cx:pt idx="22461">-339</cx:pt>
          <cx:pt idx="22462">-339</cx:pt>
          <cx:pt idx="22463">-339</cx:pt>
          <cx:pt idx="22464">-339</cx:pt>
          <cx:pt idx="22465">-339</cx:pt>
          <cx:pt idx="22466">-339</cx:pt>
          <cx:pt idx="22467">-339</cx:pt>
          <cx:pt idx="22468">-339</cx:pt>
          <cx:pt idx="22469">-339</cx:pt>
          <cx:pt idx="22470">-339</cx:pt>
          <cx:pt idx="22471">-339</cx:pt>
          <cx:pt idx="22472">-339</cx:pt>
          <cx:pt idx="22473">-339</cx:pt>
          <cx:pt idx="22474">-339</cx:pt>
          <cx:pt idx="22475">-338</cx:pt>
          <cx:pt idx="22476">-338</cx:pt>
          <cx:pt idx="22477">-338</cx:pt>
          <cx:pt idx="22478">-338</cx:pt>
          <cx:pt idx="22479">-338</cx:pt>
          <cx:pt idx="22480">-338</cx:pt>
          <cx:pt idx="22481">-338</cx:pt>
          <cx:pt idx="22482">-338</cx:pt>
          <cx:pt idx="22483">-338</cx:pt>
          <cx:pt idx="22484">-338</cx:pt>
          <cx:pt idx="22485">-338</cx:pt>
          <cx:pt idx="22486">-338</cx:pt>
          <cx:pt idx="22487">-338</cx:pt>
          <cx:pt idx="22488">-338</cx:pt>
          <cx:pt idx="22489">-337</cx:pt>
          <cx:pt idx="22490">-337</cx:pt>
          <cx:pt idx="22491">-337</cx:pt>
          <cx:pt idx="22492">-337</cx:pt>
          <cx:pt idx="22493">-337</cx:pt>
          <cx:pt idx="22494">-337</cx:pt>
          <cx:pt idx="22495">-337</cx:pt>
          <cx:pt idx="22496">-337</cx:pt>
          <cx:pt idx="22497">-337</cx:pt>
          <cx:pt idx="22498">-337</cx:pt>
          <cx:pt idx="22499">-337</cx:pt>
          <cx:pt idx="22500">-337</cx:pt>
          <cx:pt idx="22501">-337</cx:pt>
          <cx:pt idx="22502">-336</cx:pt>
          <cx:pt idx="22503">-336</cx:pt>
          <cx:pt idx="22504">-336</cx:pt>
          <cx:pt idx="22505">-336</cx:pt>
          <cx:pt idx="22506">-336</cx:pt>
          <cx:pt idx="22507">-336</cx:pt>
          <cx:pt idx="22508">-336</cx:pt>
          <cx:pt idx="22509">-336</cx:pt>
          <cx:pt idx="22510">-336</cx:pt>
          <cx:pt idx="22511">-335</cx:pt>
          <cx:pt idx="22512">-335</cx:pt>
          <cx:pt idx="22513">-335</cx:pt>
          <cx:pt idx="22514">-335</cx:pt>
          <cx:pt idx="22515">-335</cx:pt>
          <cx:pt idx="22516">-335</cx:pt>
          <cx:pt idx="22517">-335</cx:pt>
          <cx:pt idx="22518">-335</cx:pt>
          <cx:pt idx="22519">-335</cx:pt>
          <cx:pt idx="22520">-335</cx:pt>
          <cx:pt idx="22521">-335</cx:pt>
          <cx:pt idx="22522">-335</cx:pt>
          <cx:pt idx="22523">-335</cx:pt>
          <cx:pt idx="22524">-335</cx:pt>
          <cx:pt idx="22525">-335</cx:pt>
          <cx:pt idx="22526">-335</cx:pt>
          <cx:pt idx="22527">-335</cx:pt>
          <cx:pt idx="22528">-334</cx:pt>
          <cx:pt idx="22529">-334</cx:pt>
          <cx:pt idx="22530">-334</cx:pt>
          <cx:pt idx="22531">-334</cx:pt>
          <cx:pt idx="22532">-334</cx:pt>
          <cx:pt idx="22533">-334</cx:pt>
          <cx:pt idx="22534">-334</cx:pt>
          <cx:pt idx="22535">-334</cx:pt>
          <cx:pt idx="22536">-334</cx:pt>
          <cx:pt idx="22537">-334</cx:pt>
          <cx:pt idx="22538">-334</cx:pt>
          <cx:pt idx="22539">-334</cx:pt>
          <cx:pt idx="22540">-334</cx:pt>
          <cx:pt idx="22541">-334</cx:pt>
          <cx:pt idx="22542">-333</cx:pt>
          <cx:pt idx="22543">-333</cx:pt>
          <cx:pt idx="22544">-333</cx:pt>
          <cx:pt idx="22545">-333</cx:pt>
          <cx:pt idx="22546">-333</cx:pt>
          <cx:pt idx="22547">-333</cx:pt>
          <cx:pt idx="22548">-333</cx:pt>
          <cx:pt idx="22549">-333</cx:pt>
          <cx:pt idx="22550">-333</cx:pt>
          <cx:pt idx="22551">-333</cx:pt>
          <cx:pt idx="22552">-333</cx:pt>
          <cx:pt idx="22553">-332</cx:pt>
          <cx:pt idx="22554">-332</cx:pt>
          <cx:pt idx="22555">-332</cx:pt>
          <cx:pt idx="22556">-332</cx:pt>
          <cx:pt idx="22557">-332</cx:pt>
          <cx:pt idx="22558">-332</cx:pt>
          <cx:pt idx="22559">-332</cx:pt>
          <cx:pt idx="22560">-332</cx:pt>
          <cx:pt idx="22561">-332</cx:pt>
          <cx:pt idx="22562">-332</cx:pt>
          <cx:pt idx="22563">-332</cx:pt>
          <cx:pt idx="22564">-331</cx:pt>
          <cx:pt idx="22565">-331</cx:pt>
          <cx:pt idx="22566">-331</cx:pt>
          <cx:pt idx="22567">-331</cx:pt>
          <cx:pt idx="22568">-331</cx:pt>
          <cx:pt idx="22569">-331</cx:pt>
          <cx:pt idx="22570">-331</cx:pt>
          <cx:pt idx="22571">-331</cx:pt>
          <cx:pt idx="22572">-331</cx:pt>
          <cx:pt idx="22573">-331</cx:pt>
          <cx:pt idx="22574">-331</cx:pt>
          <cx:pt idx="22575">-330</cx:pt>
          <cx:pt idx="22576">-330</cx:pt>
          <cx:pt idx="22577">-330</cx:pt>
          <cx:pt idx="22578">-330</cx:pt>
          <cx:pt idx="22579">-330</cx:pt>
          <cx:pt idx="22580">-330</cx:pt>
          <cx:pt idx="22581">-330</cx:pt>
          <cx:pt idx="22582">-330</cx:pt>
          <cx:pt idx="22583">-330</cx:pt>
          <cx:pt idx="22584">-329</cx:pt>
          <cx:pt idx="22585">-329</cx:pt>
          <cx:pt idx="22586">-329</cx:pt>
          <cx:pt idx="22587">-329</cx:pt>
          <cx:pt idx="22588">-329</cx:pt>
          <cx:pt idx="22589">-329</cx:pt>
          <cx:pt idx="22590">-329</cx:pt>
          <cx:pt idx="22591">-329</cx:pt>
          <cx:pt idx="22592">-329</cx:pt>
          <cx:pt idx="22593">-329</cx:pt>
          <cx:pt idx="22594">-329</cx:pt>
          <cx:pt idx="22595">-329</cx:pt>
          <cx:pt idx="22596">-329</cx:pt>
          <cx:pt idx="22597">-328</cx:pt>
          <cx:pt idx="22598">-328</cx:pt>
          <cx:pt idx="22599">-328</cx:pt>
          <cx:pt idx="22600">-328</cx:pt>
          <cx:pt idx="22601">-328</cx:pt>
          <cx:pt idx="22602">-328</cx:pt>
          <cx:pt idx="22603">-328</cx:pt>
          <cx:pt idx="22604">-328</cx:pt>
          <cx:pt idx="22605">-328</cx:pt>
          <cx:pt idx="22606">-328</cx:pt>
          <cx:pt idx="22607">-328</cx:pt>
          <cx:pt idx="22608">-328</cx:pt>
          <cx:pt idx="22609">-328</cx:pt>
          <cx:pt idx="22610">-328</cx:pt>
          <cx:pt idx="22611">-328</cx:pt>
          <cx:pt idx="22612">-327</cx:pt>
          <cx:pt idx="22613">-327</cx:pt>
          <cx:pt idx="22614">-327</cx:pt>
          <cx:pt idx="22615">-327</cx:pt>
          <cx:pt idx="22616">-327</cx:pt>
          <cx:pt idx="22617">-327</cx:pt>
          <cx:pt idx="22618">-327</cx:pt>
          <cx:pt idx="22619">-327</cx:pt>
          <cx:pt idx="22620">-327</cx:pt>
          <cx:pt idx="22621">-327</cx:pt>
          <cx:pt idx="22622">-327</cx:pt>
          <cx:pt idx="22623">-327</cx:pt>
          <cx:pt idx="22624">-327</cx:pt>
          <cx:pt idx="22625">-327</cx:pt>
          <cx:pt idx="22626">-327</cx:pt>
          <cx:pt idx="22627">-327</cx:pt>
          <cx:pt idx="22628">-327</cx:pt>
          <cx:pt idx="22629">-327</cx:pt>
          <cx:pt idx="22630">-327</cx:pt>
          <cx:pt idx="22631">-327</cx:pt>
          <cx:pt idx="22632">-327</cx:pt>
          <cx:pt idx="22633">-326</cx:pt>
          <cx:pt idx="22634">-326</cx:pt>
          <cx:pt idx="22635">-326</cx:pt>
          <cx:pt idx="22636">-326</cx:pt>
          <cx:pt idx="22637">-326</cx:pt>
          <cx:pt idx="22638">-326</cx:pt>
          <cx:pt idx="22639">-326</cx:pt>
          <cx:pt idx="22640">-326</cx:pt>
          <cx:pt idx="22641">-326</cx:pt>
          <cx:pt idx="22642">-326</cx:pt>
          <cx:pt idx="22643">-325</cx:pt>
          <cx:pt idx="22644">-325</cx:pt>
          <cx:pt idx="22645">-325</cx:pt>
          <cx:pt idx="22646">-325</cx:pt>
          <cx:pt idx="22647">-325</cx:pt>
          <cx:pt idx="22648">-325</cx:pt>
          <cx:pt idx="22649">-325</cx:pt>
          <cx:pt idx="22650">-325</cx:pt>
          <cx:pt idx="22651">-325</cx:pt>
          <cx:pt idx="22652">-325</cx:pt>
          <cx:pt idx="22653">-325</cx:pt>
          <cx:pt idx="22654">-325</cx:pt>
          <cx:pt idx="22655">-325</cx:pt>
          <cx:pt idx="22656">-325</cx:pt>
          <cx:pt idx="22657">-324</cx:pt>
          <cx:pt idx="22658">-324</cx:pt>
          <cx:pt idx="22659">-324</cx:pt>
          <cx:pt idx="22660">-324</cx:pt>
          <cx:pt idx="22661">-324</cx:pt>
          <cx:pt idx="22662">-324</cx:pt>
          <cx:pt idx="22663">-324</cx:pt>
          <cx:pt idx="22664">-323</cx:pt>
          <cx:pt idx="22665">-323</cx:pt>
          <cx:pt idx="22666">-323</cx:pt>
          <cx:pt idx="22667">-323</cx:pt>
          <cx:pt idx="22668">-323</cx:pt>
          <cx:pt idx="22669">-323</cx:pt>
          <cx:pt idx="22670">-323</cx:pt>
          <cx:pt idx="22671">-323</cx:pt>
          <cx:pt idx="22672">-323</cx:pt>
          <cx:pt idx="22673">-323</cx:pt>
          <cx:pt idx="22674">-323</cx:pt>
          <cx:pt idx="22675">-323</cx:pt>
          <cx:pt idx="22676">-323</cx:pt>
          <cx:pt idx="22677">-323</cx:pt>
          <cx:pt idx="22678">-323</cx:pt>
          <cx:pt idx="22679">-322</cx:pt>
          <cx:pt idx="22680">-322</cx:pt>
          <cx:pt idx="22681">-322</cx:pt>
          <cx:pt idx="22682">-322</cx:pt>
          <cx:pt idx="22683">-322</cx:pt>
          <cx:pt idx="22684">-322</cx:pt>
          <cx:pt idx="22685">-322</cx:pt>
          <cx:pt idx="22686">-322</cx:pt>
          <cx:pt idx="22687">-322</cx:pt>
          <cx:pt idx="22688">-322</cx:pt>
          <cx:pt idx="22689">-321</cx:pt>
          <cx:pt idx="22690">-321</cx:pt>
          <cx:pt idx="22691">-321</cx:pt>
          <cx:pt idx="22692">-321</cx:pt>
          <cx:pt idx="22693">-321</cx:pt>
          <cx:pt idx="22694">-321</cx:pt>
          <cx:pt idx="22695">-321</cx:pt>
          <cx:pt idx="22696">-321</cx:pt>
          <cx:pt idx="22697">-321</cx:pt>
          <cx:pt idx="22698">-321</cx:pt>
          <cx:pt idx="22699">-321</cx:pt>
          <cx:pt idx="22700">-321</cx:pt>
          <cx:pt idx="22701">-320</cx:pt>
          <cx:pt idx="22702">-320</cx:pt>
          <cx:pt idx="22703">-320</cx:pt>
          <cx:pt idx="22704">-320</cx:pt>
          <cx:pt idx="22705">-320</cx:pt>
          <cx:pt idx="22706">-320</cx:pt>
          <cx:pt idx="22707">-320</cx:pt>
          <cx:pt idx="22708">-320</cx:pt>
          <cx:pt idx="22709">-320</cx:pt>
          <cx:pt idx="22710">-320</cx:pt>
          <cx:pt idx="22711">-320</cx:pt>
          <cx:pt idx="22712">-320</cx:pt>
          <cx:pt idx="22713">-320</cx:pt>
          <cx:pt idx="22714">-319</cx:pt>
          <cx:pt idx="22715">-319</cx:pt>
          <cx:pt idx="22716">-319</cx:pt>
          <cx:pt idx="22717">-319</cx:pt>
          <cx:pt idx="22718">-319</cx:pt>
          <cx:pt idx="22719">-319</cx:pt>
          <cx:pt idx="22720">-319</cx:pt>
          <cx:pt idx="22721">-319</cx:pt>
          <cx:pt idx="22722">-319</cx:pt>
          <cx:pt idx="22723">-319</cx:pt>
          <cx:pt idx="22724">-319</cx:pt>
          <cx:pt idx="22725">-319</cx:pt>
          <cx:pt idx="22726">-319</cx:pt>
          <cx:pt idx="22727">-319</cx:pt>
          <cx:pt idx="22728">-319</cx:pt>
          <cx:pt idx="22729">-319</cx:pt>
          <cx:pt idx="22730">-319</cx:pt>
          <cx:pt idx="22731">-318</cx:pt>
          <cx:pt idx="22732">-318</cx:pt>
          <cx:pt idx="22733">-318</cx:pt>
          <cx:pt idx="22734">-318</cx:pt>
          <cx:pt idx="22735">-318</cx:pt>
          <cx:pt idx="22736">-318</cx:pt>
          <cx:pt idx="22737">-318</cx:pt>
          <cx:pt idx="22738">-318</cx:pt>
          <cx:pt idx="22739">-318</cx:pt>
          <cx:pt idx="22740">-318</cx:pt>
          <cx:pt idx="22741">-318</cx:pt>
          <cx:pt idx="22742">-318</cx:pt>
          <cx:pt idx="22743">-318</cx:pt>
          <cx:pt idx="22744">-318</cx:pt>
          <cx:pt idx="22745">-318</cx:pt>
          <cx:pt idx="22746">-317</cx:pt>
          <cx:pt idx="22747">-317</cx:pt>
          <cx:pt idx="22748">-317</cx:pt>
          <cx:pt idx="22749">-317</cx:pt>
          <cx:pt idx="22750">-317</cx:pt>
          <cx:pt idx="22751">-317</cx:pt>
          <cx:pt idx="22752">-317</cx:pt>
          <cx:pt idx="22753">-317</cx:pt>
          <cx:pt idx="22754">-317</cx:pt>
          <cx:pt idx="22755">-317</cx:pt>
          <cx:pt idx="22756">-317</cx:pt>
          <cx:pt idx="22757">-317</cx:pt>
          <cx:pt idx="22758">-317</cx:pt>
          <cx:pt idx="22759">-317</cx:pt>
          <cx:pt idx="22760">-317</cx:pt>
          <cx:pt idx="22761">-317</cx:pt>
          <cx:pt idx="22762">-316</cx:pt>
          <cx:pt idx="22763">-316</cx:pt>
          <cx:pt idx="22764">-316</cx:pt>
          <cx:pt idx="22765">-316</cx:pt>
          <cx:pt idx="22766">-316</cx:pt>
          <cx:pt idx="22767">-316</cx:pt>
          <cx:pt idx="22768">-316</cx:pt>
          <cx:pt idx="22769">-316</cx:pt>
          <cx:pt idx="22770">-316</cx:pt>
          <cx:pt idx="22771">-316</cx:pt>
          <cx:pt idx="22772">-316</cx:pt>
          <cx:pt idx="22773">-316</cx:pt>
          <cx:pt idx="22774">-316</cx:pt>
          <cx:pt idx="22775">-316</cx:pt>
          <cx:pt idx="22776">-316</cx:pt>
          <cx:pt idx="22777">-316</cx:pt>
          <cx:pt idx="22778">-316</cx:pt>
          <cx:pt idx="22779">-315</cx:pt>
          <cx:pt idx="22780">-315</cx:pt>
          <cx:pt idx="22781">-315</cx:pt>
          <cx:pt idx="22782">-315</cx:pt>
          <cx:pt idx="22783">-315</cx:pt>
          <cx:pt idx="22784">-315</cx:pt>
          <cx:pt idx="22785">-314</cx:pt>
          <cx:pt idx="22786">-314</cx:pt>
          <cx:pt idx="22787">-314</cx:pt>
          <cx:pt idx="22788">-314</cx:pt>
          <cx:pt idx="22789">-314</cx:pt>
          <cx:pt idx="22790">-314</cx:pt>
          <cx:pt idx="22791">-314</cx:pt>
          <cx:pt idx="22792">-314</cx:pt>
          <cx:pt idx="22793">-314</cx:pt>
          <cx:pt idx="22794">-314</cx:pt>
          <cx:pt idx="22795">-314</cx:pt>
          <cx:pt idx="22796">-314</cx:pt>
          <cx:pt idx="22797">-314</cx:pt>
          <cx:pt idx="22798">-313</cx:pt>
          <cx:pt idx="22799">-313</cx:pt>
          <cx:pt idx="22800">-313</cx:pt>
          <cx:pt idx="22801">-313</cx:pt>
          <cx:pt idx="22802">-313</cx:pt>
          <cx:pt idx="22803">-313</cx:pt>
          <cx:pt idx="22804">-313</cx:pt>
          <cx:pt idx="22805">-313</cx:pt>
          <cx:pt idx="22806">-313</cx:pt>
          <cx:pt idx="22807">-313</cx:pt>
          <cx:pt idx="22808">-313</cx:pt>
          <cx:pt idx="22809">-312</cx:pt>
          <cx:pt idx="22810">-312</cx:pt>
          <cx:pt idx="22811">-312</cx:pt>
          <cx:pt idx="22812">-312</cx:pt>
          <cx:pt idx="22813">-312</cx:pt>
          <cx:pt idx="22814">-312</cx:pt>
          <cx:pt idx="22815">-312</cx:pt>
          <cx:pt idx="22816">-312</cx:pt>
          <cx:pt idx="22817">-312</cx:pt>
          <cx:pt idx="22818">-312</cx:pt>
          <cx:pt idx="22819">-312</cx:pt>
          <cx:pt idx="22820">-312</cx:pt>
          <cx:pt idx="22821">-312</cx:pt>
          <cx:pt idx="22822">-312</cx:pt>
          <cx:pt idx="22823">-312</cx:pt>
          <cx:pt idx="22824">-311</cx:pt>
          <cx:pt idx="22825">-311</cx:pt>
          <cx:pt idx="22826">-311</cx:pt>
          <cx:pt idx="22827">-311</cx:pt>
          <cx:pt idx="22828">-311</cx:pt>
          <cx:pt idx="22829">-311</cx:pt>
          <cx:pt idx="22830">-311</cx:pt>
          <cx:pt idx="22831">-311</cx:pt>
          <cx:pt idx="22832">-311</cx:pt>
          <cx:pt idx="22833">-311</cx:pt>
          <cx:pt idx="22834">-311</cx:pt>
          <cx:pt idx="22835">-311</cx:pt>
          <cx:pt idx="22836">-310</cx:pt>
          <cx:pt idx="22837">-310</cx:pt>
          <cx:pt idx="22838">-310</cx:pt>
          <cx:pt idx="22839">-310</cx:pt>
          <cx:pt idx="22840">-310</cx:pt>
          <cx:pt idx="22841">-310</cx:pt>
          <cx:pt idx="22842">-310</cx:pt>
          <cx:pt idx="22843">-310</cx:pt>
          <cx:pt idx="22844">-310</cx:pt>
          <cx:pt idx="22845">-310</cx:pt>
          <cx:pt idx="22846">-310</cx:pt>
          <cx:pt idx="22847">-310</cx:pt>
          <cx:pt idx="22848">-310</cx:pt>
          <cx:pt idx="22849">-310</cx:pt>
          <cx:pt idx="22850">-310</cx:pt>
          <cx:pt idx="22851">-310</cx:pt>
          <cx:pt idx="22852">-310</cx:pt>
          <cx:pt idx="22853">-309</cx:pt>
          <cx:pt idx="22854">-309</cx:pt>
          <cx:pt idx="22855">-309</cx:pt>
          <cx:pt idx="22856">-309</cx:pt>
          <cx:pt idx="22857">-309</cx:pt>
          <cx:pt idx="22858">-309</cx:pt>
          <cx:pt idx="22859">-309</cx:pt>
          <cx:pt idx="22860">-309</cx:pt>
          <cx:pt idx="22861">-309</cx:pt>
          <cx:pt idx="22862">-309</cx:pt>
          <cx:pt idx="22863">-309</cx:pt>
          <cx:pt idx="22864">-309</cx:pt>
          <cx:pt idx="22865">-308</cx:pt>
          <cx:pt idx="22866">-308</cx:pt>
          <cx:pt idx="22867">-308</cx:pt>
          <cx:pt idx="22868">-308</cx:pt>
          <cx:pt idx="22869">-308</cx:pt>
          <cx:pt idx="22870">-308</cx:pt>
          <cx:pt idx="22871">-308</cx:pt>
          <cx:pt idx="22872">-308</cx:pt>
          <cx:pt idx="22873">-307</cx:pt>
          <cx:pt idx="22874">-307</cx:pt>
          <cx:pt idx="22875">-307</cx:pt>
          <cx:pt idx="22876">-307</cx:pt>
          <cx:pt idx="22877">-307</cx:pt>
          <cx:pt idx="22878">-307</cx:pt>
          <cx:pt idx="22879">-307</cx:pt>
          <cx:pt idx="22880">-307</cx:pt>
          <cx:pt idx="22881">-307</cx:pt>
          <cx:pt idx="22882">-306</cx:pt>
          <cx:pt idx="22883">-306</cx:pt>
          <cx:pt idx="22884">-306</cx:pt>
          <cx:pt idx="22885">-306</cx:pt>
          <cx:pt idx="22886">-306</cx:pt>
          <cx:pt idx="22887">-306</cx:pt>
          <cx:pt idx="22888">-306</cx:pt>
          <cx:pt idx="22889">-306</cx:pt>
          <cx:pt idx="22890">-306</cx:pt>
          <cx:pt idx="22891">-306</cx:pt>
          <cx:pt idx="22892">-306</cx:pt>
          <cx:pt idx="22893">-306</cx:pt>
          <cx:pt idx="22894">-306</cx:pt>
          <cx:pt idx="22895">-306</cx:pt>
          <cx:pt idx="22896">-306</cx:pt>
          <cx:pt idx="22897">-306</cx:pt>
          <cx:pt idx="22898">-305</cx:pt>
          <cx:pt idx="22899">-305</cx:pt>
          <cx:pt idx="22900">-305</cx:pt>
          <cx:pt idx="22901">-305</cx:pt>
          <cx:pt idx="22902">-305</cx:pt>
          <cx:pt idx="22903">-305</cx:pt>
          <cx:pt idx="22904">-305</cx:pt>
          <cx:pt idx="22905">-305</cx:pt>
          <cx:pt idx="22906">-305</cx:pt>
          <cx:pt idx="22907">-305</cx:pt>
          <cx:pt idx="22908">-305</cx:pt>
          <cx:pt idx="22909">-305</cx:pt>
          <cx:pt idx="22910">-304</cx:pt>
          <cx:pt idx="22911">-304</cx:pt>
          <cx:pt idx="22912">-304</cx:pt>
          <cx:pt idx="22913">-304</cx:pt>
          <cx:pt idx="22914">-304</cx:pt>
          <cx:pt idx="22915">-304</cx:pt>
          <cx:pt idx="22916">-304</cx:pt>
          <cx:pt idx="22917">-304</cx:pt>
          <cx:pt idx="22918">-304</cx:pt>
          <cx:pt idx="22919">-303</cx:pt>
          <cx:pt idx="22920">-303</cx:pt>
          <cx:pt idx="22921">-303</cx:pt>
          <cx:pt idx="22922">-303</cx:pt>
          <cx:pt idx="22923">-303</cx:pt>
          <cx:pt idx="22924">-303</cx:pt>
          <cx:pt idx="22925">-303</cx:pt>
          <cx:pt idx="22926">-303</cx:pt>
          <cx:pt idx="22927">-303</cx:pt>
          <cx:pt idx="22928">-303</cx:pt>
          <cx:pt idx="22929">-303</cx:pt>
          <cx:pt idx="22930">-303</cx:pt>
          <cx:pt idx="22931">-303</cx:pt>
          <cx:pt idx="22932">-303</cx:pt>
          <cx:pt idx="22933">-303</cx:pt>
          <cx:pt idx="22934">-303</cx:pt>
          <cx:pt idx="22935">-302</cx:pt>
          <cx:pt idx="22936">-302</cx:pt>
          <cx:pt idx="22937">-302</cx:pt>
          <cx:pt idx="22938">-302</cx:pt>
          <cx:pt idx="22939">-302</cx:pt>
          <cx:pt idx="22940">-302</cx:pt>
          <cx:pt idx="22941">-302</cx:pt>
          <cx:pt idx="22942">-302</cx:pt>
          <cx:pt idx="22943">-302</cx:pt>
          <cx:pt idx="22944">-302</cx:pt>
          <cx:pt idx="22945">-302</cx:pt>
          <cx:pt idx="22946">-302</cx:pt>
          <cx:pt idx="22947">-302</cx:pt>
          <cx:pt idx="22948">-302</cx:pt>
          <cx:pt idx="22949">-302</cx:pt>
          <cx:pt idx="22950">-302</cx:pt>
          <cx:pt idx="22951">-301</cx:pt>
          <cx:pt idx="22952">-301</cx:pt>
          <cx:pt idx="22953">-301</cx:pt>
          <cx:pt idx="22954">-301</cx:pt>
          <cx:pt idx="22955">-301</cx:pt>
          <cx:pt idx="22956">-301</cx:pt>
          <cx:pt idx="22957">-301</cx:pt>
          <cx:pt idx="22958">-301</cx:pt>
          <cx:pt idx="22959">-301</cx:pt>
          <cx:pt idx="22960">-301</cx:pt>
          <cx:pt idx="22961">-301</cx:pt>
          <cx:pt idx="22962">-301</cx:pt>
          <cx:pt idx="22963">-301</cx:pt>
          <cx:pt idx="22964">-301</cx:pt>
          <cx:pt idx="22965">-301</cx:pt>
          <cx:pt idx="22966">-301</cx:pt>
          <cx:pt idx="22967">-300</cx:pt>
          <cx:pt idx="22968">-300</cx:pt>
          <cx:pt idx="22969">-300</cx:pt>
          <cx:pt idx="22970">-300</cx:pt>
          <cx:pt idx="22971">-300</cx:pt>
          <cx:pt idx="22972">-300</cx:pt>
          <cx:pt idx="22973">-300</cx:pt>
          <cx:pt idx="22974">-300</cx:pt>
          <cx:pt idx="22975">-300</cx:pt>
          <cx:pt idx="22976">-300</cx:pt>
          <cx:pt idx="22977">-300</cx:pt>
          <cx:pt idx="22978">-300</cx:pt>
          <cx:pt idx="22979">-300</cx:pt>
          <cx:pt idx="22980">-300</cx:pt>
          <cx:pt idx="22981">-300</cx:pt>
          <cx:pt idx="22982">-300</cx:pt>
          <cx:pt idx="22983">-300</cx:pt>
          <cx:pt idx="22984">-299</cx:pt>
          <cx:pt idx="22985">-299</cx:pt>
          <cx:pt idx="22986">-299</cx:pt>
          <cx:pt idx="22987">-299</cx:pt>
          <cx:pt idx="22988">-299</cx:pt>
          <cx:pt idx="22989">-299</cx:pt>
          <cx:pt idx="22990">-299</cx:pt>
          <cx:pt idx="22991">-299</cx:pt>
          <cx:pt idx="22992">-299</cx:pt>
          <cx:pt idx="22993">-299</cx:pt>
          <cx:pt idx="22994">-299</cx:pt>
          <cx:pt idx="22995">-298</cx:pt>
          <cx:pt idx="22996">-298</cx:pt>
          <cx:pt idx="22997">-298</cx:pt>
          <cx:pt idx="22998">-298</cx:pt>
          <cx:pt idx="22999">-298</cx:pt>
          <cx:pt idx="23000">-298</cx:pt>
          <cx:pt idx="23001">-298</cx:pt>
          <cx:pt idx="23002">-298</cx:pt>
          <cx:pt idx="23003">-298</cx:pt>
          <cx:pt idx="23004">-298</cx:pt>
          <cx:pt idx="23005">-298</cx:pt>
          <cx:pt idx="23006">-298</cx:pt>
          <cx:pt idx="23007">-298</cx:pt>
          <cx:pt idx="23008">-297</cx:pt>
          <cx:pt idx="23009">-297</cx:pt>
          <cx:pt idx="23010">-297</cx:pt>
          <cx:pt idx="23011">-297</cx:pt>
          <cx:pt idx="23012">-297</cx:pt>
          <cx:pt idx="23013">-297</cx:pt>
          <cx:pt idx="23014">-297</cx:pt>
          <cx:pt idx="23015">-297</cx:pt>
          <cx:pt idx="23016">-297</cx:pt>
          <cx:pt idx="23017">-297</cx:pt>
          <cx:pt idx="23018">-297</cx:pt>
          <cx:pt idx="23019">-297</cx:pt>
          <cx:pt idx="23020">-297</cx:pt>
          <cx:pt idx="23021">-297</cx:pt>
          <cx:pt idx="23022">-297</cx:pt>
          <cx:pt idx="23023">-297</cx:pt>
          <cx:pt idx="23024">-296</cx:pt>
          <cx:pt idx="23025">-296</cx:pt>
          <cx:pt idx="23026">-296</cx:pt>
          <cx:pt idx="23027">-296</cx:pt>
          <cx:pt idx="23028">-296</cx:pt>
          <cx:pt idx="23029">-296</cx:pt>
          <cx:pt idx="23030">-296</cx:pt>
          <cx:pt idx="23031">-296</cx:pt>
          <cx:pt idx="23032">-296</cx:pt>
          <cx:pt idx="23033">-296</cx:pt>
          <cx:pt idx="23034">-296</cx:pt>
          <cx:pt idx="23035">-296</cx:pt>
          <cx:pt idx="23036">-296</cx:pt>
          <cx:pt idx="23037">-296</cx:pt>
          <cx:pt idx="23038">-295</cx:pt>
          <cx:pt idx="23039">-295</cx:pt>
          <cx:pt idx="23040">-295</cx:pt>
          <cx:pt idx="23041">-295</cx:pt>
          <cx:pt idx="23042">-295</cx:pt>
          <cx:pt idx="23043">-295</cx:pt>
          <cx:pt idx="23044">-295</cx:pt>
          <cx:pt idx="23045">-295</cx:pt>
          <cx:pt idx="23046">-295</cx:pt>
          <cx:pt idx="23047">-295</cx:pt>
          <cx:pt idx="23048">-295</cx:pt>
          <cx:pt idx="23049">-295</cx:pt>
          <cx:pt idx="23050">-295</cx:pt>
          <cx:pt idx="23051">-295</cx:pt>
          <cx:pt idx="23052">-295</cx:pt>
          <cx:pt idx="23053">-295</cx:pt>
          <cx:pt idx="23054">-295</cx:pt>
          <cx:pt idx="23055">-295</cx:pt>
          <cx:pt idx="23056">-295</cx:pt>
          <cx:pt idx="23057">-294</cx:pt>
          <cx:pt idx="23058">-294</cx:pt>
          <cx:pt idx="23059">-294</cx:pt>
          <cx:pt idx="23060">-294</cx:pt>
          <cx:pt idx="23061">-294</cx:pt>
          <cx:pt idx="23062">-294</cx:pt>
          <cx:pt idx="23063">-294</cx:pt>
          <cx:pt idx="23064">-294</cx:pt>
          <cx:pt idx="23065">-294</cx:pt>
          <cx:pt idx="23066">-294</cx:pt>
          <cx:pt idx="23067">-294</cx:pt>
          <cx:pt idx="23068">-294</cx:pt>
          <cx:pt idx="23069">-294</cx:pt>
          <cx:pt idx="23070">-293</cx:pt>
          <cx:pt idx="23071">-293</cx:pt>
          <cx:pt idx="23072">-293</cx:pt>
          <cx:pt idx="23073">-293</cx:pt>
          <cx:pt idx="23074">-293</cx:pt>
          <cx:pt idx="23075">-293</cx:pt>
          <cx:pt idx="23076">-293</cx:pt>
          <cx:pt idx="23077">-293</cx:pt>
          <cx:pt idx="23078">-293</cx:pt>
          <cx:pt idx="23079">-293</cx:pt>
          <cx:pt idx="23080">-293</cx:pt>
          <cx:pt idx="23081">-292</cx:pt>
          <cx:pt idx="23082">-292</cx:pt>
          <cx:pt idx="23083">-292</cx:pt>
          <cx:pt idx="23084">-292</cx:pt>
          <cx:pt idx="23085">-292</cx:pt>
          <cx:pt idx="23086">-292</cx:pt>
          <cx:pt idx="23087">-292</cx:pt>
          <cx:pt idx="23088">-292</cx:pt>
          <cx:pt idx="23089">-292</cx:pt>
          <cx:pt idx="23090">-292</cx:pt>
          <cx:pt idx="23091">-292</cx:pt>
          <cx:pt idx="23092">-292</cx:pt>
          <cx:pt idx="23093">-292</cx:pt>
          <cx:pt idx="23094">-292</cx:pt>
          <cx:pt idx="23095">-292</cx:pt>
          <cx:pt idx="23096">-292</cx:pt>
          <cx:pt idx="23097">-292</cx:pt>
          <cx:pt idx="23098">-291</cx:pt>
          <cx:pt idx="23099">-291</cx:pt>
          <cx:pt idx="23100">-291</cx:pt>
          <cx:pt idx="23101">-291</cx:pt>
          <cx:pt idx="23102">-291</cx:pt>
          <cx:pt idx="23103">-291</cx:pt>
          <cx:pt idx="23104">-291</cx:pt>
          <cx:pt idx="23105">-291</cx:pt>
          <cx:pt idx="23106">-290</cx:pt>
          <cx:pt idx="23107">-290</cx:pt>
          <cx:pt idx="23108">-290</cx:pt>
          <cx:pt idx="23109">-290</cx:pt>
          <cx:pt idx="23110">-290</cx:pt>
          <cx:pt idx="23111">-290</cx:pt>
          <cx:pt idx="23112">-290</cx:pt>
          <cx:pt idx="23113">-290</cx:pt>
          <cx:pt idx="23114">-290</cx:pt>
          <cx:pt idx="23115">-290</cx:pt>
          <cx:pt idx="23116">-290</cx:pt>
          <cx:pt idx="23117">-290</cx:pt>
          <cx:pt idx="23118">-290</cx:pt>
          <cx:pt idx="23119">-290</cx:pt>
          <cx:pt idx="23120">-289</cx:pt>
          <cx:pt idx="23121">-289</cx:pt>
          <cx:pt idx="23122">-289</cx:pt>
          <cx:pt idx="23123">-289</cx:pt>
          <cx:pt idx="23124">-289</cx:pt>
          <cx:pt idx="23125">-289</cx:pt>
          <cx:pt idx="23126">-289</cx:pt>
          <cx:pt idx="23127">-289</cx:pt>
          <cx:pt idx="23128">-289</cx:pt>
          <cx:pt idx="23129">-289</cx:pt>
          <cx:pt idx="23130">-289</cx:pt>
          <cx:pt idx="23131">-288</cx:pt>
          <cx:pt idx="23132">-288</cx:pt>
          <cx:pt idx="23133">-288</cx:pt>
          <cx:pt idx="23134">-288</cx:pt>
          <cx:pt idx="23135">-288</cx:pt>
          <cx:pt idx="23136">-288</cx:pt>
          <cx:pt idx="23137">-288</cx:pt>
          <cx:pt idx="23138">-288</cx:pt>
          <cx:pt idx="23139">-288</cx:pt>
          <cx:pt idx="23140">-288</cx:pt>
          <cx:pt idx="23141">-288</cx:pt>
          <cx:pt idx="23142">-288</cx:pt>
          <cx:pt idx="23143">-288</cx:pt>
          <cx:pt idx="23144">-288</cx:pt>
          <cx:pt idx="23145">-288</cx:pt>
          <cx:pt idx="23146">-287</cx:pt>
          <cx:pt idx="23147">-287</cx:pt>
          <cx:pt idx="23148">-287</cx:pt>
          <cx:pt idx="23149">-287</cx:pt>
          <cx:pt idx="23150">-287</cx:pt>
          <cx:pt idx="23151">-287</cx:pt>
          <cx:pt idx="23152">-287</cx:pt>
          <cx:pt idx="23153">-287</cx:pt>
          <cx:pt idx="23154">-287</cx:pt>
          <cx:pt idx="23155">-287</cx:pt>
          <cx:pt idx="23156">-287</cx:pt>
          <cx:pt idx="23157">-287</cx:pt>
          <cx:pt idx="23158">-287</cx:pt>
          <cx:pt idx="23159">-287</cx:pt>
          <cx:pt idx="23160">-287</cx:pt>
          <cx:pt idx="23161">-287</cx:pt>
          <cx:pt idx="23162">-287</cx:pt>
          <cx:pt idx="23163">-286</cx:pt>
          <cx:pt idx="23164">-286</cx:pt>
          <cx:pt idx="23165">-286</cx:pt>
          <cx:pt idx="23166">-286</cx:pt>
          <cx:pt idx="23167">-286</cx:pt>
          <cx:pt idx="23168">-286</cx:pt>
          <cx:pt idx="23169">-286</cx:pt>
          <cx:pt idx="23170">-286</cx:pt>
          <cx:pt idx="23171">-286</cx:pt>
          <cx:pt idx="23172">-286</cx:pt>
          <cx:pt idx="23173">-286</cx:pt>
          <cx:pt idx="23174">-286</cx:pt>
          <cx:pt idx="23175">-286</cx:pt>
          <cx:pt idx="23176">-285</cx:pt>
          <cx:pt idx="23177">-285</cx:pt>
          <cx:pt idx="23178">-285</cx:pt>
          <cx:pt idx="23179">-285</cx:pt>
          <cx:pt idx="23180">-285</cx:pt>
          <cx:pt idx="23181">-285</cx:pt>
          <cx:pt idx="23182">-285</cx:pt>
          <cx:pt idx="23183">-285</cx:pt>
          <cx:pt idx="23184">-285</cx:pt>
          <cx:pt idx="23185">-285</cx:pt>
          <cx:pt idx="23186">-285</cx:pt>
          <cx:pt idx="23187">-285</cx:pt>
          <cx:pt idx="23188">-284</cx:pt>
          <cx:pt idx="23189">-284</cx:pt>
          <cx:pt idx="23190">-284</cx:pt>
          <cx:pt idx="23191">-284</cx:pt>
          <cx:pt idx="23192">-284</cx:pt>
          <cx:pt idx="23193">-284</cx:pt>
          <cx:pt idx="23194">-284</cx:pt>
          <cx:pt idx="23195">-284</cx:pt>
          <cx:pt idx="23196">-284</cx:pt>
          <cx:pt idx="23197">-284</cx:pt>
          <cx:pt idx="23198">-284</cx:pt>
          <cx:pt idx="23199">-284</cx:pt>
          <cx:pt idx="23200">-284</cx:pt>
          <cx:pt idx="23201">-283</cx:pt>
          <cx:pt idx="23202">-283</cx:pt>
          <cx:pt idx="23203">-283</cx:pt>
          <cx:pt idx="23204">-283</cx:pt>
          <cx:pt idx="23205">-283</cx:pt>
          <cx:pt idx="23206">-283</cx:pt>
          <cx:pt idx="23207">-283</cx:pt>
          <cx:pt idx="23208">-283</cx:pt>
          <cx:pt idx="23209">-283</cx:pt>
          <cx:pt idx="23210">-283</cx:pt>
          <cx:pt idx="23211">-283</cx:pt>
          <cx:pt idx="23212">-283</cx:pt>
          <cx:pt idx="23213">-283</cx:pt>
          <cx:pt idx="23214">-283</cx:pt>
          <cx:pt idx="23215">-282</cx:pt>
          <cx:pt idx="23216">-282</cx:pt>
          <cx:pt idx="23217">-282</cx:pt>
          <cx:pt idx="23218">-282</cx:pt>
          <cx:pt idx="23219">-282</cx:pt>
          <cx:pt idx="23220">-282</cx:pt>
          <cx:pt idx="23221">-282</cx:pt>
          <cx:pt idx="23222">-282</cx:pt>
          <cx:pt idx="23223">-282</cx:pt>
          <cx:pt idx="23224">-282</cx:pt>
          <cx:pt idx="23225">-282</cx:pt>
          <cx:pt idx="23226">-282</cx:pt>
          <cx:pt idx="23227">-282</cx:pt>
          <cx:pt idx="23228">-282</cx:pt>
          <cx:pt idx="23229">-282</cx:pt>
          <cx:pt idx="23230">-282</cx:pt>
          <cx:pt idx="23231">-282</cx:pt>
          <cx:pt idx="23232">-282</cx:pt>
          <cx:pt idx="23233">-282</cx:pt>
          <cx:pt idx="23234">-281</cx:pt>
          <cx:pt idx="23235">-281</cx:pt>
          <cx:pt idx="23236">-281</cx:pt>
          <cx:pt idx="23237">-281</cx:pt>
          <cx:pt idx="23238">-281</cx:pt>
          <cx:pt idx="23239">-281</cx:pt>
          <cx:pt idx="23240">-281</cx:pt>
          <cx:pt idx="23241">-281</cx:pt>
          <cx:pt idx="23242">-281</cx:pt>
          <cx:pt idx="23243">-281</cx:pt>
          <cx:pt idx="23244">-281</cx:pt>
          <cx:pt idx="23245">-281</cx:pt>
          <cx:pt idx="23246">-281</cx:pt>
          <cx:pt idx="23247">-281</cx:pt>
          <cx:pt idx="23248">-281</cx:pt>
          <cx:pt idx="23249">-280</cx:pt>
          <cx:pt idx="23250">-280</cx:pt>
          <cx:pt idx="23251">-280</cx:pt>
          <cx:pt idx="23252">-280</cx:pt>
          <cx:pt idx="23253">-280</cx:pt>
          <cx:pt idx="23254">-280</cx:pt>
          <cx:pt idx="23255">-280</cx:pt>
          <cx:pt idx="23256">-280</cx:pt>
          <cx:pt idx="23257">-280</cx:pt>
          <cx:pt idx="23258">-280</cx:pt>
          <cx:pt idx="23259">-280</cx:pt>
          <cx:pt idx="23260">-280</cx:pt>
          <cx:pt idx="23261">-280</cx:pt>
          <cx:pt idx="23262">-280</cx:pt>
          <cx:pt idx="23263">-280</cx:pt>
          <cx:pt idx="23264">-280</cx:pt>
          <cx:pt idx="23265">-280</cx:pt>
          <cx:pt idx="23266">-279</cx:pt>
          <cx:pt idx="23267">-279</cx:pt>
          <cx:pt idx="23268">-279</cx:pt>
          <cx:pt idx="23269">-279</cx:pt>
          <cx:pt idx="23270">-279</cx:pt>
          <cx:pt idx="23271">-279</cx:pt>
          <cx:pt idx="23272">-279</cx:pt>
          <cx:pt idx="23273">-279</cx:pt>
          <cx:pt idx="23274">-279</cx:pt>
          <cx:pt idx="23275">-279</cx:pt>
          <cx:pt idx="23276">-279</cx:pt>
          <cx:pt idx="23277">-279</cx:pt>
          <cx:pt idx="23278">-279</cx:pt>
          <cx:pt idx="23279">-278</cx:pt>
          <cx:pt idx="23280">-278</cx:pt>
          <cx:pt idx="23281">-278</cx:pt>
          <cx:pt idx="23282">-278</cx:pt>
          <cx:pt idx="23283">-278</cx:pt>
          <cx:pt idx="23284">-278</cx:pt>
          <cx:pt idx="23285">-278</cx:pt>
          <cx:pt idx="23286">-278</cx:pt>
          <cx:pt idx="23287">-278</cx:pt>
          <cx:pt idx="23288">-278</cx:pt>
          <cx:pt idx="23289">-278</cx:pt>
          <cx:pt idx="23290">-278</cx:pt>
          <cx:pt idx="23291">-278</cx:pt>
          <cx:pt idx="23292">-278</cx:pt>
          <cx:pt idx="23293">-277</cx:pt>
          <cx:pt idx="23294">-277</cx:pt>
          <cx:pt idx="23295">-277</cx:pt>
          <cx:pt idx="23296">-277</cx:pt>
          <cx:pt idx="23297">-277</cx:pt>
          <cx:pt idx="23298">-277</cx:pt>
          <cx:pt idx="23299">-277</cx:pt>
          <cx:pt idx="23300">-277</cx:pt>
          <cx:pt idx="23301">-277</cx:pt>
          <cx:pt idx="23302">-277</cx:pt>
          <cx:pt idx="23303">-277</cx:pt>
          <cx:pt idx="23304">-277</cx:pt>
          <cx:pt idx="23305">-277</cx:pt>
          <cx:pt idx="23306">-277</cx:pt>
          <cx:pt idx="23307">-277</cx:pt>
          <cx:pt idx="23308">-277</cx:pt>
          <cx:pt idx="23309">-277</cx:pt>
          <cx:pt idx="23310">-277</cx:pt>
          <cx:pt idx="23311">-276</cx:pt>
          <cx:pt idx="23312">-276</cx:pt>
          <cx:pt idx="23313">-276</cx:pt>
          <cx:pt idx="23314">-276</cx:pt>
          <cx:pt idx="23315">-276</cx:pt>
          <cx:pt idx="23316">-276</cx:pt>
          <cx:pt idx="23317">-276</cx:pt>
          <cx:pt idx="23318">-276</cx:pt>
          <cx:pt idx="23319">-276</cx:pt>
          <cx:pt idx="23320">-276</cx:pt>
          <cx:pt idx="23321">-276</cx:pt>
          <cx:pt idx="23322">-276</cx:pt>
          <cx:pt idx="23323">-276</cx:pt>
          <cx:pt idx="23324">-276</cx:pt>
          <cx:pt idx="23325">-275</cx:pt>
          <cx:pt idx="23326">-275</cx:pt>
          <cx:pt idx="23327">-275</cx:pt>
          <cx:pt idx="23328">-275</cx:pt>
          <cx:pt idx="23329">-275</cx:pt>
          <cx:pt idx="23330">-275</cx:pt>
          <cx:pt idx="23331">-275</cx:pt>
          <cx:pt idx="23332">-275</cx:pt>
          <cx:pt idx="23333">-275</cx:pt>
          <cx:pt idx="23334">-275</cx:pt>
          <cx:pt idx="23335">-275</cx:pt>
          <cx:pt idx="23336">-274</cx:pt>
          <cx:pt idx="23337">-274</cx:pt>
          <cx:pt idx="23338">-274</cx:pt>
          <cx:pt idx="23339">-274</cx:pt>
          <cx:pt idx="23340">-274</cx:pt>
          <cx:pt idx="23341">-274</cx:pt>
          <cx:pt idx="23342">-274</cx:pt>
          <cx:pt idx="23343">-274</cx:pt>
          <cx:pt idx="23344">-274</cx:pt>
          <cx:pt idx="23345">-274</cx:pt>
          <cx:pt idx="23346">-274</cx:pt>
          <cx:pt idx="23347">-274</cx:pt>
          <cx:pt idx="23348">-274</cx:pt>
          <cx:pt idx="23349">-273</cx:pt>
          <cx:pt idx="23350">-273</cx:pt>
          <cx:pt idx="23351">-273</cx:pt>
          <cx:pt idx="23352">-273</cx:pt>
          <cx:pt idx="23353">-273</cx:pt>
          <cx:pt idx="23354">-273</cx:pt>
          <cx:pt idx="23355">-273</cx:pt>
          <cx:pt idx="23356">-273</cx:pt>
          <cx:pt idx="23357">-273</cx:pt>
          <cx:pt idx="23358">-273</cx:pt>
          <cx:pt idx="23359">-273</cx:pt>
          <cx:pt idx="23360">-272</cx:pt>
          <cx:pt idx="23361">-272</cx:pt>
          <cx:pt idx="23362">-272</cx:pt>
          <cx:pt idx="23363">-272</cx:pt>
          <cx:pt idx="23364">-272</cx:pt>
          <cx:pt idx="23365">-272</cx:pt>
          <cx:pt idx="23366">-272</cx:pt>
          <cx:pt idx="23367">-272</cx:pt>
          <cx:pt idx="23368">-272</cx:pt>
          <cx:pt idx="23369">-272</cx:pt>
          <cx:pt idx="23370">-272</cx:pt>
          <cx:pt idx="23371">-272</cx:pt>
          <cx:pt idx="23372">-272</cx:pt>
          <cx:pt idx="23373">-272</cx:pt>
          <cx:pt idx="23374">-272</cx:pt>
          <cx:pt idx="23375">-272</cx:pt>
          <cx:pt idx="23376">-272</cx:pt>
          <cx:pt idx="23377">-272</cx:pt>
          <cx:pt idx="23378">-272</cx:pt>
          <cx:pt idx="23379">-272</cx:pt>
          <cx:pt idx="23380">-271</cx:pt>
          <cx:pt idx="23381">-271</cx:pt>
          <cx:pt idx="23382">-271</cx:pt>
          <cx:pt idx="23383">-271</cx:pt>
          <cx:pt idx="23384">-271</cx:pt>
          <cx:pt idx="23385">-271</cx:pt>
          <cx:pt idx="23386">-271</cx:pt>
          <cx:pt idx="23387">-271</cx:pt>
          <cx:pt idx="23388">-271</cx:pt>
          <cx:pt idx="23389">-271</cx:pt>
          <cx:pt idx="23390">-271</cx:pt>
          <cx:pt idx="23391">-271</cx:pt>
          <cx:pt idx="23392">-271</cx:pt>
          <cx:pt idx="23393">-271</cx:pt>
          <cx:pt idx="23394">-271</cx:pt>
          <cx:pt idx="23395">-271</cx:pt>
          <cx:pt idx="23396">-271</cx:pt>
          <cx:pt idx="23397">-271</cx:pt>
          <cx:pt idx="23398">-271</cx:pt>
          <cx:pt idx="23399">-271</cx:pt>
          <cx:pt idx="23400">-271</cx:pt>
          <cx:pt idx="23401">-271</cx:pt>
          <cx:pt idx="23402">-271</cx:pt>
          <cx:pt idx="23403">-270</cx:pt>
          <cx:pt idx="23404">-270</cx:pt>
          <cx:pt idx="23405">-270</cx:pt>
          <cx:pt idx="23406">-270</cx:pt>
          <cx:pt idx="23407">-270</cx:pt>
          <cx:pt idx="23408">-270</cx:pt>
          <cx:pt idx="23409">-270</cx:pt>
          <cx:pt idx="23410">-270</cx:pt>
          <cx:pt idx="23411">-270</cx:pt>
          <cx:pt idx="23412">-270</cx:pt>
          <cx:pt idx="23413">-270</cx:pt>
          <cx:pt idx="23414">-270</cx:pt>
          <cx:pt idx="23415">-270</cx:pt>
          <cx:pt idx="23416">-270</cx:pt>
          <cx:pt idx="23417">-269</cx:pt>
          <cx:pt idx="23418">-269</cx:pt>
          <cx:pt idx="23419">-269</cx:pt>
          <cx:pt idx="23420">-269</cx:pt>
          <cx:pt idx="23421">-269</cx:pt>
          <cx:pt idx="23422">-269</cx:pt>
          <cx:pt idx="23423">-269</cx:pt>
          <cx:pt idx="23424">-269</cx:pt>
          <cx:pt idx="23425">-269</cx:pt>
          <cx:pt idx="23426">-269</cx:pt>
          <cx:pt idx="23427">-269</cx:pt>
          <cx:pt idx="23428">-269</cx:pt>
          <cx:pt idx="23429">-269</cx:pt>
          <cx:pt idx="23430">-269</cx:pt>
          <cx:pt idx="23431">-269</cx:pt>
          <cx:pt idx="23432">-269</cx:pt>
          <cx:pt idx="23433">-268</cx:pt>
          <cx:pt idx="23434">-268</cx:pt>
          <cx:pt idx="23435">-268</cx:pt>
          <cx:pt idx="23436">-268</cx:pt>
          <cx:pt idx="23437">-268</cx:pt>
          <cx:pt idx="23438">-268</cx:pt>
          <cx:pt idx="23439">-268</cx:pt>
          <cx:pt idx="23440">-268</cx:pt>
          <cx:pt idx="23441">-268</cx:pt>
          <cx:pt idx="23442">-268</cx:pt>
          <cx:pt idx="23443">-268</cx:pt>
          <cx:pt idx="23444">-268</cx:pt>
          <cx:pt idx="23445">-268</cx:pt>
          <cx:pt idx="23446">-268</cx:pt>
          <cx:pt idx="23447">-268</cx:pt>
          <cx:pt idx="23448">-268</cx:pt>
          <cx:pt idx="23449">-268</cx:pt>
          <cx:pt idx="23450">-268</cx:pt>
          <cx:pt idx="23451">-268</cx:pt>
          <cx:pt idx="23452">-267</cx:pt>
          <cx:pt idx="23453">-267</cx:pt>
          <cx:pt idx="23454">-267</cx:pt>
          <cx:pt idx="23455">-267</cx:pt>
          <cx:pt idx="23456">-267</cx:pt>
          <cx:pt idx="23457">-267</cx:pt>
          <cx:pt idx="23458">-267</cx:pt>
          <cx:pt idx="23459">-267</cx:pt>
          <cx:pt idx="23460">-267</cx:pt>
          <cx:pt idx="23461">-267</cx:pt>
          <cx:pt idx="23462">-267</cx:pt>
          <cx:pt idx="23463">-267</cx:pt>
          <cx:pt idx="23464">-267</cx:pt>
          <cx:pt idx="23465">-267</cx:pt>
          <cx:pt idx="23466">-266</cx:pt>
          <cx:pt idx="23467">-266</cx:pt>
          <cx:pt idx="23468">-266</cx:pt>
          <cx:pt idx="23469">-266</cx:pt>
          <cx:pt idx="23470">-266</cx:pt>
          <cx:pt idx="23471">-266</cx:pt>
          <cx:pt idx="23472">-266</cx:pt>
          <cx:pt idx="23473">-266</cx:pt>
          <cx:pt idx="23474">-266</cx:pt>
          <cx:pt idx="23475">-266</cx:pt>
          <cx:pt idx="23476">-266</cx:pt>
          <cx:pt idx="23477">-266</cx:pt>
          <cx:pt idx="23478">-266</cx:pt>
          <cx:pt idx="23479">-266</cx:pt>
          <cx:pt idx="23480">-266</cx:pt>
          <cx:pt idx="23481">-266</cx:pt>
          <cx:pt idx="23482">-266</cx:pt>
          <cx:pt idx="23483">-266</cx:pt>
          <cx:pt idx="23484">-266</cx:pt>
          <cx:pt idx="23485">-266</cx:pt>
          <cx:pt idx="23486">-266</cx:pt>
          <cx:pt idx="23487">-266</cx:pt>
          <cx:pt idx="23488">-266</cx:pt>
          <cx:pt idx="23489">-265</cx:pt>
          <cx:pt idx="23490">-265</cx:pt>
          <cx:pt idx="23491">-265</cx:pt>
          <cx:pt idx="23492">-265</cx:pt>
          <cx:pt idx="23493">-265</cx:pt>
          <cx:pt idx="23494">-265</cx:pt>
          <cx:pt idx="23495">-265</cx:pt>
          <cx:pt idx="23496">-265</cx:pt>
          <cx:pt idx="23497">-265</cx:pt>
          <cx:pt idx="23498">-265</cx:pt>
          <cx:pt idx="23499">-265</cx:pt>
          <cx:pt idx="23500">-265</cx:pt>
          <cx:pt idx="23501">-265</cx:pt>
          <cx:pt idx="23502">-265</cx:pt>
          <cx:pt idx="23503">-265</cx:pt>
          <cx:pt idx="23504">-265</cx:pt>
          <cx:pt idx="23505">-265</cx:pt>
          <cx:pt idx="23506">-264</cx:pt>
          <cx:pt idx="23507">-264</cx:pt>
          <cx:pt idx="23508">-264</cx:pt>
          <cx:pt idx="23509">-264</cx:pt>
          <cx:pt idx="23510">-264</cx:pt>
          <cx:pt idx="23511">-264</cx:pt>
          <cx:pt idx="23512">-264</cx:pt>
          <cx:pt idx="23513">-264</cx:pt>
          <cx:pt idx="23514">-264</cx:pt>
          <cx:pt idx="23515">-264</cx:pt>
          <cx:pt idx="23516">-264</cx:pt>
          <cx:pt idx="23517">-264</cx:pt>
          <cx:pt idx="23518">-264</cx:pt>
          <cx:pt idx="23519">-264</cx:pt>
          <cx:pt idx="23520">-264</cx:pt>
          <cx:pt idx="23521">-263</cx:pt>
          <cx:pt idx="23522">-263</cx:pt>
          <cx:pt idx="23523">-263</cx:pt>
          <cx:pt idx="23524">-263</cx:pt>
          <cx:pt idx="23525">-263</cx:pt>
          <cx:pt idx="23526">-263</cx:pt>
          <cx:pt idx="23527">-263</cx:pt>
          <cx:pt idx="23528">-263</cx:pt>
          <cx:pt idx="23529">-263</cx:pt>
          <cx:pt idx="23530">-263</cx:pt>
          <cx:pt idx="23531">-263</cx:pt>
          <cx:pt idx="23532">-263</cx:pt>
          <cx:pt idx="23533">-263</cx:pt>
          <cx:pt idx="23534">-263</cx:pt>
          <cx:pt idx="23535">-263</cx:pt>
          <cx:pt idx="23536">-263</cx:pt>
          <cx:pt idx="23537">-263</cx:pt>
          <cx:pt idx="23538">-262</cx:pt>
          <cx:pt idx="23539">-262</cx:pt>
          <cx:pt idx="23540">-262</cx:pt>
          <cx:pt idx="23541">-262</cx:pt>
          <cx:pt idx="23542">-262</cx:pt>
          <cx:pt idx="23543">-262</cx:pt>
          <cx:pt idx="23544">-262</cx:pt>
          <cx:pt idx="23545">-262</cx:pt>
          <cx:pt idx="23546">-262</cx:pt>
          <cx:pt idx="23547">-262</cx:pt>
          <cx:pt idx="23548">-262</cx:pt>
          <cx:pt idx="23549">-262</cx:pt>
          <cx:pt idx="23550">-262</cx:pt>
          <cx:pt idx="23551">-262</cx:pt>
          <cx:pt idx="23552">-261</cx:pt>
          <cx:pt idx="23553">-261</cx:pt>
          <cx:pt idx="23554">-261</cx:pt>
          <cx:pt idx="23555">-261</cx:pt>
          <cx:pt idx="23556">-261</cx:pt>
          <cx:pt idx="23557">-261</cx:pt>
          <cx:pt idx="23558">-261</cx:pt>
          <cx:pt idx="23559">-261</cx:pt>
          <cx:pt idx="23560">-261</cx:pt>
          <cx:pt idx="23561">-261</cx:pt>
          <cx:pt idx="23562">-261</cx:pt>
          <cx:pt idx="23563">-261</cx:pt>
          <cx:pt idx="23564">-260</cx:pt>
          <cx:pt idx="23565">-260</cx:pt>
          <cx:pt idx="23566">-260</cx:pt>
          <cx:pt idx="23567">-260</cx:pt>
          <cx:pt idx="23568">-260</cx:pt>
          <cx:pt idx="23569">-260</cx:pt>
          <cx:pt idx="23570">-260</cx:pt>
          <cx:pt idx="23571">-260</cx:pt>
          <cx:pt idx="23572">-260</cx:pt>
          <cx:pt idx="23573">-260</cx:pt>
          <cx:pt idx="23574">-260</cx:pt>
          <cx:pt idx="23575">-260</cx:pt>
          <cx:pt idx="23576">-260</cx:pt>
          <cx:pt idx="23577">-260</cx:pt>
          <cx:pt idx="23578">-260</cx:pt>
          <cx:pt idx="23579">-260</cx:pt>
          <cx:pt idx="23580">-260</cx:pt>
          <cx:pt idx="23581">-260</cx:pt>
          <cx:pt idx="23582">-259</cx:pt>
          <cx:pt idx="23583">-259</cx:pt>
          <cx:pt idx="23584">-259</cx:pt>
          <cx:pt idx="23585">-259</cx:pt>
          <cx:pt idx="23586">-259</cx:pt>
          <cx:pt idx="23587">-259</cx:pt>
          <cx:pt idx="23588">-259</cx:pt>
          <cx:pt idx="23589">-259</cx:pt>
          <cx:pt idx="23590">-259</cx:pt>
          <cx:pt idx="23591">-259</cx:pt>
          <cx:pt idx="23592">-259</cx:pt>
          <cx:pt idx="23593">-259</cx:pt>
          <cx:pt idx="23594">-259</cx:pt>
          <cx:pt idx="23595">-259</cx:pt>
          <cx:pt idx="23596">-259</cx:pt>
          <cx:pt idx="23597">-259</cx:pt>
          <cx:pt idx="23598">-259</cx:pt>
          <cx:pt idx="23599">-259</cx:pt>
          <cx:pt idx="23600">-259</cx:pt>
          <cx:pt idx="23601">-259</cx:pt>
          <cx:pt idx="23602">-258</cx:pt>
          <cx:pt idx="23603">-258</cx:pt>
          <cx:pt idx="23604">-258</cx:pt>
          <cx:pt idx="23605">-258</cx:pt>
          <cx:pt idx="23606">-258</cx:pt>
          <cx:pt idx="23607">-258</cx:pt>
          <cx:pt idx="23608">-258</cx:pt>
          <cx:pt idx="23609">-258</cx:pt>
          <cx:pt idx="23610">-258</cx:pt>
          <cx:pt idx="23611">-258</cx:pt>
          <cx:pt idx="23612">-258</cx:pt>
          <cx:pt idx="23613">-258</cx:pt>
          <cx:pt idx="23614">-258</cx:pt>
          <cx:pt idx="23615">-258</cx:pt>
          <cx:pt idx="23616">-258</cx:pt>
          <cx:pt idx="23617">-258</cx:pt>
          <cx:pt idx="23618">-258</cx:pt>
          <cx:pt idx="23619">-258</cx:pt>
          <cx:pt idx="23620">-258</cx:pt>
          <cx:pt idx="23621">-258</cx:pt>
          <cx:pt idx="23622">-258</cx:pt>
          <cx:pt idx="23623">-258</cx:pt>
          <cx:pt idx="23624">-258</cx:pt>
          <cx:pt idx="23625">-258</cx:pt>
          <cx:pt idx="23626">-258</cx:pt>
          <cx:pt idx="23627">-258</cx:pt>
          <cx:pt idx="23628">-257</cx:pt>
          <cx:pt idx="23629">-257</cx:pt>
          <cx:pt idx="23630">-257</cx:pt>
          <cx:pt idx="23631">-257</cx:pt>
          <cx:pt idx="23632">-257</cx:pt>
          <cx:pt idx="23633">-257</cx:pt>
          <cx:pt idx="23634">-257</cx:pt>
          <cx:pt idx="23635">-257</cx:pt>
          <cx:pt idx="23636">-257</cx:pt>
          <cx:pt idx="23637">-257</cx:pt>
          <cx:pt idx="23638">-257</cx:pt>
          <cx:pt idx="23639">-257</cx:pt>
          <cx:pt idx="23640">-257</cx:pt>
          <cx:pt idx="23641">-257</cx:pt>
          <cx:pt idx="23642">-257</cx:pt>
          <cx:pt idx="23643">-257</cx:pt>
          <cx:pt idx="23644">-257</cx:pt>
          <cx:pt idx="23645">-256</cx:pt>
          <cx:pt idx="23646">-256</cx:pt>
          <cx:pt idx="23647">-256</cx:pt>
          <cx:pt idx="23648">-256</cx:pt>
          <cx:pt idx="23649">-256</cx:pt>
          <cx:pt idx="23650">-256</cx:pt>
          <cx:pt idx="23651">-256</cx:pt>
          <cx:pt idx="23652">-256</cx:pt>
          <cx:pt idx="23653">-256</cx:pt>
          <cx:pt idx="23654">-256</cx:pt>
          <cx:pt idx="23655">-256</cx:pt>
          <cx:pt idx="23656">-256</cx:pt>
          <cx:pt idx="23657">-256</cx:pt>
          <cx:pt idx="23658">-256</cx:pt>
          <cx:pt idx="23659">-256</cx:pt>
          <cx:pt idx="23660">-256</cx:pt>
          <cx:pt idx="23661">-256</cx:pt>
          <cx:pt idx="23662">-256</cx:pt>
          <cx:pt idx="23663">-256</cx:pt>
          <cx:pt idx="23664">-255</cx:pt>
          <cx:pt idx="23665">-255</cx:pt>
          <cx:pt idx="23666">-255</cx:pt>
          <cx:pt idx="23667">-255</cx:pt>
          <cx:pt idx="23668">-255</cx:pt>
          <cx:pt idx="23669">-255</cx:pt>
          <cx:pt idx="23670">-255</cx:pt>
          <cx:pt idx="23671">-255</cx:pt>
          <cx:pt idx="23672">-255</cx:pt>
          <cx:pt idx="23673">-255</cx:pt>
          <cx:pt idx="23674">-255</cx:pt>
          <cx:pt idx="23675">-255</cx:pt>
          <cx:pt idx="23676">-255</cx:pt>
          <cx:pt idx="23677">-255</cx:pt>
          <cx:pt idx="23678">-255</cx:pt>
          <cx:pt idx="23679">-254</cx:pt>
          <cx:pt idx="23680">-254</cx:pt>
          <cx:pt idx="23681">-254</cx:pt>
          <cx:pt idx="23682">-254</cx:pt>
          <cx:pt idx="23683">-254</cx:pt>
          <cx:pt idx="23684">-254</cx:pt>
          <cx:pt idx="23685">-254</cx:pt>
          <cx:pt idx="23686">-254</cx:pt>
          <cx:pt idx="23687">-254</cx:pt>
          <cx:pt idx="23688">-254</cx:pt>
          <cx:pt idx="23689">-254</cx:pt>
          <cx:pt idx="23690">-254</cx:pt>
          <cx:pt idx="23691">-254</cx:pt>
          <cx:pt idx="23692">-254</cx:pt>
          <cx:pt idx="23693">-254</cx:pt>
          <cx:pt idx="23694">-254</cx:pt>
          <cx:pt idx="23695">-254</cx:pt>
          <cx:pt idx="23696">-254</cx:pt>
          <cx:pt idx="23697">-254</cx:pt>
          <cx:pt idx="23698">-254</cx:pt>
          <cx:pt idx="23699">-254</cx:pt>
          <cx:pt idx="23700">-254</cx:pt>
          <cx:pt idx="23701">-253</cx:pt>
          <cx:pt idx="23702">-253</cx:pt>
          <cx:pt idx="23703">-253</cx:pt>
          <cx:pt idx="23704">-253</cx:pt>
          <cx:pt idx="23705">-253</cx:pt>
          <cx:pt idx="23706">-253</cx:pt>
          <cx:pt idx="23707">-253</cx:pt>
          <cx:pt idx="23708">-253</cx:pt>
          <cx:pt idx="23709">-253</cx:pt>
          <cx:pt idx="23710">-253</cx:pt>
          <cx:pt idx="23711">-253</cx:pt>
          <cx:pt idx="23712">-253</cx:pt>
          <cx:pt idx="23713">-253</cx:pt>
          <cx:pt idx="23714">-253</cx:pt>
          <cx:pt idx="23715">-253</cx:pt>
          <cx:pt idx="23716">-252</cx:pt>
          <cx:pt idx="23717">-252</cx:pt>
          <cx:pt idx="23718">-252</cx:pt>
          <cx:pt idx="23719">-252</cx:pt>
          <cx:pt idx="23720">-252</cx:pt>
          <cx:pt idx="23721">-252</cx:pt>
          <cx:pt idx="23722">-252</cx:pt>
          <cx:pt idx="23723">-252</cx:pt>
          <cx:pt idx="23724">-252</cx:pt>
          <cx:pt idx="23725">-252</cx:pt>
          <cx:pt idx="23726">-252</cx:pt>
          <cx:pt idx="23727">-252</cx:pt>
          <cx:pt idx="23728">-252</cx:pt>
          <cx:pt idx="23729">-252</cx:pt>
          <cx:pt idx="23730">-252</cx:pt>
          <cx:pt idx="23731">-251</cx:pt>
          <cx:pt idx="23732">-251</cx:pt>
          <cx:pt idx="23733">-251</cx:pt>
          <cx:pt idx="23734">-251</cx:pt>
          <cx:pt idx="23735">-251</cx:pt>
          <cx:pt idx="23736">-251</cx:pt>
          <cx:pt idx="23737">-251</cx:pt>
          <cx:pt idx="23738">-251</cx:pt>
          <cx:pt idx="23739">-251</cx:pt>
          <cx:pt idx="23740">-251</cx:pt>
          <cx:pt idx="23741">-251</cx:pt>
          <cx:pt idx="23742">-251</cx:pt>
          <cx:pt idx="23743">-251</cx:pt>
          <cx:pt idx="23744">-251</cx:pt>
          <cx:pt idx="23745">-251</cx:pt>
          <cx:pt idx="23746">-251</cx:pt>
          <cx:pt idx="23747">-251</cx:pt>
          <cx:pt idx="23748">-251</cx:pt>
          <cx:pt idx="23749">-251</cx:pt>
          <cx:pt idx="23750">-251</cx:pt>
          <cx:pt idx="23751">-251</cx:pt>
          <cx:pt idx="23752">-250</cx:pt>
          <cx:pt idx="23753">-250</cx:pt>
          <cx:pt idx="23754">-250</cx:pt>
          <cx:pt idx="23755">-250</cx:pt>
          <cx:pt idx="23756">-250</cx:pt>
          <cx:pt idx="23757">-250</cx:pt>
          <cx:pt idx="23758">-250</cx:pt>
          <cx:pt idx="23759">-250</cx:pt>
          <cx:pt idx="23760">-250</cx:pt>
          <cx:pt idx="23761">-250</cx:pt>
          <cx:pt idx="23762">-250</cx:pt>
          <cx:pt idx="23763">-250</cx:pt>
          <cx:pt idx="23764">-250</cx:pt>
          <cx:pt idx="23765">-250</cx:pt>
          <cx:pt idx="23766">-250</cx:pt>
          <cx:pt idx="23767">-249</cx:pt>
          <cx:pt idx="23768">-249</cx:pt>
          <cx:pt idx="23769">-249</cx:pt>
          <cx:pt idx="23770">-249</cx:pt>
          <cx:pt idx="23771">-249</cx:pt>
          <cx:pt idx="23772">-249</cx:pt>
          <cx:pt idx="23773">-249</cx:pt>
          <cx:pt idx="23774">-249</cx:pt>
          <cx:pt idx="23775">-249</cx:pt>
          <cx:pt idx="23776">-249</cx:pt>
          <cx:pt idx="23777">-249</cx:pt>
          <cx:pt idx="23778">-249</cx:pt>
          <cx:pt idx="23779">-249</cx:pt>
          <cx:pt idx="23780">-249</cx:pt>
          <cx:pt idx="23781">-249</cx:pt>
          <cx:pt idx="23782">-249</cx:pt>
          <cx:pt idx="23783">-249</cx:pt>
          <cx:pt idx="23784">-248</cx:pt>
          <cx:pt idx="23785">-248</cx:pt>
          <cx:pt idx="23786">-248</cx:pt>
          <cx:pt idx="23787">-248</cx:pt>
          <cx:pt idx="23788">-248</cx:pt>
          <cx:pt idx="23789">-248</cx:pt>
          <cx:pt idx="23790">-248</cx:pt>
          <cx:pt idx="23791">-248</cx:pt>
          <cx:pt idx="23792">-248</cx:pt>
          <cx:pt idx="23793">-248</cx:pt>
          <cx:pt idx="23794">-248</cx:pt>
          <cx:pt idx="23795">-248</cx:pt>
          <cx:pt idx="23796">-248</cx:pt>
          <cx:pt idx="23797">-248</cx:pt>
          <cx:pt idx="23798">-248</cx:pt>
          <cx:pt idx="23799">-248</cx:pt>
          <cx:pt idx="23800">-248</cx:pt>
          <cx:pt idx="23801">-248</cx:pt>
          <cx:pt idx="23802">-248</cx:pt>
          <cx:pt idx="23803">-248</cx:pt>
          <cx:pt idx="23804">-248</cx:pt>
          <cx:pt idx="23805">-247</cx:pt>
          <cx:pt idx="23806">-247</cx:pt>
          <cx:pt idx="23807">-247</cx:pt>
          <cx:pt idx="23808">-247</cx:pt>
          <cx:pt idx="23809">-247</cx:pt>
          <cx:pt idx="23810">-247</cx:pt>
          <cx:pt idx="23811">-247</cx:pt>
          <cx:pt idx="23812">-247</cx:pt>
          <cx:pt idx="23813">-247</cx:pt>
          <cx:pt idx="23814">-247</cx:pt>
          <cx:pt idx="23815">-247</cx:pt>
          <cx:pt idx="23816">-247</cx:pt>
          <cx:pt idx="23817">-247</cx:pt>
          <cx:pt idx="23818">-247</cx:pt>
          <cx:pt idx="23819">-247</cx:pt>
          <cx:pt idx="23820">-247</cx:pt>
          <cx:pt idx="23821">-247</cx:pt>
          <cx:pt idx="23822">-247</cx:pt>
          <cx:pt idx="23823">-247</cx:pt>
          <cx:pt idx="23824">-246</cx:pt>
          <cx:pt idx="23825">-246</cx:pt>
          <cx:pt idx="23826">-246</cx:pt>
          <cx:pt idx="23827">-246</cx:pt>
          <cx:pt idx="23828">-246</cx:pt>
          <cx:pt idx="23829">-246</cx:pt>
          <cx:pt idx="23830">-246</cx:pt>
          <cx:pt idx="23831">-246</cx:pt>
          <cx:pt idx="23832">-246</cx:pt>
          <cx:pt idx="23833">-246</cx:pt>
          <cx:pt idx="23834">-246</cx:pt>
          <cx:pt idx="23835">-246</cx:pt>
          <cx:pt idx="23836">-246</cx:pt>
          <cx:pt idx="23837">-246</cx:pt>
          <cx:pt idx="23838">-246</cx:pt>
          <cx:pt idx="23839">-246</cx:pt>
          <cx:pt idx="23840">-246</cx:pt>
          <cx:pt idx="23841">-246</cx:pt>
          <cx:pt idx="23842">-246</cx:pt>
          <cx:pt idx="23843">-245</cx:pt>
          <cx:pt idx="23844">-245</cx:pt>
          <cx:pt idx="23845">-245</cx:pt>
          <cx:pt idx="23846">-245</cx:pt>
          <cx:pt idx="23847">-245</cx:pt>
          <cx:pt idx="23848">-245</cx:pt>
          <cx:pt idx="23849">-245</cx:pt>
          <cx:pt idx="23850">-245</cx:pt>
          <cx:pt idx="23851">-245</cx:pt>
          <cx:pt idx="23852">-245</cx:pt>
          <cx:pt idx="23853">-245</cx:pt>
          <cx:pt idx="23854">-245</cx:pt>
          <cx:pt idx="23855">-244</cx:pt>
          <cx:pt idx="23856">-244</cx:pt>
          <cx:pt idx="23857">-244</cx:pt>
          <cx:pt idx="23858">-244</cx:pt>
          <cx:pt idx="23859">-244</cx:pt>
          <cx:pt idx="23860">-244</cx:pt>
          <cx:pt idx="23861">-244</cx:pt>
          <cx:pt idx="23862">-244</cx:pt>
          <cx:pt idx="23863">-244</cx:pt>
          <cx:pt idx="23864">-244</cx:pt>
          <cx:pt idx="23865">-244</cx:pt>
          <cx:pt idx="23866">-244</cx:pt>
          <cx:pt idx="23867">-244</cx:pt>
          <cx:pt idx="23868">-244</cx:pt>
          <cx:pt idx="23869">-244</cx:pt>
          <cx:pt idx="23870">-244</cx:pt>
          <cx:pt idx="23871">-244</cx:pt>
          <cx:pt idx="23872">-244</cx:pt>
          <cx:pt idx="23873">-243</cx:pt>
          <cx:pt idx="23874">-243</cx:pt>
          <cx:pt idx="23875">-243</cx:pt>
          <cx:pt idx="23876">-243</cx:pt>
          <cx:pt idx="23877">-243</cx:pt>
          <cx:pt idx="23878">-243</cx:pt>
          <cx:pt idx="23879">-243</cx:pt>
          <cx:pt idx="23880">-243</cx:pt>
          <cx:pt idx="23881">-243</cx:pt>
          <cx:pt idx="23882">-243</cx:pt>
          <cx:pt idx="23883">-243</cx:pt>
          <cx:pt idx="23884">-243</cx:pt>
          <cx:pt idx="23885">-243</cx:pt>
          <cx:pt idx="23886">-242</cx:pt>
          <cx:pt idx="23887">-242</cx:pt>
          <cx:pt idx="23888">-242</cx:pt>
          <cx:pt idx="23889">-242</cx:pt>
          <cx:pt idx="23890">-242</cx:pt>
          <cx:pt idx="23891">-242</cx:pt>
          <cx:pt idx="23892">-242</cx:pt>
          <cx:pt idx="23893">-242</cx:pt>
          <cx:pt idx="23894">-242</cx:pt>
          <cx:pt idx="23895">-242</cx:pt>
          <cx:pt idx="23896">-242</cx:pt>
          <cx:pt idx="23897">-242</cx:pt>
          <cx:pt idx="23898">-242</cx:pt>
          <cx:pt idx="23899">-242</cx:pt>
          <cx:pt idx="23900">-242</cx:pt>
          <cx:pt idx="23901">-241</cx:pt>
          <cx:pt idx="23902">-241</cx:pt>
          <cx:pt idx="23903">-241</cx:pt>
          <cx:pt idx="23904">-241</cx:pt>
          <cx:pt idx="23905">-241</cx:pt>
          <cx:pt idx="23906">-241</cx:pt>
          <cx:pt idx="23907">-241</cx:pt>
          <cx:pt idx="23908">-241</cx:pt>
          <cx:pt idx="23909">-241</cx:pt>
          <cx:pt idx="23910">-241</cx:pt>
          <cx:pt idx="23911">-241</cx:pt>
          <cx:pt idx="23912">-241</cx:pt>
          <cx:pt idx="23913">-241</cx:pt>
          <cx:pt idx="23914">-241</cx:pt>
          <cx:pt idx="23915">-241</cx:pt>
          <cx:pt idx="23916">-240</cx:pt>
          <cx:pt idx="23917">-240</cx:pt>
          <cx:pt idx="23918">-240</cx:pt>
          <cx:pt idx="23919">-240</cx:pt>
          <cx:pt idx="23920">-240</cx:pt>
          <cx:pt idx="23921">-240</cx:pt>
          <cx:pt idx="23922">-240</cx:pt>
          <cx:pt idx="23923">-240</cx:pt>
          <cx:pt idx="23924">-240</cx:pt>
          <cx:pt idx="23925">-240</cx:pt>
          <cx:pt idx="23926">-240</cx:pt>
          <cx:pt idx="23927">-240</cx:pt>
          <cx:pt idx="23928">-240</cx:pt>
          <cx:pt idx="23929">-239</cx:pt>
          <cx:pt idx="23930">-239</cx:pt>
          <cx:pt idx="23931">-239</cx:pt>
          <cx:pt idx="23932">-239</cx:pt>
          <cx:pt idx="23933">-239</cx:pt>
          <cx:pt idx="23934">-239</cx:pt>
          <cx:pt idx="23935">-239</cx:pt>
          <cx:pt idx="23936">-239</cx:pt>
          <cx:pt idx="23937">-239</cx:pt>
          <cx:pt idx="23938">-239</cx:pt>
          <cx:pt idx="23939">-239</cx:pt>
          <cx:pt idx="23940">-239</cx:pt>
          <cx:pt idx="23941">-238</cx:pt>
          <cx:pt idx="23942">-238</cx:pt>
          <cx:pt idx="23943">-238</cx:pt>
          <cx:pt idx="23944">-238</cx:pt>
          <cx:pt idx="23945">-238</cx:pt>
          <cx:pt idx="23946">-238</cx:pt>
          <cx:pt idx="23947">-238</cx:pt>
          <cx:pt idx="23948">-238</cx:pt>
          <cx:pt idx="23949">-238</cx:pt>
          <cx:pt idx="23950">-238</cx:pt>
          <cx:pt idx="23951">-238</cx:pt>
          <cx:pt idx="23952">-238</cx:pt>
          <cx:pt idx="23953">-238</cx:pt>
          <cx:pt idx="23954">-237</cx:pt>
          <cx:pt idx="23955">-237</cx:pt>
          <cx:pt idx="23956">-237</cx:pt>
          <cx:pt idx="23957">-237</cx:pt>
          <cx:pt idx="23958">-237</cx:pt>
          <cx:pt idx="23959">-237</cx:pt>
          <cx:pt idx="23960">-237</cx:pt>
          <cx:pt idx="23961">-237</cx:pt>
          <cx:pt idx="23962">-237</cx:pt>
          <cx:pt idx="23963">-237</cx:pt>
          <cx:pt idx="23964">-237</cx:pt>
          <cx:pt idx="23965">-237</cx:pt>
          <cx:pt idx="23966">-237</cx:pt>
          <cx:pt idx="23967">-237</cx:pt>
          <cx:pt idx="23968">-236</cx:pt>
          <cx:pt idx="23969">-236</cx:pt>
          <cx:pt idx="23970">-236</cx:pt>
          <cx:pt idx="23971">-236</cx:pt>
          <cx:pt idx="23972">-236</cx:pt>
          <cx:pt idx="23973">-236</cx:pt>
          <cx:pt idx="23974">-236</cx:pt>
          <cx:pt idx="23975">-236</cx:pt>
          <cx:pt idx="23976">-236</cx:pt>
          <cx:pt idx="23977">-236</cx:pt>
          <cx:pt idx="23978">-236</cx:pt>
          <cx:pt idx="23979">-236</cx:pt>
          <cx:pt idx="23980">-236</cx:pt>
          <cx:pt idx="23981">-236</cx:pt>
          <cx:pt idx="23982">-235</cx:pt>
          <cx:pt idx="23983">-235</cx:pt>
          <cx:pt idx="23984">-235</cx:pt>
          <cx:pt idx="23985">-235</cx:pt>
          <cx:pt idx="23986">-235</cx:pt>
          <cx:pt idx="23987">-235</cx:pt>
          <cx:pt idx="23988">-235</cx:pt>
          <cx:pt idx="23989">-235</cx:pt>
          <cx:pt idx="23990">-235</cx:pt>
          <cx:pt idx="23991">-235</cx:pt>
          <cx:pt idx="23992">-235</cx:pt>
          <cx:pt idx="23993">-235</cx:pt>
          <cx:pt idx="23994">-235</cx:pt>
          <cx:pt idx="23995">-235</cx:pt>
          <cx:pt idx="23996">-235</cx:pt>
          <cx:pt idx="23997">-235</cx:pt>
          <cx:pt idx="23998">-235</cx:pt>
          <cx:pt idx="23999">-235</cx:pt>
          <cx:pt idx="24000">-235</cx:pt>
          <cx:pt idx="24001">-235</cx:pt>
          <cx:pt idx="24002">-235</cx:pt>
          <cx:pt idx="24003">-235</cx:pt>
          <cx:pt idx="24004">-235</cx:pt>
          <cx:pt idx="24005">-234</cx:pt>
          <cx:pt idx="24006">-234</cx:pt>
          <cx:pt idx="24007">-234</cx:pt>
          <cx:pt idx="24008">-234</cx:pt>
          <cx:pt idx="24009">-234</cx:pt>
          <cx:pt idx="24010">-234</cx:pt>
          <cx:pt idx="24011">-234</cx:pt>
          <cx:pt idx="24012">-234</cx:pt>
          <cx:pt idx="24013">-234</cx:pt>
          <cx:pt idx="24014">-234</cx:pt>
          <cx:pt idx="24015">-234</cx:pt>
          <cx:pt idx="24016">-234</cx:pt>
          <cx:pt idx="24017">-234</cx:pt>
          <cx:pt idx="24018">-234</cx:pt>
          <cx:pt idx="24019">-234</cx:pt>
          <cx:pt idx="24020">-234</cx:pt>
          <cx:pt idx="24021">-233</cx:pt>
          <cx:pt idx="24022">-233</cx:pt>
          <cx:pt idx="24023">-233</cx:pt>
          <cx:pt idx="24024">-233</cx:pt>
          <cx:pt idx="24025">-233</cx:pt>
          <cx:pt idx="24026">-233</cx:pt>
          <cx:pt idx="24027">-233</cx:pt>
          <cx:pt idx="24028">-233</cx:pt>
          <cx:pt idx="24029">-233</cx:pt>
          <cx:pt idx="24030">-233</cx:pt>
          <cx:pt idx="24031">-233</cx:pt>
          <cx:pt idx="24032">-233</cx:pt>
          <cx:pt idx="24033">-233</cx:pt>
          <cx:pt idx="24034">-233</cx:pt>
          <cx:pt idx="24035">-233</cx:pt>
          <cx:pt idx="24036">-233</cx:pt>
          <cx:pt idx="24037">-233</cx:pt>
          <cx:pt idx="24038">-233</cx:pt>
          <cx:pt idx="24039">-233</cx:pt>
          <cx:pt idx="24040">-233</cx:pt>
          <cx:pt idx="24041">-233</cx:pt>
          <cx:pt idx="24042">-233</cx:pt>
          <cx:pt idx="24043">-233</cx:pt>
          <cx:pt idx="24044">-233</cx:pt>
          <cx:pt idx="24045">-233</cx:pt>
          <cx:pt idx="24046">-232</cx:pt>
          <cx:pt idx="24047">-232</cx:pt>
          <cx:pt idx="24048">-232</cx:pt>
          <cx:pt idx="24049">-232</cx:pt>
          <cx:pt idx="24050">-232</cx:pt>
          <cx:pt idx="24051">-232</cx:pt>
          <cx:pt idx="24052">-232</cx:pt>
          <cx:pt idx="24053">-232</cx:pt>
          <cx:pt idx="24054">-232</cx:pt>
          <cx:pt idx="24055">-232</cx:pt>
          <cx:pt idx="24056">-232</cx:pt>
          <cx:pt idx="24057">-232</cx:pt>
          <cx:pt idx="24058">-232</cx:pt>
          <cx:pt idx="24059">-232</cx:pt>
          <cx:pt idx="24060">-232</cx:pt>
          <cx:pt idx="24061">-232</cx:pt>
          <cx:pt idx="24062">-232</cx:pt>
          <cx:pt idx="24063">-232</cx:pt>
          <cx:pt idx="24064">-232</cx:pt>
          <cx:pt idx="24065">-232</cx:pt>
          <cx:pt idx="24066">-232</cx:pt>
          <cx:pt idx="24067">-231</cx:pt>
          <cx:pt idx="24068">-231</cx:pt>
          <cx:pt idx="24069">-231</cx:pt>
          <cx:pt idx="24070">-231</cx:pt>
          <cx:pt idx="24071">-231</cx:pt>
          <cx:pt idx="24072">-231</cx:pt>
          <cx:pt idx="24073">-231</cx:pt>
          <cx:pt idx="24074">-231</cx:pt>
          <cx:pt idx="24075">-231</cx:pt>
          <cx:pt idx="24076">-231</cx:pt>
          <cx:pt idx="24077">-231</cx:pt>
          <cx:pt idx="24078">-231</cx:pt>
          <cx:pt idx="24079">-231</cx:pt>
          <cx:pt idx="24080">-231</cx:pt>
          <cx:pt idx="24081">-231</cx:pt>
          <cx:pt idx="24082">-231</cx:pt>
          <cx:pt idx="24083">-231</cx:pt>
          <cx:pt idx="24084">-230</cx:pt>
          <cx:pt idx="24085">-230</cx:pt>
          <cx:pt idx="24086">-230</cx:pt>
          <cx:pt idx="24087">-230</cx:pt>
          <cx:pt idx="24088">-230</cx:pt>
          <cx:pt idx="24089">-230</cx:pt>
          <cx:pt idx="24090">-230</cx:pt>
          <cx:pt idx="24091">-230</cx:pt>
          <cx:pt idx="24092">-230</cx:pt>
          <cx:pt idx="24093">-230</cx:pt>
          <cx:pt idx="24094">-230</cx:pt>
          <cx:pt idx="24095">-230</cx:pt>
          <cx:pt idx="24096">-230</cx:pt>
          <cx:pt idx="24097">-230</cx:pt>
          <cx:pt idx="24098">-230</cx:pt>
          <cx:pt idx="24099">-230</cx:pt>
          <cx:pt idx="24100">-230</cx:pt>
          <cx:pt idx="24101">-230</cx:pt>
          <cx:pt idx="24102">-230</cx:pt>
          <cx:pt idx="24103">-230</cx:pt>
          <cx:pt idx="24104">-229</cx:pt>
          <cx:pt idx="24105">-229</cx:pt>
          <cx:pt idx="24106">-229</cx:pt>
          <cx:pt idx="24107">-229</cx:pt>
          <cx:pt idx="24108">-229</cx:pt>
          <cx:pt idx="24109">-229</cx:pt>
          <cx:pt idx="24110">-229</cx:pt>
          <cx:pt idx="24111">-229</cx:pt>
          <cx:pt idx="24112">-229</cx:pt>
          <cx:pt idx="24113">-229</cx:pt>
          <cx:pt idx="24114">-229</cx:pt>
          <cx:pt idx="24115">-229</cx:pt>
          <cx:pt idx="24116">-229</cx:pt>
          <cx:pt idx="24117">-229</cx:pt>
          <cx:pt idx="24118">-229</cx:pt>
          <cx:pt idx="24119">-229</cx:pt>
          <cx:pt idx="24120">-229</cx:pt>
          <cx:pt idx="24121">-229</cx:pt>
          <cx:pt idx="24122">-229</cx:pt>
          <cx:pt idx="24123">-228</cx:pt>
          <cx:pt idx="24124">-228</cx:pt>
          <cx:pt idx="24125">-228</cx:pt>
          <cx:pt idx="24126">-228</cx:pt>
          <cx:pt idx="24127">-228</cx:pt>
          <cx:pt idx="24128">-228</cx:pt>
          <cx:pt idx="24129">-228</cx:pt>
          <cx:pt idx="24130">-228</cx:pt>
          <cx:pt idx="24131">-228</cx:pt>
          <cx:pt idx="24132">-228</cx:pt>
          <cx:pt idx="24133">-228</cx:pt>
          <cx:pt idx="24134">-228</cx:pt>
          <cx:pt idx="24135">-228</cx:pt>
          <cx:pt idx="24136">-228</cx:pt>
          <cx:pt idx="24137">-228</cx:pt>
          <cx:pt idx="24138">-228</cx:pt>
          <cx:pt idx="24139">-228</cx:pt>
          <cx:pt idx="24140">-228</cx:pt>
          <cx:pt idx="24141">-228</cx:pt>
          <cx:pt idx="24142">-228</cx:pt>
          <cx:pt idx="24143">-228</cx:pt>
          <cx:pt idx="24144">-228</cx:pt>
          <cx:pt idx="24145">-228</cx:pt>
          <cx:pt idx="24146">-227</cx:pt>
          <cx:pt idx="24147">-227</cx:pt>
          <cx:pt idx="24148">-227</cx:pt>
          <cx:pt idx="24149">-227</cx:pt>
          <cx:pt idx="24150">-227</cx:pt>
          <cx:pt idx="24151">-227</cx:pt>
          <cx:pt idx="24152">-227</cx:pt>
          <cx:pt idx="24153">-227</cx:pt>
          <cx:pt idx="24154">-227</cx:pt>
          <cx:pt idx="24155">-227</cx:pt>
          <cx:pt idx="24156">-227</cx:pt>
          <cx:pt idx="24157">-227</cx:pt>
          <cx:pt idx="24158">-227</cx:pt>
          <cx:pt idx="24159">-227</cx:pt>
          <cx:pt idx="24160">-227</cx:pt>
          <cx:pt idx="24161">-227</cx:pt>
          <cx:pt idx="24162">-226</cx:pt>
          <cx:pt idx="24163">-226</cx:pt>
          <cx:pt idx="24164">-226</cx:pt>
          <cx:pt idx="24165">-226</cx:pt>
          <cx:pt idx="24166">-226</cx:pt>
          <cx:pt idx="24167">-226</cx:pt>
          <cx:pt idx="24168">-226</cx:pt>
          <cx:pt idx="24169">-226</cx:pt>
          <cx:pt idx="24170">-226</cx:pt>
          <cx:pt idx="24171">-226</cx:pt>
          <cx:pt idx="24172">-226</cx:pt>
          <cx:pt idx="24173">-226</cx:pt>
          <cx:pt idx="24174">-226</cx:pt>
          <cx:pt idx="24175">-225</cx:pt>
          <cx:pt idx="24176">-225</cx:pt>
          <cx:pt idx="24177">-225</cx:pt>
          <cx:pt idx="24178">-225</cx:pt>
          <cx:pt idx="24179">-225</cx:pt>
          <cx:pt idx="24180">-225</cx:pt>
          <cx:pt idx="24181">-225</cx:pt>
          <cx:pt idx="24182">-225</cx:pt>
          <cx:pt idx="24183">-225</cx:pt>
          <cx:pt idx="24184">-225</cx:pt>
          <cx:pt idx="24185">-225</cx:pt>
          <cx:pt idx="24186">-225</cx:pt>
          <cx:pt idx="24187">-225</cx:pt>
          <cx:pt idx="24188">-225</cx:pt>
          <cx:pt idx="24189">-225</cx:pt>
          <cx:pt idx="24190">-225</cx:pt>
          <cx:pt idx="24191">-225</cx:pt>
          <cx:pt idx="24192">-225</cx:pt>
          <cx:pt idx="24193">-225</cx:pt>
          <cx:pt idx="24194">-225</cx:pt>
          <cx:pt idx="24195">-225</cx:pt>
          <cx:pt idx="24196">-225</cx:pt>
          <cx:pt idx="24197">-225</cx:pt>
          <cx:pt idx="24198">-225</cx:pt>
          <cx:pt idx="24199">-225</cx:pt>
          <cx:pt idx="24200">-225</cx:pt>
          <cx:pt idx="24201">-225</cx:pt>
          <cx:pt idx="24202">-225</cx:pt>
          <cx:pt idx="24203">-224</cx:pt>
          <cx:pt idx="24204">-224</cx:pt>
          <cx:pt idx="24205">-224</cx:pt>
          <cx:pt idx="24206">-224</cx:pt>
          <cx:pt idx="24207">-224</cx:pt>
          <cx:pt idx="24208">-224</cx:pt>
          <cx:pt idx="24209">-224</cx:pt>
          <cx:pt idx="24210">-224</cx:pt>
          <cx:pt idx="24211">-224</cx:pt>
          <cx:pt idx="24212">-224</cx:pt>
          <cx:pt idx="24213">-224</cx:pt>
          <cx:pt idx="24214">-224</cx:pt>
          <cx:pt idx="24215">-224</cx:pt>
          <cx:pt idx="24216">-224</cx:pt>
          <cx:pt idx="24217">-224</cx:pt>
          <cx:pt idx="24218">-224</cx:pt>
          <cx:pt idx="24219">-224</cx:pt>
          <cx:pt idx="24220">-224</cx:pt>
          <cx:pt idx="24221">-224</cx:pt>
          <cx:pt idx="24222">-224</cx:pt>
          <cx:pt idx="24223">-224</cx:pt>
          <cx:pt idx="24224">-224</cx:pt>
          <cx:pt idx="24225">-224</cx:pt>
          <cx:pt idx="24226">-223</cx:pt>
          <cx:pt idx="24227">-223</cx:pt>
          <cx:pt idx="24228">-223</cx:pt>
          <cx:pt idx="24229">-223</cx:pt>
          <cx:pt idx="24230">-223</cx:pt>
          <cx:pt idx="24231">-223</cx:pt>
          <cx:pt idx="24232">-223</cx:pt>
          <cx:pt idx="24233">-223</cx:pt>
          <cx:pt idx="24234">-223</cx:pt>
          <cx:pt idx="24235">-223</cx:pt>
          <cx:pt idx="24236">-223</cx:pt>
          <cx:pt idx="24237">-223</cx:pt>
          <cx:pt idx="24238">-223</cx:pt>
          <cx:pt idx="24239">-223</cx:pt>
          <cx:pt idx="24240">-223</cx:pt>
          <cx:pt idx="24241">-222</cx:pt>
          <cx:pt idx="24242">-222</cx:pt>
          <cx:pt idx="24243">-222</cx:pt>
          <cx:pt idx="24244">-222</cx:pt>
          <cx:pt idx="24245">-222</cx:pt>
          <cx:pt idx="24246">-222</cx:pt>
          <cx:pt idx="24247">-222</cx:pt>
          <cx:pt idx="24248">-222</cx:pt>
          <cx:pt idx="24249">-222</cx:pt>
          <cx:pt idx="24250">-222</cx:pt>
          <cx:pt idx="24251">-222</cx:pt>
          <cx:pt idx="24252">-222</cx:pt>
          <cx:pt idx="24253">-222</cx:pt>
          <cx:pt idx="24254">-222</cx:pt>
          <cx:pt idx="24255">-222</cx:pt>
          <cx:pt idx="24256">-221</cx:pt>
          <cx:pt idx="24257">-221</cx:pt>
          <cx:pt idx="24258">-221</cx:pt>
          <cx:pt idx="24259">-221</cx:pt>
          <cx:pt idx="24260">-221</cx:pt>
          <cx:pt idx="24261">-221</cx:pt>
          <cx:pt idx="24262">-221</cx:pt>
          <cx:pt idx="24263">-221</cx:pt>
          <cx:pt idx="24264">-221</cx:pt>
          <cx:pt idx="24265">-221</cx:pt>
          <cx:pt idx="24266">-221</cx:pt>
          <cx:pt idx="24267">-221</cx:pt>
          <cx:pt idx="24268">-221</cx:pt>
          <cx:pt idx="24269">-221</cx:pt>
          <cx:pt idx="24270">-221</cx:pt>
          <cx:pt idx="24271">-221</cx:pt>
          <cx:pt idx="24272">-221</cx:pt>
          <cx:pt idx="24273">-221</cx:pt>
          <cx:pt idx="24274">-221</cx:pt>
          <cx:pt idx="24275">-221</cx:pt>
          <cx:pt idx="24276">-221</cx:pt>
          <cx:pt idx="24277">-221</cx:pt>
          <cx:pt idx="24278">-221</cx:pt>
          <cx:pt idx="24279">-221</cx:pt>
          <cx:pt idx="24280">-220</cx:pt>
          <cx:pt idx="24281">-220</cx:pt>
          <cx:pt idx="24282">-220</cx:pt>
          <cx:pt idx="24283">-220</cx:pt>
          <cx:pt idx="24284">-220</cx:pt>
          <cx:pt idx="24285">-220</cx:pt>
          <cx:pt idx="24286">-220</cx:pt>
          <cx:pt idx="24287">-220</cx:pt>
          <cx:pt idx="24288">-220</cx:pt>
          <cx:pt idx="24289">-220</cx:pt>
          <cx:pt idx="24290">-220</cx:pt>
          <cx:pt idx="24291">-220</cx:pt>
          <cx:pt idx="24292">-220</cx:pt>
          <cx:pt idx="24293">-220</cx:pt>
          <cx:pt idx="24294">-220</cx:pt>
          <cx:pt idx="24295">-220</cx:pt>
          <cx:pt idx="24296">-220</cx:pt>
          <cx:pt idx="24297">-220</cx:pt>
          <cx:pt idx="24298">-220</cx:pt>
          <cx:pt idx="24299">-220</cx:pt>
          <cx:pt idx="24300">-219</cx:pt>
          <cx:pt idx="24301">-219</cx:pt>
          <cx:pt idx="24302">-219</cx:pt>
          <cx:pt idx="24303">-219</cx:pt>
          <cx:pt idx="24304">-219</cx:pt>
          <cx:pt idx="24305">-219</cx:pt>
          <cx:pt idx="24306">-219</cx:pt>
          <cx:pt idx="24307">-219</cx:pt>
          <cx:pt idx="24308">-219</cx:pt>
          <cx:pt idx="24309">-219</cx:pt>
          <cx:pt idx="24310">-219</cx:pt>
          <cx:pt idx="24311">-219</cx:pt>
          <cx:pt idx="24312">-219</cx:pt>
          <cx:pt idx="24313">-219</cx:pt>
          <cx:pt idx="24314">-219</cx:pt>
          <cx:pt idx="24315">-218</cx:pt>
          <cx:pt idx="24316">-218</cx:pt>
          <cx:pt idx="24317">-218</cx:pt>
          <cx:pt idx="24318">-218</cx:pt>
          <cx:pt idx="24319">-218</cx:pt>
          <cx:pt idx="24320">-218</cx:pt>
          <cx:pt idx="24321">-218</cx:pt>
          <cx:pt idx="24322">-218</cx:pt>
          <cx:pt idx="24323">-218</cx:pt>
          <cx:pt idx="24324">-218</cx:pt>
          <cx:pt idx="24325">-218</cx:pt>
          <cx:pt idx="24326">-218</cx:pt>
          <cx:pt idx="24327">-218</cx:pt>
          <cx:pt idx="24328">-218</cx:pt>
          <cx:pt idx="24329">-218</cx:pt>
          <cx:pt idx="24330">-218</cx:pt>
          <cx:pt idx="24331">-218</cx:pt>
          <cx:pt idx="24332">-218</cx:pt>
          <cx:pt idx="24333">-218</cx:pt>
          <cx:pt idx="24334">-218</cx:pt>
          <cx:pt idx="24335">-217</cx:pt>
          <cx:pt idx="24336">-217</cx:pt>
          <cx:pt idx="24337">-217</cx:pt>
          <cx:pt idx="24338">-217</cx:pt>
          <cx:pt idx="24339">-217</cx:pt>
          <cx:pt idx="24340">-217</cx:pt>
          <cx:pt idx="24341">-217</cx:pt>
          <cx:pt idx="24342">-217</cx:pt>
          <cx:pt idx="24343">-217</cx:pt>
          <cx:pt idx="24344">-217</cx:pt>
          <cx:pt idx="24345">-217</cx:pt>
          <cx:pt idx="24346">-217</cx:pt>
          <cx:pt idx="24347">-217</cx:pt>
          <cx:pt idx="24348">-217</cx:pt>
          <cx:pt idx="24349">-217</cx:pt>
          <cx:pt idx="24350">-217</cx:pt>
          <cx:pt idx="24351">-217</cx:pt>
          <cx:pt idx="24352">-217</cx:pt>
          <cx:pt idx="24353">-217</cx:pt>
          <cx:pt idx="24354">-217</cx:pt>
          <cx:pt idx="24355">-216</cx:pt>
          <cx:pt idx="24356">-216</cx:pt>
          <cx:pt idx="24357">-216</cx:pt>
          <cx:pt idx="24358">-216</cx:pt>
          <cx:pt idx="24359">-216</cx:pt>
          <cx:pt idx="24360">-216</cx:pt>
          <cx:pt idx="24361">-216</cx:pt>
          <cx:pt idx="24362">-216</cx:pt>
          <cx:pt idx="24363">-216</cx:pt>
          <cx:pt idx="24364">-216</cx:pt>
          <cx:pt idx="24365">-216</cx:pt>
          <cx:pt idx="24366">-216</cx:pt>
          <cx:pt idx="24367">-216</cx:pt>
          <cx:pt idx="24368">-216</cx:pt>
          <cx:pt idx="24369">-216</cx:pt>
          <cx:pt idx="24370">-216</cx:pt>
          <cx:pt idx="24371">-216</cx:pt>
          <cx:pt idx="24372">-216</cx:pt>
          <cx:pt idx="24373">-216</cx:pt>
          <cx:pt idx="24374">-216</cx:pt>
          <cx:pt idx="24375">-216</cx:pt>
          <cx:pt idx="24376">-215</cx:pt>
          <cx:pt idx="24377">-215</cx:pt>
          <cx:pt idx="24378">-215</cx:pt>
          <cx:pt idx="24379">-215</cx:pt>
          <cx:pt idx="24380">-215</cx:pt>
          <cx:pt idx="24381">-215</cx:pt>
          <cx:pt idx="24382">-215</cx:pt>
          <cx:pt idx="24383">-215</cx:pt>
          <cx:pt idx="24384">-215</cx:pt>
          <cx:pt idx="24385">-215</cx:pt>
          <cx:pt idx="24386">-215</cx:pt>
          <cx:pt idx="24387">-215</cx:pt>
          <cx:pt idx="24388">-215</cx:pt>
          <cx:pt idx="24389">-215</cx:pt>
          <cx:pt idx="24390">-215</cx:pt>
          <cx:pt idx="24391">-215</cx:pt>
          <cx:pt idx="24392">-215</cx:pt>
          <cx:pt idx="24393">-215</cx:pt>
          <cx:pt idx="24394">-215</cx:pt>
          <cx:pt idx="24395">-215</cx:pt>
          <cx:pt idx="24396">-215</cx:pt>
          <cx:pt idx="24397">-215</cx:pt>
          <cx:pt idx="24398">-214</cx:pt>
          <cx:pt idx="24399">-214</cx:pt>
          <cx:pt idx="24400">-214</cx:pt>
          <cx:pt idx="24401">-214</cx:pt>
          <cx:pt idx="24402">-214</cx:pt>
          <cx:pt idx="24403">-214</cx:pt>
          <cx:pt idx="24404">-214</cx:pt>
          <cx:pt idx="24405">-214</cx:pt>
          <cx:pt idx="24406">-214</cx:pt>
          <cx:pt idx="24407">-214</cx:pt>
          <cx:pt idx="24408">-214</cx:pt>
          <cx:pt idx="24409">-214</cx:pt>
          <cx:pt idx="24410">-214</cx:pt>
          <cx:pt idx="24411">-214</cx:pt>
          <cx:pt idx="24412">-214</cx:pt>
          <cx:pt idx="24413">-214</cx:pt>
          <cx:pt idx="24414">-214</cx:pt>
          <cx:pt idx="24415">-214</cx:pt>
          <cx:pt idx="24416">-214</cx:pt>
          <cx:pt idx="24417">-214</cx:pt>
          <cx:pt idx="24418">-214</cx:pt>
          <cx:pt idx="24419">-214</cx:pt>
          <cx:pt idx="24420">-213</cx:pt>
          <cx:pt idx="24421">-213</cx:pt>
          <cx:pt idx="24422">-213</cx:pt>
          <cx:pt idx="24423">-213</cx:pt>
          <cx:pt idx="24424">-213</cx:pt>
          <cx:pt idx="24425">-213</cx:pt>
          <cx:pt idx="24426">-213</cx:pt>
          <cx:pt idx="24427">-213</cx:pt>
          <cx:pt idx="24428">-213</cx:pt>
          <cx:pt idx="24429">-213</cx:pt>
          <cx:pt idx="24430">-213</cx:pt>
          <cx:pt idx="24431">-213</cx:pt>
          <cx:pt idx="24432">-213</cx:pt>
          <cx:pt idx="24433">-213</cx:pt>
          <cx:pt idx="24434">-213</cx:pt>
          <cx:pt idx="24435">-213</cx:pt>
          <cx:pt idx="24436">-213</cx:pt>
          <cx:pt idx="24437">-213</cx:pt>
          <cx:pt idx="24438">-213</cx:pt>
          <cx:pt idx="24439">-213</cx:pt>
          <cx:pt idx="24440">-213</cx:pt>
          <cx:pt idx="24441">-213</cx:pt>
          <cx:pt idx="24442">-213</cx:pt>
          <cx:pt idx="24443">-212</cx:pt>
          <cx:pt idx="24444">-212</cx:pt>
          <cx:pt idx="24445">-212</cx:pt>
          <cx:pt idx="24446">-212</cx:pt>
          <cx:pt idx="24447">-212</cx:pt>
          <cx:pt idx="24448">-212</cx:pt>
          <cx:pt idx="24449">-212</cx:pt>
          <cx:pt idx="24450">-212</cx:pt>
          <cx:pt idx="24451">-212</cx:pt>
          <cx:pt idx="24452">-212</cx:pt>
          <cx:pt idx="24453">-212</cx:pt>
          <cx:pt idx="24454">-212</cx:pt>
          <cx:pt idx="24455">-211</cx:pt>
          <cx:pt idx="24456">-211</cx:pt>
          <cx:pt idx="24457">-211</cx:pt>
          <cx:pt idx="24458">-211</cx:pt>
          <cx:pt idx="24459">-211</cx:pt>
          <cx:pt idx="24460">-211</cx:pt>
          <cx:pt idx="24461">-211</cx:pt>
          <cx:pt idx="24462">-211</cx:pt>
          <cx:pt idx="24463">-211</cx:pt>
          <cx:pt idx="24464">-211</cx:pt>
          <cx:pt idx="24465">-211</cx:pt>
          <cx:pt idx="24466">-211</cx:pt>
          <cx:pt idx="24467">-211</cx:pt>
          <cx:pt idx="24468">-211</cx:pt>
          <cx:pt idx="24469">-211</cx:pt>
          <cx:pt idx="24470">-211</cx:pt>
          <cx:pt idx="24471">-211</cx:pt>
          <cx:pt idx="24472">-211</cx:pt>
          <cx:pt idx="24473">-211</cx:pt>
          <cx:pt idx="24474">-211</cx:pt>
          <cx:pt idx="24475">-211</cx:pt>
          <cx:pt idx="24476">-211</cx:pt>
          <cx:pt idx="24477">-211</cx:pt>
          <cx:pt idx="24478">-210</cx:pt>
          <cx:pt idx="24479">-210</cx:pt>
          <cx:pt idx="24480">-210</cx:pt>
          <cx:pt idx="24481">-210</cx:pt>
          <cx:pt idx="24482">-210</cx:pt>
          <cx:pt idx="24483">-210</cx:pt>
          <cx:pt idx="24484">-210</cx:pt>
          <cx:pt idx="24485">-210</cx:pt>
          <cx:pt idx="24486">-210</cx:pt>
          <cx:pt idx="24487">-210</cx:pt>
          <cx:pt idx="24488">-210</cx:pt>
          <cx:pt idx="24489">-210</cx:pt>
          <cx:pt idx="24490">-210</cx:pt>
          <cx:pt idx="24491">-210</cx:pt>
          <cx:pt idx="24492">-210</cx:pt>
          <cx:pt idx="24493">-210</cx:pt>
          <cx:pt idx="24494">-210</cx:pt>
          <cx:pt idx="24495">-210</cx:pt>
          <cx:pt idx="24496">-210</cx:pt>
          <cx:pt idx="24497">-210</cx:pt>
          <cx:pt idx="24498">-210</cx:pt>
          <cx:pt idx="24499">-210</cx:pt>
          <cx:pt idx="24500">-210</cx:pt>
          <cx:pt idx="24501">-210</cx:pt>
          <cx:pt idx="24502">-210</cx:pt>
          <cx:pt idx="24503">-210</cx:pt>
          <cx:pt idx="24504">-210</cx:pt>
          <cx:pt idx="24505">-210</cx:pt>
          <cx:pt idx="24506">-209</cx:pt>
          <cx:pt idx="24507">-209</cx:pt>
          <cx:pt idx="24508">-209</cx:pt>
          <cx:pt idx="24509">-209</cx:pt>
          <cx:pt idx="24510">-209</cx:pt>
          <cx:pt idx="24511">-209</cx:pt>
          <cx:pt idx="24512">-209</cx:pt>
          <cx:pt idx="24513">-209</cx:pt>
          <cx:pt idx="24514">-209</cx:pt>
          <cx:pt idx="24515">-209</cx:pt>
          <cx:pt idx="24516">-209</cx:pt>
          <cx:pt idx="24517">-209</cx:pt>
          <cx:pt idx="24518">-209</cx:pt>
          <cx:pt idx="24519">-209</cx:pt>
          <cx:pt idx="24520">-209</cx:pt>
          <cx:pt idx="24521">-209</cx:pt>
          <cx:pt idx="24522">-209</cx:pt>
          <cx:pt idx="24523">-209</cx:pt>
          <cx:pt idx="24524">-209</cx:pt>
          <cx:pt idx="24525">-209</cx:pt>
          <cx:pt idx="24526">-209</cx:pt>
          <cx:pt idx="24527">-209</cx:pt>
          <cx:pt idx="24528">-209</cx:pt>
          <cx:pt idx="24529">-209</cx:pt>
          <cx:pt idx="24530">-209</cx:pt>
          <cx:pt idx="24531">-209</cx:pt>
          <cx:pt idx="24532">-208</cx:pt>
          <cx:pt idx="24533">-208</cx:pt>
          <cx:pt idx="24534">-208</cx:pt>
          <cx:pt idx="24535">-208</cx:pt>
          <cx:pt idx="24536">-208</cx:pt>
          <cx:pt idx="24537">-208</cx:pt>
          <cx:pt idx="24538">-208</cx:pt>
          <cx:pt idx="24539">-208</cx:pt>
          <cx:pt idx="24540">-208</cx:pt>
          <cx:pt idx="24541">-208</cx:pt>
          <cx:pt idx="24542">-208</cx:pt>
          <cx:pt idx="24543">-208</cx:pt>
          <cx:pt idx="24544">-208</cx:pt>
          <cx:pt idx="24545">-208</cx:pt>
          <cx:pt idx="24546">-208</cx:pt>
          <cx:pt idx="24547">-208</cx:pt>
          <cx:pt idx="24548">-208</cx:pt>
          <cx:pt idx="24549">-208</cx:pt>
          <cx:pt idx="24550">-208</cx:pt>
          <cx:pt idx="24551">-208</cx:pt>
          <cx:pt idx="24552">-208</cx:pt>
          <cx:pt idx="24553">-208</cx:pt>
          <cx:pt idx="24554">-208</cx:pt>
          <cx:pt idx="24555">-208</cx:pt>
          <cx:pt idx="24556">-208</cx:pt>
          <cx:pt idx="24557">-208</cx:pt>
          <cx:pt idx="24558">-208</cx:pt>
          <cx:pt idx="24559">-208</cx:pt>
          <cx:pt idx="24560">-208</cx:pt>
          <cx:pt idx="24561">-208</cx:pt>
          <cx:pt idx="24562">-208</cx:pt>
          <cx:pt idx="24563">-208</cx:pt>
          <cx:pt idx="24564">-208</cx:pt>
          <cx:pt idx="24565">-208</cx:pt>
          <cx:pt idx="24566">-208</cx:pt>
          <cx:pt idx="24567">-208</cx:pt>
          <cx:pt idx="24568">-207</cx:pt>
          <cx:pt idx="24569">-207</cx:pt>
          <cx:pt idx="24570">-207</cx:pt>
          <cx:pt idx="24571">-207</cx:pt>
          <cx:pt idx="24572">-207</cx:pt>
          <cx:pt idx="24573">-207</cx:pt>
          <cx:pt idx="24574">-207</cx:pt>
          <cx:pt idx="24575">-207</cx:pt>
          <cx:pt idx="24576">-207</cx:pt>
          <cx:pt idx="24577">-207</cx:pt>
          <cx:pt idx="24578">-207</cx:pt>
          <cx:pt idx="24579">-207</cx:pt>
          <cx:pt idx="24580">-207</cx:pt>
          <cx:pt idx="24581">-207</cx:pt>
          <cx:pt idx="24582">-207</cx:pt>
          <cx:pt idx="24583">-207</cx:pt>
          <cx:pt idx="24584">-207</cx:pt>
          <cx:pt idx="24585">-207</cx:pt>
          <cx:pt idx="24586">-207</cx:pt>
          <cx:pt idx="24587">-207</cx:pt>
          <cx:pt idx="24588">-207</cx:pt>
          <cx:pt idx="24589">-207</cx:pt>
          <cx:pt idx="24590">-207</cx:pt>
          <cx:pt idx="24591">-206</cx:pt>
          <cx:pt idx="24592">-206</cx:pt>
          <cx:pt idx="24593">-206</cx:pt>
          <cx:pt idx="24594">-206</cx:pt>
          <cx:pt idx="24595">-206</cx:pt>
          <cx:pt idx="24596">-206</cx:pt>
          <cx:pt idx="24597">-206</cx:pt>
          <cx:pt idx="24598">-206</cx:pt>
          <cx:pt idx="24599">-206</cx:pt>
          <cx:pt idx="24600">-206</cx:pt>
          <cx:pt idx="24601">-206</cx:pt>
          <cx:pt idx="24602">-206</cx:pt>
          <cx:pt idx="24603">-206</cx:pt>
          <cx:pt idx="24604">-206</cx:pt>
          <cx:pt idx="24605">-206</cx:pt>
          <cx:pt idx="24606">-206</cx:pt>
          <cx:pt idx="24607">-206</cx:pt>
          <cx:pt idx="24608">-205</cx:pt>
          <cx:pt idx="24609">-205</cx:pt>
          <cx:pt idx="24610">-205</cx:pt>
          <cx:pt idx="24611">-205</cx:pt>
          <cx:pt idx="24612">-205</cx:pt>
          <cx:pt idx="24613">-205</cx:pt>
          <cx:pt idx="24614">-205</cx:pt>
          <cx:pt idx="24615">-205</cx:pt>
          <cx:pt idx="24616">-205</cx:pt>
          <cx:pt idx="24617">-205</cx:pt>
          <cx:pt idx="24618">-205</cx:pt>
          <cx:pt idx="24619">-205</cx:pt>
          <cx:pt idx="24620">-205</cx:pt>
          <cx:pt idx="24621">-205</cx:pt>
          <cx:pt idx="24622">-205</cx:pt>
          <cx:pt idx="24623">-205</cx:pt>
          <cx:pt idx="24624">-205</cx:pt>
          <cx:pt idx="24625">-205</cx:pt>
          <cx:pt idx="24626">-205</cx:pt>
          <cx:pt idx="24627">-205</cx:pt>
          <cx:pt idx="24628">-205</cx:pt>
          <cx:pt idx="24629">-205</cx:pt>
          <cx:pt idx="24630">-205</cx:pt>
          <cx:pt idx="24631">-205</cx:pt>
          <cx:pt idx="24632">-205</cx:pt>
          <cx:pt idx="24633">-204</cx:pt>
          <cx:pt idx="24634">-204</cx:pt>
          <cx:pt idx="24635">-204</cx:pt>
          <cx:pt idx="24636">-204</cx:pt>
          <cx:pt idx="24637">-204</cx:pt>
          <cx:pt idx="24638">-204</cx:pt>
          <cx:pt idx="24639">-204</cx:pt>
          <cx:pt idx="24640">-204</cx:pt>
          <cx:pt idx="24641">-204</cx:pt>
          <cx:pt idx="24642">-204</cx:pt>
          <cx:pt idx="24643">-204</cx:pt>
          <cx:pt idx="24644">-204</cx:pt>
          <cx:pt idx="24645">-204</cx:pt>
          <cx:pt idx="24646">-204</cx:pt>
          <cx:pt idx="24647">-204</cx:pt>
          <cx:pt idx="24648">-204</cx:pt>
          <cx:pt idx="24649">-204</cx:pt>
          <cx:pt idx="24650">-204</cx:pt>
          <cx:pt idx="24651">-204</cx:pt>
          <cx:pt idx="24652">-203</cx:pt>
          <cx:pt idx="24653">-203</cx:pt>
          <cx:pt idx="24654">-203</cx:pt>
          <cx:pt idx="24655">-203</cx:pt>
          <cx:pt idx="24656">-203</cx:pt>
          <cx:pt idx="24657">-203</cx:pt>
          <cx:pt idx="24658">-203</cx:pt>
          <cx:pt idx="24659">-203</cx:pt>
          <cx:pt idx="24660">-203</cx:pt>
          <cx:pt idx="24661">-203</cx:pt>
          <cx:pt idx="24662">-203</cx:pt>
          <cx:pt idx="24663">-203</cx:pt>
          <cx:pt idx="24664">-203</cx:pt>
          <cx:pt idx="24665">-203</cx:pt>
          <cx:pt idx="24666">-203</cx:pt>
          <cx:pt idx="24667">-203</cx:pt>
          <cx:pt idx="24668">-203</cx:pt>
          <cx:pt idx="24669">-203</cx:pt>
          <cx:pt idx="24670">-203</cx:pt>
          <cx:pt idx="24671">-203</cx:pt>
          <cx:pt idx="24672">-203</cx:pt>
          <cx:pt idx="24673">-202</cx:pt>
          <cx:pt idx="24674">-202</cx:pt>
          <cx:pt idx="24675">-202</cx:pt>
          <cx:pt idx="24676">-202</cx:pt>
          <cx:pt idx="24677">-202</cx:pt>
          <cx:pt idx="24678">-202</cx:pt>
          <cx:pt idx="24679">-202</cx:pt>
          <cx:pt idx="24680">-202</cx:pt>
          <cx:pt idx="24681">-202</cx:pt>
          <cx:pt idx="24682">-202</cx:pt>
          <cx:pt idx="24683">-202</cx:pt>
          <cx:pt idx="24684">-202</cx:pt>
          <cx:pt idx="24685">-202</cx:pt>
          <cx:pt idx="24686">-202</cx:pt>
          <cx:pt idx="24687">-202</cx:pt>
          <cx:pt idx="24688">-202</cx:pt>
          <cx:pt idx="24689">-202</cx:pt>
          <cx:pt idx="24690">-202</cx:pt>
          <cx:pt idx="24691">-202</cx:pt>
          <cx:pt idx="24692">-202</cx:pt>
          <cx:pt idx="24693">-202</cx:pt>
          <cx:pt idx="24694">-202</cx:pt>
          <cx:pt idx="24695">-201</cx:pt>
          <cx:pt idx="24696">-201</cx:pt>
          <cx:pt idx="24697">-201</cx:pt>
          <cx:pt idx="24698">-201</cx:pt>
          <cx:pt idx="24699">-201</cx:pt>
          <cx:pt idx="24700">-201</cx:pt>
          <cx:pt idx="24701">-201</cx:pt>
          <cx:pt idx="24702">-201</cx:pt>
          <cx:pt idx="24703">-201</cx:pt>
          <cx:pt idx="24704">-201</cx:pt>
          <cx:pt idx="24705">-201</cx:pt>
          <cx:pt idx="24706">-201</cx:pt>
          <cx:pt idx="24707">-201</cx:pt>
          <cx:pt idx="24708">-201</cx:pt>
          <cx:pt idx="24709">-201</cx:pt>
          <cx:pt idx="24710">-201</cx:pt>
          <cx:pt idx="24711">-201</cx:pt>
          <cx:pt idx="24712">-200</cx:pt>
          <cx:pt idx="24713">-200</cx:pt>
          <cx:pt idx="24714">-200</cx:pt>
          <cx:pt idx="24715">-200</cx:pt>
          <cx:pt idx="24716">-200</cx:pt>
          <cx:pt idx="24717">-200</cx:pt>
          <cx:pt idx="24718">-200</cx:pt>
          <cx:pt idx="24719">-200</cx:pt>
          <cx:pt idx="24720">-200</cx:pt>
          <cx:pt idx="24721">-200</cx:pt>
          <cx:pt idx="24722">-200</cx:pt>
          <cx:pt idx="24723">-200</cx:pt>
          <cx:pt idx="24724">-200</cx:pt>
          <cx:pt idx="24725">-200</cx:pt>
          <cx:pt idx="24726">-200</cx:pt>
          <cx:pt idx="24727">-200</cx:pt>
          <cx:pt idx="24728">-199</cx:pt>
          <cx:pt idx="24729">-199</cx:pt>
          <cx:pt idx="24730">-199</cx:pt>
          <cx:pt idx="24731">-199</cx:pt>
          <cx:pt idx="24732">-199</cx:pt>
          <cx:pt idx="24733">-199</cx:pt>
          <cx:pt idx="24734">-199</cx:pt>
          <cx:pt idx="24735">-199</cx:pt>
          <cx:pt idx="24736">-199</cx:pt>
          <cx:pt idx="24737">-199</cx:pt>
          <cx:pt idx="24738">-199</cx:pt>
          <cx:pt idx="24739">-199</cx:pt>
          <cx:pt idx="24740">-199</cx:pt>
          <cx:pt idx="24741">-199</cx:pt>
          <cx:pt idx="24742">-199</cx:pt>
          <cx:pt idx="24743">-199</cx:pt>
          <cx:pt idx="24744">-199</cx:pt>
          <cx:pt idx="24745">-199</cx:pt>
          <cx:pt idx="24746">-199</cx:pt>
          <cx:pt idx="24747">-199</cx:pt>
          <cx:pt idx="24748">-199</cx:pt>
          <cx:pt idx="24749">-199</cx:pt>
          <cx:pt idx="24750">-199</cx:pt>
          <cx:pt idx="24751">-199</cx:pt>
          <cx:pt idx="24752">-199</cx:pt>
          <cx:pt idx="24753">-198</cx:pt>
          <cx:pt idx="24754">-198</cx:pt>
          <cx:pt idx="24755">-198</cx:pt>
          <cx:pt idx="24756">-198</cx:pt>
          <cx:pt idx="24757">-198</cx:pt>
          <cx:pt idx="24758">-198</cx:pt>
          <cx:pt idx="24759">-198</cx:pt>
          <cx:pt idx="24760">-198</cx:pt>
          <cx:pt idx="24761">-198</cx:pt>
          <cx:pt idx="24762">-198</cx:pt>
          <cx:pt idx="24763">-198</cx:pt>
          <cx:pt idx="24764">-198</cx:pt>
          <cx:pt idx="24765">-198</cx:pt>
          <cx:pt idx="24766">-198</cx:pt>
          <cx:pt idx="24767">-198</cx:pt>
          <cx:pt idx="24768">-198</cx:pt>
          <cx:pt idx="24769">-198</cx:pt>
          <cx:pt idx="24770">-198</cx:pt>
          <cx:pt idx="24771">-197</cx:pt>
          <cx:pt idx="24772">-197</cx:pt>
          <cx:pt idx="24773">-197</cx:pt>
          <cx:pt idx="24774">-197</cx:pt>
          <cx:pt idx="24775">-197</cx:pt>
          <cx:pt idx="24776">-197</cx:pt>
          <cx:pt idx="24777">-197</cx:pt>
          <cx:pt idx="24778">-197</cx:pt>
          <cx:pt idx="24779">-197</cx:pt>
          <cx:pt idx="24780">-197</cx:pt>
          <cx:pt idx="24781">-197</cx:pt>
          <cx:pt idx="24782">-197</cx:pt>
          <cx:pt idx="24783">-197</cx:pt>
          <cx:pt idx="24784">-197</cx:pt>
          <cx:pt idx="24785">-197</cx:pt>
          <cx:pt idx="24786">-197</cx:pt>
          <cx:pt idx="24787">-197</cx:pt>
          <cx:pt idx="24788">-197</cx:pt>
          <cx:pt idx="24789">-197</cx:pt>
          <cx:pt idx="24790">-197</cx:pt>
          <cx:pt idx="24791">-196</cx:pt>
          <cx:pt idx="24792">-196</cx:pt>
          <cx:pt idx="24793">-196</cx:pt>
          <cx:pt idx="24794">-196</cx:pt>
          <cx:pt idx="24795">-196</cx:pt>
          <cx:pt idx="24796">-196</cx:pt>
          <cx:pt idx="24797">-196</cx:pt>
          <cx:pt idx="24798">-196</cx:pt>
          <cx:pt idx="24799">-196</cx:pt>
          <cx:pt idx="24800">-196</cx:pt>
          <cx:pt idx="24801">-196</cx:pt>
          <cx:pt idx="24802">-196</cx:pt>
          <cx:pt idx="24803">-196</cx:pt>
          <cx:pt idx="24804">-196</cx:pt>
          <cx:pt idx="24805">-196</cx:pt>
          <cx:pt idx="24806">-196</cx:pt>
          <cx:pt idx="24807">-196</cx:pt>
          <cx:pt idx="24808">-196</cx:pt>
          <cx:pt idx="24809">-196</cx:pt>
          <cx:pt idx="24810">-196</cx:pt>
          <cx:pt idx="24811">-196</cx:pt>
          <cx:pt idx="24812">-196</cx:pt>
          <cx:pt idx="24813">-195</cx:pt>
          <cx:pt idx="24814">-195</cx:pt>
          <cx:pt idx="24815">-195</cx:pt>
          <cx:pt idx="24816">-195</cx:pt>
          <cx:pt idx="24817">-195</cx:pt>
          <cx:pt idx="24818">-195</cx:pt>
          <cx:pt idx="24819">-195</cx:pt>
          <cx:pt idx="24820">-195</cx:pt>
          <cx:pt idx="24821">-195</cx:pt>
          <cx:pt idx="24822">-195</cx:pt>
          <cx:pt idx="24823">-195</cx:pt>
          <cx:pt idx="24824">-195</cx:pt>
          <cx:pt idx="24825">-195</cx:pt>
          <cx:pt idx="24826">-195</cx:pt>
          <cx:pt idx="24827">-195</cx:pt>
          <cx:pt idx="24828">-195</cx:pt>
          <cx:pt idx="24829">-195</cx:pt>
          <cx:pt idx="24830">-195</cx:pt>
          <cx:pt idx="24831">-195</cx:pt>
          <cx:pt idx="24832">-195</cx:pt>
          <cx:pt idx="24833">-195</cx:pt>
          <cx:pt idx="24834">-194</cx:pt>
          <cx:pt idx="24835">-194</cx:pt>
          <cx:pt idx="24836">-194</cx:pt>
          <cx:pt idx="24837">-194</cx:pt>
          <cx:pt idx="24838">-194</cx:pt>
          <cx:pt idx="24839">-194</cx:pt>
          <cx:pt idx="24840">-194</cx:pt>
          <cx:pt idx="24841">-194</cx:pt>
          <cx:pt idx="24842">-194</cx:pt>
          <cx:pt idx="24843">-194</cx:pt>
          <cx:pt idx="24844">-194</cx:pt>
          <cx:pt idx="24845">-194</cx:pt>
          <cx:pt idx="24846">-194</cx:pt>
          <cx:pt idx="24847">-194</cx:pt>
          <cx:pt idx="24848">-194</cx:pt>
          <cx:pt idx="24849">-194</cx:pt>
          <cx:pt idx="24850">-194</cx:pt>
          <cx:pt idx="24851">-194</cx:pt>
          <cx:pt idx="24852">-194</cx:pt>
          <cx:pt idx="24853">-194</cx:pt>
          <cx:pt idx="24854">-194</cx:pt>
          <cx:pt idx="24855">-194</cx:pt>
          <cx:pt idx="24856">-194</cx:pt>
          <cx:pt idx="24857">-194</cx:pt>
          <cx:pt idx="24858">-194</cx:pt>
          <cx:pt idx="24859">-193</cx:pt>
          <cx:pt idx="24860">-193</cx:pt>
          <cx:pt idx="24861">-193</cx:pt>
          <cx:pt idx="24862">-193</cx:pt>
          <cx:pt idx="24863">-193</cx:pt>
          <cx:pt idx="24864">-193</cx:pt>
          <cx:pt idx="24865">-193</cx:pt>
          <cx:pt idx="24866">-193</cx:pt>
          <cx:pt idx="24867">-193</cx:pt>
          <cx:pt idx="24868">-193</cx:pt>
          <cx:pt idx="24869">-192</cx:pt>
          <cx:pt idx="24870">-192</cx:pt>
          <cx:pt idx="24871">-192</cx:pt>
          <cx:pt idx="24872">-192</cx:pt>
          <cx:pt idx="24873">-192</cx:pt>
          <cx:pt idx="24874">-192</cx:pt>
          <cx:pt idx="24875">-192</cx:pt>
          <cx:pt idx="24876">-192</cx:pt>
          <cx:pt idx="24877">-192</cx:pt>
          <cx:pt idx="24878">-192</cx:pt>
          <cx:pt idx="24879">-192</cx:pt>
          <cx:pt idx="24880">-192</cx:pt>
          <cx:pt idx="24881">-192</cx:pt>
          <cx:pt idx="24882">-192</cx:pt>
          <cx:pt idx="24883">-192</cx:pt>
          <cx:pt idx="24884">-192</cx:pt>
          <cx:pt idx="24885">-192</cx:pt>
          <cx:pt idx="24886">-192</cx:pt>
          <cx:pt idx="24887">-192</cx:pt>
          <cx:pt idx="24888">-192</cx:pt>
          <cx:pt idx="24889">-192</cx:pt>
          <cx:pt idx="24890">-192</cx:pt>
          <cx:pt idx="24891">-192</cx:pt>
          <cx:pt idx="24892">-191</cx:pt>
          <cx:pt idx="24893">-191</cx:pt>
          <cx:pt idx="24894">-191</cx:pt>
          <cx:pt idx="24895">-191</cx:pt>
          <cx:pt idx="24896">-191</cx:pt>
          <cx:pt idx="24897">-191</cx:pt>
          <cx:pt idx="24898">-191</cx:pt>
          <cx:pt idx="24899">-191</cx:pt>
          <cx:pt idx="24900">-191</cx:pt>
          <cx:pt idx="24901">-191</cx:pt>
          <cx:pt idx="24902">-191</cx:pt>
          <cx:pt idx="24903">-191</cx:pt>
          <cx:pt idx="24904">-191</cx:pt>
          <cx:pt idx="24905">-191</cx:pt>
          <cx:pt idx="24906">-191</cx:pt>
          <cx:pt idx="24907">-191</cx:pt>
          <cx:pt idx="24908">-191</cx:pt>
          <cx:pt idx="24909">-191</cx:pt>
          <cx:pt idx="24910">-191</cx:pt>
          <cx:pt idx="24911">-191</cx:pt>
          <cx:pt idx="24912">-191</cx:pt>
          <cx:pt idx="24913">-191</cx:pt>
          <cx:pt idx="24914">-191</cx:pt>
          <cx:pt idx="24915">-190</cx:pt>
          <cx:pt idx="24916">-190</cx:pt>
          <cx:pt idx="24917">-190</cx:pt>
          <cx:pt idx="24918">-190</cx:pt>
          <cx:pt idx="24919">-190</cx:pt>
          <cx:pt idx="24920">-190</cx:pt>
          <cx:pt idx="24921">-190</cx:pt>
          <cx:pt idx="24922">-190</cx:pt>
          <cx:pt idx="24923">-190</cx:pt>
          <cx:pt idx="24924">-190</cx:pt>
          <cx:pt idx="24925">-190</cx:pt>
          <cx:pt idx="24926">-190</cx:pt>
          <cx:pt idx="24927">-190</cx:pt>
          <cx:pt idx="24928">-190</cx:pt>
          <cx:pt idx="24929">-190</cx:pt>
          <cx:pt idx="24930">-190</cx:pt>
          <cx:pt idx="24931">-190</cx:pt>
          <cx:pt idx="24932">-190</cx:pt>
          <cx:pt idx="24933">-190</cx:pt>
          <cx:pt idx="24934">-190</cx:pt>
          <cx:pt idx="24935">-190</cx:pt>
          <cx:pt idx="24936">-190</cx:pt>
          <cx:pt idx="24937">-190</cx:pt>
          <cx:pt idx="24938">-190</cx:pt>
          <cx:pt idx="24939">-190</cx:pt>
          <cx:pt idx="24940">-190</cx:pt>
          <cx:pt idx="24941">-189</cx:pt>
          <cx:pt idx="24942">-189</cx:pt>
          <cx:pt idx="24943">-189</cx:pt>
          <cx:pt idx="24944">-189</cx:pt>
          <cx:pt idx="24945">-189</cx:pt>
          <cx:pt idx="24946">-189</cx:pt>
          <cx:pt idx="24947">-189</cx:pt>
          <cx:pt idx="24948">-189</cx:pt>
          <cx:pt idx="24949">-189</cx:pt>
          <cx:pt idx="24950">-189</cx:pt>
          <cx:pt idx="24951">-189</cx:pt>
          <cx:pt idx="24952">-189</cx:pt>
          <cx:pt idx="24953">-189</cx:pt>
          <cx:pt idx="24954">-189</cx:pt>
          <cx:pt idx="24955">-189</cx:pt>
          <cx:pt idx="24956">-189</cx:pt>
          <cx:pt idx="24957">-189</cx:pt>
          <cx:pt idx="24958">-189</cx:pt>
          <cx:pt idx="24959">-188</cx:pt>
          <cx:pt idx="24960">-188</cx:pt>
          <cx:pt idx="24961">-188</cx:pt>
          <cx:pt idx="24962">-188</cx:pt>
          <cx:pt idx="24963">-188</cx:pt>
          <cx:pt idx="24964">-188</cx:pt>
          <cx:pt idx="24965">-188</cx:pt>
          <cx:pt idx="24966">-188</cx:pt>
          <cx:pt idx="24967">-188</cx:pt>
          <cx:pt idx="24968">-188</cx:pt>
          <cx:pt idx="24969">-188</cx:pt>
          <cx:pt idx="24970">-188</cx:pt>
          <cx:pt idx="24971">-188</cx:pt>
          <cx:pt idx="24972">-188</cx:pt>
          <cx:pt idx="24973">-188</cx:pt>
          <cx:pt idx="24974">-188</cx:pt>
          <cx:pt idx="24975">-188</cx:pt>
          <cx:pt idx="24976">-188</cx:pt>
          <cx:pt idx="24977">-188</cx:pt>
          <cx:pt idx="24978">-188</cx:pt>
          <cx:pt idx="24979">-188</cx:pt>
          <cx:pt idx="24980">-188</cx:pt>
          <cx:pt idx="24981">-187</cx:pt>
          <cx:pt idx="24982">-187</cx:pt>
          <cx:pt idx="24983">-187</cx:pt>
          <cx:pt idx="24984">-187</cx:pt>
          <cx:pt idx="24985">-187</cx:pt>
          <cx:pt idx="24986">-187</cx:pt>
          <cx:pt idx="24987">-187</cx:pt>
          <cx:pt idx="24988">-187</cx:pt>
          <cx:pt idx="24989">-187</cx:pt>
          <cx:pt idx="24990">-187</cx:pt>
          <cx:pt idx="24991">-187</cx:pt>
          <cx:pt idx="24992">-187</cx:pt>
          <cx:pt idx="24993">-187</cx:pt>
          <cx:pt idx="24994">-187</cx:pt>
          <cx:pt idx="24995">-187</cx:pt>
          <cx:pt idx="24996">-187</cx:pt>
          <cx:pt idx="24997">-187</cx:pt>
          <cx:pt idx="24998">-187</cx:pt>
          <cx:pt idx="24999">-187</cx:pt>
          <cx:pt idx="25000">-187</cx:pt>
          <cx:pt idx="25001">-187</cx:pt>
          <cx:pt idx="25002">-187</cx:pt>
          <cx:pt idx="25003">-187</cx:pt>
          <cx:pt idx="25004">-187</cx:pt>
          <cx:pt idx="25005">-187</cx:pt>
          <cx:pt idx="25006">-187</cx:pt>
          <cx:pt idx="25007">-187</cx:pt>
          <cx:pt idx="25008">-187</cx:pt>
          <cx:pt idx="25009">-187</cx:pt>
          <cx:pt idx="25010">-187</cx:pt>
          <cx:pt idx="25011">-187</cx:pt>
          <cx:pt idx="25012">-187</cx:pt>
          <cx:pt idx="25013">-186</cx:pt>
          <cx:pt idx="25014">-186</cx:pt>
          <cx:pt idx="25015">-186</cx:pt>
          <cx:pt idx="25016">-186</cx:pt>
          <cx:pt idx="25017">-186</cx:pt>
          <cx:pt idx="25018">-186</cx:pt>
          <cx:pt idx="25019">-186</cx:pt>
          <cx:pt idx="25020">-186</cx:pt>
          <cx:pt idx="25021">-186</cx:pt>
          <cx:pt idx="25022">-186</cx:pt>
          <cx:pt idx="25023">-186</cx:pt>
          <cx:pt idx="25024">-186</cx:pt>
          <cx:pt idx="25025">-186</cx:pt>
          <cx:pt idx="25026">-186</cx:pt>
          <cx:pt idx="25027">-186</cx:pt>
          <cx:pt idx="25028">-186</cx:pt>
          <cx:pt idx="25029">-186</cx:pt>
          <cx:pt idx="25030">-186</cx:pt>
          <cx:pt idx="25031">-186</cx:pt>
          <cx:pt idx="25032">-186</cx:pt>
          <cx:pt idx="25033">-185</cx:pt>
          <cx:pt idx="25034">-185</cx:pt>
          <cx:pt idx="25035">-185</cx:pt>
          <cx:pt idx="25036">-185</cx:pt>
          <cx:pt idx="25037">-185</cx:pt>
          <cx:pt idx="25038">-185</cx:pt>
          <cx:pt idx="25039">-185</cx:pt>
          <cx:pt idx="25040">-185</cx:pt>
          <cx:pt idx="25041">-185</cx:pt>
          <cx:pt idx="25042">-185</cx:pt>
          <cx:pt idx="25043">-185</cx:pt>
          <cx:pt idx="25044">-185</cx:pt>
          <cx:pt idx="25045">-185</cx:pt>
          <cx:pt idx="25046">-185</cx:pt>
          <cx:pt idx="25047">-185</cx:pt>
          <cx:pt idx="25048">-185</cx:pt>
          <cx:pt idx="25049">-184</cx:pt>
          <cx:pt idx="25050">-184</cx:pt>
          <cx:pt idx="25051">-184</cx:pt>
          <cx:pt idx="25052">-184</cx:pt>
          <cx:pt idx="25053">-184</cx:pt>
          <cx:pt idx="25054">-184</cx:pt>
          <cx:pt idx="25055">-184</cx:pt>
          <cx:pt idx="25056">-184</cx:pt>
          <cx:pt idx="25057">-184</cx:pt>
          <cx:pt idx="25058">-184</cx:pt>
          <cx:pt idx="25059">-184</cx:pt>
          <cx:pt idx="25060">-184</cx:pt>
          <cx:pt idx="25061">-184</cx:pt>
          <cx:pt idx="25062">-184</cx:pt>
          <cx:pt idx="25063">-184</cx:pt>
          <cx:pt idx="25064">-184</cx:pt>
          <cx:pt idx="25065">-184</cx:pt>
          <cx:pt idx="25066">-184</cx:pt>
          <cx:pt idx="25067">-184</cx:pt>
          <cx:pt idx="25068">-184</cx:pt>
          <cx:pt idx="25069">-183</cx:pt>
          <cx:pt idx="25070">-183</cx:pt>
          <cx:pt idx="25071">-183</cx:pt>
          <cx:pt idx="25072">-183</cx:pt>
          <cx:pt idx="25073">-183</cx:pt>
          <cx:pt idx="25074">-183</cx:pt>
          <cx:pt idx="25075">-183</cx:pt>
          <cx:pt idx="25076">-183</cx:pt>
          <cx:pt idx="25077">-183</cx:pt>
          <cx:pt idx="25078">-183</cx:pt>
          <cx:pt idx="25079">-183</cx:pt>
          <cx:pt idx="25080">-183</cx:pt>
          <cx:pt idx="25081">-183</cx:pt>
          <cx:pt idx="25082">-183</cx:pt>
          <cx:pt idx="25083">-183</cx:pt>
          <cx:pt idx="25084">-183</cx:pt>
          <cx:pt idx="25085">-183</cx:pt>
          <cx:pt idx="25086">-183</cx:pt>
          <cx:pt idx="25087">-183</cx:pt>
          <cx:pt idx="25088">-183</cx:pt>
          <cx:pt idx="25089">-182</cx:pt>
          <cx:pt idx="25090">-182</cx:pt>
          <cx:pt idx="25091">-182</cx:pt>
          <cx:pt idx="25092">-182</cx:pt>
          <cx:pt idx="25093">-182</cx:pt>
          <cx:pt idx="25094">-182</cx:pt>
          <cx:pt idx="25095">-182</cx:pt>
          <cx:pt idx="25096">-182</cx:pt>
          <cx:pt idx="25097">-182</cx:pt>
          <cx:pt idx="25098">-182</cx:pt>
          <cx:pt idx="25099">-182</cx:pt>
          <cx:pt idx="25100">-182</cx:pt>
          <cx:pt idx="25101">-182</cx:pt>
          <cx:pt idx="25102">-182</cx:pt>
          <cx:pt idx="25103">-182</cx:pt>
          <cx:pt idx="25104">-182</cx:pt>
          <cx:pt idx="25105">-182</cx:pt>
          <cx:pt idx="25106">-181</cx:pt>
          <cx:pt idx="25107">-181</cx:pt>
          <cx:pt idx="25108">-181</cx:pt>
          <cx:pt idx="25109">-181</cx:pt>
          <cx:pt idx="25110">-181</cx:pt>
          <cx:pt idx="25111">-181</cx:pt>
          <cx:pt idx="25112">-181</cx:pt>
          <cx:pt idx="25113">-181</cx:pt>
          <cx:pt idx="25114">-181</cx:pt>
          <cx:pt idx="25115">-181</cx:pt>
          <cx:pt idx="25116">-181</cx:pt>
          <cx:pt idx="25117">-181</cx:pt>
          <cx:pt idx="25118">-181</cx:pt>
          <cx:pt idx="25119">-181</cx:pt>
          <cx:pt idx="25120">-181</cx:pt>
          <cx:pt idx="25121">-181</cx:pt>
          <cx:pt idx="25122">-181</cx:pt>
          <cx:pt idx="25123">-181</cx:pt>
          <cx:pt idx="25124">-181</cx:pt>
          <cx:pt idx="25125">-181</cx:pt>
          <cx:pt idx="25126">-181</cx:pt>
          <cx:pt idx="25127">-181</cx:pt>
          <cx:pt idx="25128">-181</cx:pt>
          <cx:pt idx="25129">-181</cx:pt>
          <cx:pt idx="25130">-181</cx:pt>
          <cx:pt idx="25131">-181</cx:pt>
          <cx:pt idx="25132">-181</cx:pt>
          <cx:pt idx="25133">-181</cx:pt>
          <cx:pt idx="25134">-180</cx:pt>
          <cx:pt idx="25135">-180</cx:pt>
          <cx:pt idx="25136">-180</cx:pt>
          <cx:pt idx="25137">-180</cx:pt>
          <cx:pt idx="25138">-180</cx:pt>
          <cx:pt idx="25139">-180</cx:pt>
          <cx:pt idx="25140">-180</cx:pt>
          <cx:pt idx="25141">-180</cx:pt>
          <cx:pt idx="25142">-180</cx:pt>
          <cx:pt idx="25143">-180</cx:pt>
          <cx:pt idx="25144">-180</cx:pt>
          <cx:pt idx="25145">-180</cx:pt>
          <cx:pt idx="25146">-180</cx:pt>
          <cx:pt idx="25147">-180</cx:pt>
          <cx:pt idx="25148">-180</cx:pt>
          <cx:pt idx="25149">-180</cx:pt>
          <cx:pt idx="25150">-180</cx:pt>
          <cx:pt idx="25151">-180</cx:pt>
          <cx:pt idx="25152">-180</cx:pt>
          <cx:pt idx="25153">-180</cx:pt>
          <cx:pt idx="25154">-180</cx:pt>
          <cx:pt idx="25155">-179</cx:pt>
          <cx:pt idx="25156">-179</cx:pt>
          <cx:pt idx="25157">-179</cx:pt>
          <cx:pt idx="25158">-179</cx:pt>
          <cx:pt idx="25159">-179</cx:pt>
          <cx:pt idx="25160">-179</cx:pt>
          <cx:pt idx="25161">-179</cx:pt>
          <cx:pt idx="25162">-179</cx:pt>
          <cx:pt idx="25163">-179</cx:pt>
          <cx:pt idx="25164">-179</cx:pt>
          <cx:pt idx="25165">-179</cx:pt>
          <cx:pt idx="25166">-179</cx:pt>
          <cx:pt idx="25167">-179</cx:pt>
          <cx:pt idx="25168">-179</cx:pt>
          <cx:pt idx="25169">-179</cx:pt>
          <cx:pt idx="25170">-179</cx:pt>
          <cx:pt idx="25171">-179</cx:pt>
          <cx:pt idx="25172">-179</cx:pt>
          <cx:pt idx="25173">-179</cx:pt>
          <cx:pt idx="25174">-179</cx:pt>
          <cx:pt idx="25175">-179</cx:pt>
          <cx:pt idx="25176">-179</cx:pt>
          <cx:pt idx="25177">-178</cx:pt>
          <cx:pt idx="25178">-178</cx:pt>
          <cx:pt idx="25179">-178</cx:pt>
          <cx:pt idx="25180">-178</cx:pt>
          <cx:pt idx="25181">-178</cx:pt>
          <cx:pt idx="25182">-178</cx:pt>
          <cx:pt idx="25183">-178</cx:pt>
          <cx:pt idx="25184">-178</cx:pt>
          <cx:pt idx="25185">-178</cx:pt>
          <cx:pt idx="25186">-178</cx:pt>
          <cx:pt idx="25187">-178</cx:pt>
          <cx:pt idx="25188">-178</cx:pt>
          <cx:pt idx="25189">-178</cx:pt>
          <cx:pt idx="25190">-178</cx:pt>
          <cx:pt idx="25191">-178</cx:pt>
          <cx:pt idx="25192">-178</cx:pt>
          <cx:pt idx="25193">-178</cx:pt>
          <cx:pt idx="25194">-178</cx:pt>
          <cx:pt idx="25195">-178</cx:pt>
          <cx:pt idx="25196">-178</cx:pt>
          <cx:pt idx="25197">-178</cx:pt>
          <cx:pt idx="25198">-178</cx:pt>
          <cx:pt idx="25199">-178</cx:pt>
          <cx:pt idx="25200">-178</cx:pt>
          <cx:pt idx="25201">-178</cx:pt>
          <cx:pt idx="25202">-177</cx:pt>
          <cx:pt idx="25203">-177</cx:pt>
          <cx:pt idx="25204">-177</cx:pt>
          <cx:pt idx="25205">-177</cx:pt>
          <cx:pt idx="25206">-177</cx:pt>
          <cx:pt idx="25207">-177</cx:pt>
          <cx:pt idx="25208">-177</cx:pt>
          <cx:pt idx="25209">-177</cx:pt>
          <cx:pt idx="25210">-177</cx:pt>
          <cx:pt idx="25211">-177</cx:pt>
          <cx:pt idx="25212">-177</cx:pt>
          <cx:pt idx="25213">-177</cx:pt>
          <cx:pt idx="25214">-177</cx:pt>
          <cx:pt idx="25215">-177</cx:pt>
          <cx:pt idx="25216">-177</cx:pt>
          <cx:pt idx="25217">-177</cx:pt>
          <cx:pt idx="25218">-177</cx:pt>
          <cx:pt idx="25219">-177</cx:pt>
          <cx:pt idx="25220">-177</cx:pt>
          <cx:pt idx="25221">-177</cx:pt>
          <cx:pt idx="25222">-177</cx:pt>
          <cx:pt idx="25223">-177</cx:pt>
          <cx:pt idx="25224">-177</cx:pt>
          <cx:pt idx="25225">-176</cx:pt>
          <cx:pt idx="25226">-176</cx:pt>
          <cx:pt idx="25227">-176</cx:pt>
          <cx:pt idx="25228">-176</cx:pt>
          <cx:pt idx="25229">-176</cx:pt>
          <cx:pt idx="25230">-176</cx:pt>
          <cx:pt idx="25231">-176</cx:pt>
          <cx:pt idx="25232">-176</cx:pt>
          <cx:pt idx="25233">-176</cx:pt>
          <cx:pt idx="25234">-176</cx:pt>
          <cx:pt idx="25235">-176</cx:pt>
          <cx:pt idx="25236">-176</cx:pt>
          <cx:pt idx="25237">-176</cx:pt>
          <cx:pt idx="25238">-176</cx:pt>
          <cx:pt idx="25239">-176</cx:pt>
          <cx:pt idx="25240">-176</cx:pt>
          <cx:pt idx="25241">-176</cx:pt>
          <cx:pt idx="25242">-176</cx:pt>
          <cx:pt idx="25243">-176</cx:pt>
          <cx:pt idx="25244">-175</cx:pt>
          <cx:pt idx="25245">-175</cx:pt>
          <cx:pt idx="25246">-175</cx:pt>
          <cx:pt idx="25247">-175</cx:pt>
          <cx:pt idx="25248">-175</cx:pt>
          <cx:pt idx="25249">-175</cx:pt>
          <cx:pt idx="25250">-175</cx:pt>
          <cx:pt idx="25251">-175</cx:pt>
          <cx:pt idx="25252">-175</cx:pt>
          <cx:pt idx="25253">-175</cx:pt>
          <cx:pt idx="25254">-175</cx:pt>
          <cx:pt idx="25255">-175</cx:pt>
          <cx:pt idx="25256">-175</cx:pt>
          <cx:pt idx="25257">-175</cx:pt>
          <cx:pt idx="25258">-175</cx:pt>
          <cx:pt idx="25259">-175</cx:pt>
          <cx:pt idx="25260">-175</cx:pt>
          <cx:pt idx="25261">-175</cx:pt>
          <cx:pt idx="25262">-175</cx:pt>
          <cx:pt idx="25263">-175</cx:pt>
          <cx:pt idx="25264">-175</cx:pt>
          <cx:pt idx="25265">-175</cx:pt>
          <cx:pt idx="25266">-175</cx:pt>
          <cx:pt idx="25267">-175</cx:pt>
          <cx:pt idx="25268">-175</cx:pt>
          <cx:pt idx="25269">-175</cx:pt>
          <cx:pt idx="25270">-175</cx:pt>
          <cx:pt idx="25271">-175</cx:pt>
          <cx:pt idx="25272">-175</cx:pt>
          <cx:pt idx="25273">-175</cx:pt>
          <cx:pt idx="25274">-174</cx:pt>
          <cx:pt idx="25275">-174</cx:pt>
          <cx:pt idx="25276">-174</cx:pt>
          <cx:pt idx="25277">-174</cx:pt>
          <cx:pt idx="25278">-174</cx:pt>
          <cx:pt idx="25279">-174</cx:pt>
          <cx:pt idx="25280">-174</cx:pt>
          <cx:pt idx="25281">-174</cx:pt>
          <cx:pt idx="25282">-174</cx:pt>
          <cx:pt idx="25283">-174</cx:pt>
          <cx:pt idx="25284">-174</cx:pt>
          <cx:pt idx="25285">-174</cx:pt>
          <cx:pt idx="25286">-174</cx:pt>
          <cx:pt idx="25287">-174</cx:pt>
          <cx:pt idx="25288">-174</cx:pt>
          <cx:pt idx="25289">-174</cx:pt>
          <cx:pt idx="25290">-174</cx:pt>
          <cx:pt idx="25291">-174</cx:pt>
          <cx:pt idx="25292">-174</cx:pt>
          <cx:pt idx="25293">-174</cx:pt>
          <cx:pt idx="25294">-174</cx:pt>
          <cx:pt idx="25295">-174</cx:pt>
          <cx:pt idx="25296">-174</cx:pt>
          <cx:pt idx="25297">-174</cx:pt>
          <cx:pt idx="25298">-174</cx:pt>
          <cx:pt idx="25299">-174</cx:pt>
          <cx:pt idx="25300">-174</cx:pt>
          <cx:pt idx="25301">-174</cx:pt>
          <cx:pt idx="25302">-174</cx:pt>
          <cx:pt idx="25303">-174</cx:pt>
          <cx:pt idx="25304">-173</cx:pt>
          <cx:pt idx="25305">-173</cx:pt>
          <cx:pt idx="25306">-173</cx:pt>
          <cx:pt idx="25307">-173</cx:pt>
          <cx:pt idx="25308">-173</cx:pt>
          <cx:pt idx="25309">-173</cx:pt>
          <cx:pt idx="25310">-173</cx:pt>
          <cx:pt idx="25311">-173</cx:pt>
          <cx:pt idx="25312">-173</cx:pt>
          <cx:pt idx="25313">-173</cx:pt>
          <cx:pt idx="25314">-173</cx:pt>
          <cx:pt idx="25315">-173</cx:pt>
          <cx:pt idx="25316">-173</cx:pt>
          <cx:pt idx="25317">-173</cx:pt>
          <cx:pt idx="25318">-173</cx:pt>
          <cx:pt idx="25319">-173</cx:pt>
          <cx:pt idx="25320">-173</cx:pt>
          <cx:pt idx="25321">-173</cx:pt>
          <cx:pt idx="25322">-173</cx:pt>
          <cx:pt idx="25323">-173</cx:pt>
          <cx:pt idx="25324">-173</cx:pt>
          <cx:pt idx="25325">-173</cx:pt>
          <cx:pt idx="25326">-173</cx:pt>
          <cx:pt idx="25327">-172</cx:pt>
          <cx:pt idx="25328">-172</cx:pt>
          <cx:pt idx="25329">-172</cx:pt>
          <cx:pt idx="25330">-172</cx:pt>
          <cx:pt idx="25331">-172</cx:pt>
          <cx:pt idx="25332">-172</cx:pt>
          <cx:pt idx="25333">-172</cx:pt>
          <cx:pt idx="25334">-172</cx:pt>
          <cx:pt idx="25335">-172</cx:pt>
          <cx:pt idx="25336">-172</cx:pt>
          <cx:pt idx="25337">-172</cx:pt>
          <cx:pt idx="25338">-172</cx:pt>
          <cx:pt idx="25339">-172</cx:pt>
          <cx:pt idx="25340">-172</cx:pt>
          <cx:pt idx="25341">-172</cx:pt>
          <cx:pt idx="25342">-172</cx:pt>
          <cx:pt idx="25343">-172</cx:pt>
          <cx:pt idx="25344">-171</cx:pt>
          <cx:pt idx="25345">-171</cx:pt>
          <cx:pt idx="25346">-171</cx:pt>
          <cx:pt idx="25347">-171</cx:pt>
          <cx:pt idx="25348">-171</cx:pt>
          <cx:pt idx="25349">-171</cx:pt>
          <cx:pt idx="25350">-171</cx:pt>
          <cx:pt idx="25351">-171</cx:pt>
          <cx:pt idx="25352">-171</cx:pt>
          <cx:pt idx="25353">-171</cx:pt>
          <cx:pt idx="25354">-171</cx:pt>
          <cx:pt idx="25355">-171</cx:pt>
          <cx:pt idx="25356">-171</cx:pt>
          <cx:pt idx="25357">-171</cx:pt>
          <cx:pt idx="25358">-171</cx:pt>
          <cx:pt idx="25359">-171</cx:pt>
          <cx:pt idx="25360">-171</cx:pt>
          <cx:pt idx="25361">-171</cx:pt>
          <cx:pt idx="25362">-171</cx:pt>
          <cx:pt idx="25363">-171</cx:pt>
          <cx:pt idx="25364">-171</cx:pt>
          <cx:pt idx="25365">-171</cx:pt>
          <cx:pt idx="25366">-171</cx:pt>
          <cx:pt idx="25367">-171</cx:pt>
          <cx:pt idx="25368">-170</cx:pt>
          <cx:pt idx="25369">-170</cx:pt>
          <cx:pt idx="25370">-170</cx:pt>
          <cx:pt idx="25371">-170</cx:pt>
          <cx:pt idx="25372">-170</cx:pt>
          <cx:pt idx="25373">-170</cx:pt>
          <cx:pt idx="25374">-170</cx:pt>
          <cx:pt idx="25375">-170</cx:pt>
          <cx:pt idx="25376">-170</cx:pt>
          <cx:pt idx="25377">-170</cx:pt>
          <cx:pt idx="25378">-170</cx:pt>
          <cx:pt idx="25379">-170</cx:pt>
          <cx:pt idx="25380">-170</cx:pt>
          <cx:pt idx="25381">-170</cx:pt>
          <cx:pt idx="25382">-170</cx:pt>
          <cx:pt idx="25383">-170</cx:pt>
          <cx:pt idx="25384">-170</cx:pt>
          <cx:pt idx="25385">-170</cx:pt>
          <cx:pt idx="25386">-170</cx:pt>
          <cx:pt idx="25387">-170</cx:pt>
          <cx:pt idx="25388">-170</cx:pt>
          <cx:pt idx="25389">-170</cx:pt>
          <cx:pt idx="25390">-170</cx:pt>
          <cx:pt idx="25391">-170</cx:pt>
          <cx:pt idx="25392">-170</cx:pt>
          <cx:pt idx="25393">-169</cx:pt>
          <cx:pt idx="25394">-169</cx:pt>
          <cx:pt idx="25395">-169</cx:pt>
          <cx:pt idx="25396">-169</cx:pt>
          <cx:pt idx="25397">-169</cx:pt>
          <cx:pt idx="25398">-169</cx:pt>
          <cx:pt idx="25399">-169</cx:pt>
          <cx:pt idx="25400">-169</cx:pt>
          <cx:pt idx="25401">-169</cx:pt>
          <cx:pt idx="25402">-169</cx:pt>
          <cx:pt idx="25403">-169</cx:pt>
          <cx:pt idx="25404">-169</cx:pt>
          <cx:pt idx="25405">-169</cx:pt>
          <cx:pt idx="25406">-169</cx:pt>
          <cx:pt idx="25407">-169</cx:pt>
          <cx:pt idx="25408">-169</cx:pt>
          <cx:pt idx="25409">-169</cx:pt>
          <cx:pt idx="25410">-169</cx:pt>
          <cx:pt idx="25411">-169</cx:pt>
          <cx:pt idx="25412">-168</cx:pt>
          <cx:pt idx="25413">-168</cx:pt>
          <cx:pt idx="25414">-168</cx:pt>
          <cx:pt idx="25415">-168</cx:pt>
          <cx:pt idx="25416">-168</cx:pt>
          <cx:pt idx="25417">-168</cx:pt>
          <cx:pt idx="25418">-168</cx:pt>
          <cx:pt idx="25419">-168</cx:pt>
          <cx:pt idx="25420">-168</cx:pt>
          <cx:pt idx="25421">-168</cx:pt>
          <cx:pt idx="25422">-168</cx:pt>
          <cx:pt idx="25423">-168</cx:pt>
          <cx:pt idx="25424">-168</cx:pt>
          <cx:pt idx="25425">-168</cx:pt>
          <cx:pt idx="25426">-168</cx:pt>
          <cx:pt idx="25427">-168</cx:pt>
          <cx:pt idx="25428">-168</cx:pt>
          <cx:pt idx="25429">-168</cx:pt>
          <cx:pt idx="25430">-168</cx:pt>
          <cx:pt idx="25431">-168</cx:pt>
          <cx:pt idx="25432">-168</cx:pt>
          <cx:pt idx="25433">-168</cx:pt>
          <cx:pt idx="25434">-168</cx:pt>
          <cx:pt idx="25435">-167</cx:pt>
          <cx:pt idx="25436">-167</cx:pt>
          <cx:pt idx="25437">-167</cx:pt>
          <cx:pt idx="25438">-167</cx:pt>
          <cx:pt idx="25439">-167</cx:pt>
          <cx:pt idx="25440">-167</cx:pt>
          <cx:pt idx="25441">-167</cx:pt>
          <cx:pt idx="25442">-167</cx:pt>
          <cx:pt idx="25443">-167</cx:pt>
          <cx:pt idx="25444">-167</cx:pt>
          <cx:pt idx="25445">-167</cx:pt>
          <cx:pt idx="25446">-167</cx:pt>
          <cx:pt idx="25447">-167</cx:pt>
          <cx:pt idx="25448">-167</cx:pt>
          <cx:pt idx="25449">-167</cx:pt>
          <cx:pt idx="25450">-167</cx:pt>
          <cx:pt idx="25451">-167</cx:pt>
          <cx:pt idx="25452">-167</cx:pt>
          <cx:pt idx="25453">-166</cx:pt>
          <cx:pt idx="25454">-166</cx:pt>
          <cx:pt idx="25455">-166</cx:pt>
          <cx:pt idx="25456">-166</cx:pt>
          <cx:pt idx="25457">-166</cx:pt>
          <cx:pt idx="25458">-166</cx:pt>
          <cx:pt idx="25459">-166</cx:pt>
          <cx:pt idx="25460">-166</cx:pt>
          <cx:pt idx="25461">-166</cx:pt>
          <cx:pt idx="25462">-166</cx:pt>
          <cx:pt idx="25463">-166</cx:pt>
          <cx:pt idx="25464">-166</cx:pt>
          <cx:pt idx="25465">-166</cx:pt>
          <cx:pt idx="25466">-166</cx:pt>
          <cx:pt idx="25467">-166</cx:pt>
          <cx:pt idx="25468">-166</cx:pt>
          <cx:pt idx="25469">-166</cx:pt>
          <cx:pt idx="25470">-166</cx:pt>
          <cx:pt idx="25471">-166</cx:pt>
          <cx:pt idx="25472">-166</cx:pt>
          <cx:pt idx="25473">-166</cx:pt>
          <cx:pt idx="25474">-166</cx:pt>
          <cx:pt idx="25475">-166</cx:pt>
          <cx:pt idx="25476">-166</cx:pt>
          <cx:pt idx="25477">-166</cx:pt>
          <cx:pt idx="25478">-166</cx:pt>
          <cx:pt idx="25479">-166</cx:pt>
          <cx:pt idx="25480">-166</cx:pt>
          <cx:pt idx="25481">-166</cx:pt>
          <cx:pt idx="25482">-166</cx:pt>
          <cx:pt idx="25483">-166</cx:pt>
          <cx:pt idx="25484">-165</cx:pt>
          <cx:pt idx="25485">-165</cx:pt>
          <cx:pt idx="25486">-165</cx:pt>
          <cx:pt idx="25487">-165</cx:pt>
          <cx:pt idx="25488">-165</cx:pt>
          <cx:pt idx="25489">-165</cx:pt>
          <cx:pt idx="25490">-165</cx:pt>
          <cx:pt idx="25491">-165</cx:pt>
          <cx:pt idx="25492">-165</cx:pt>
          <cx:pt idx="25493">-165</cx:pt>
          <cx:pt idx="25494">-165</cx:pt>
          <cx:pt idx="25495">-165</cx:pt>
          <cx:pt idx="25496">-165</cx:pt>
          <cx:pt idx="25497">-165</cx:pt>
          <cx:pt idx="25498">-165</cx:pt>
          <cx:pt idx="25499">-165</cx:pt>
          <cx:pt idx="25500">-164</cx:pt>
          <cx:pt idx="25501">-164</cx:pt>
          <cx:pt idx="25502">-164</cx:pt>
          <cx:pt idx="25503">-164</cx:pt>
          <cx:pt idx="25504">-164</cx:pt>
          <cx:pt idx="25505">-164</cx:pt>
          <cx:pt idx="25506">-164</cx:pt>
          <cx:pt idx="25507">-164</cx:pt>
          <cx:pt idx="25508">-164</cx:pt>
          <cx:pt idx="25509">-164</cx:pt>
          <cx:pt idx="25510">-164</cx:pt>
          <cx:pt idx="25511">-164</cx:pt>
          <cx:pt idx="25512">-164</cx:pt>
          <cx:pt idx="25513">-164</cx:pt>
          <cx:pt idx="25514">-164</cx:pt>
          <cx:pt idx="25515">-164</cx:pt>
          <cx:pt idx="25516">-164</cx:pt>
          <cx:pt idx="25517">-164</cx:pt>
          <cx:pt idx="25518">-164</cx:pt>
          <cx:pt idx="25519">-164</cx:pt>
          <cx:pt idx="25520">-164</cx:pt>
          <cx:pt idx="25521">-164</cx:pt>
          <cx:pt idx="25522">-163</cx:pt>
          <cx:pt idx="25523">-163</cx:pt>
          <cx:pt idx="25524">-163</cx:pt>
          <cx:pt idx="25525">-163</cx:pt>
          <cx:pt idx="25526">-163</cx:pt>
          <cx:pt idx="25527">-163</cx:pt>
          <cx:pt idx="25528">-163</cx:pt>
          <cx:pt idx="25529">-163</cx:pt>
          <cx:pt idx="25530">-163</cx:pt>
          <cx:pt idx="25531">-163</cx:pt>
          <cx:pt idx="25532">-163</cx:pt>
          <cx:pt idx="25533">-163</cx:pt>
          <cx:pt idx="25534">-163</cx:pt>
          <cx:pt idx="25535">-163</cx:pt>
          <cx:pt idx="25536">-163</cx:pt>
          <cx:pt idx="25537">-163</cx:pt>
          <cx:pt idx="25538">-163</cx:pt>
          <cx:pt idx="25539">-163</cx:pt>
          <cx:pt idx="25540">-163</cx:pt>
          <cx:pt idx="25541">-163</cx:pt>
          <cx:pt idx="25542">-163</cx:pt>
          <cx:pt idx="25543">-162</cx:pt>
          <cx:pt idx="25544">-162</cx:pt>
          <cx:pt idx="25545">-162</cx:pt>
          <cx:pt idx="25546">-162</cx:pt>
          <cx:pt idx="25547">-162</cx:pt>
          <cx:pt idx="25548">-162</cx:pt>
          <cx:pt idx="25549">-162</cx:pt>
          <cx:pt idx="25550">-162</cx:pt>
          <cx:pt idx="25551">-162</cx:pt>
          <cx:pt idx="25552">-162</cx:pt>
          <cx:pt idx="25553">-162</cx:pt>
          <cx:pt idx="25554">-162</cx:pt>
          <cx:pt idx="25555">-162</cx:pt>
          <cx:pt idx="25556">-162</cx:pt>
          <cx:pt idx="25557">-162</cx:pt>
          <cx:pt idx="25558">-162</cx:pt>
          <cx:pt idx="25559">-162</cx:pt>
          <cx:pt idx="25560">-162</cx:pt>
          <cx:pt idx="25561">-162</cx:pt>
          <cx:pt idx="25562">-162</cx:pt>
          <cx:pt idx="25563">-162</cx:pt>
          <cx:pt idx="25564">-162</cx:pt>
          <cx:pt idx="25565">-162</cx:pt>
          <cx:pt idx="25566">-162</cx:pt>
          <cx:pt idx="25567">-162</cx:pt>
          <cx:pt idx="25568">-162</cx:pt>
          <cx:pt idx="25569">-162</cx:pt>
          <cx:pt idx="25570">-162</cx:pt>
          <cx:pt idx="25571">-162</cx:pt>
          <cx:pt idx="25572">-161</cx:pt>
          <cx:pt idx="25573">-161</cx:pt>
          <cx:pt idx="25574">-161</cx:pt>
          <cx:pt idx="25575">-161</cx:pt>
          <cx:pt idx="25576">-161</cx:pt>
          <cx:pt idx="25577">-161</cx:pt>
          <cx:pt idx="25578">-161</cx:pt>
          <cx:pt idx="25579">-161</cx:pt>
          <cx:pt idx="25580">-161</cx:pt>
          <cx:pt idx="25581">-161</cx:pt>
          <cx:pt idx="25582">-161</cx:pt>
          <cx:pt idx="25583">-161</cx:pt>
          <cx:pt idx="25584">-161</cx:pt>
          <cx:pt idx="25585">-161</cx:pt>
          <cx:pt idx="25586">-161</cx:pt>
          <cx:pt idx="25587">-160</cx:pt>
          <cx:pt idx="25588">-160</cx:pt>
          <cx:pt idx="25589">-160</cx:pt>
          <cx:pt idx="25590">-160</cx:pt>
          <cx:pt idx="25591">-160</cx:pt>
          <cx:pt idx="25592">-160</cx:pt>
          <cx:pt idx="25593">-160</cx:pt>
          <cx:pt idx="25594">-160</cx:pt>
          <cx:pt idx="25595">-160</cx:pt>
          <cx:pt idx="25596">-160</cx:pt>
          <cx:pt idx="25597">-160</cx:pt>
          <cx:pt idx="25598">-160</cx:pt>
          <cx:pt idx="25599">-160</cx:pt>
          <cx:pt idx="25600">-160</cx:pt>
          <cx:pt idx="25601">-160</cx:pt>
          <cx:pt idx="25602">-160</cx:pt>
          <cx:pt idx="25603">-160</cx:pt>
          <cx:pt idx="25604">-160</cx:pt>
          <cx:pt idx="25605">-160</cx:pt>
          <cx:pt idx="25606">-160</cx:pt>
          <cx:pt idx="25607">-160</cx:pt>
          <cx:pt idx="25608">-160</cx:pt>
          <cx:pt idx="25609">-160</cx:pt>
          <cx:pt idx="25610">-160</cx:pt>
          <cx:pt idx="25611">-160</cx:pt>
          <cx:pt idx="25612">-160</cx:pt>
          <cx:pt idx="25613">-159</cx:pt>
          <cx:pt idx="25614">-159</cx:pt>
          <cx:pt idx="25615">-159</cx:pt>
          <cx:pt idx="25616">-159</cx:pt>
          <cx:pt idx="25617">-159</cx:pt>
          <cx:pt idx="25618">-159</cx:pt>
          <cx:pt idx="25619">-159</cx:pt>
          <cx:pt idx="25620">-159</cx:pt>
          <cx:pt idx="25621">-159</cx:pt>
          <cx:pt idx="25622">-159</cx:pt>
          <cx:pt idx="25623">-159</cx:pt>
          <cx:pt idx="25624">-159</cx:pt>
          <cx:pt idx="25625">-159</cx:pt>
          <cx:pt idx="25626">-159</cx:pt>
          <cx:pt idx="25627">-159</cx:pt>
          <cx:pt idx="25628">-159</cx:pt>
          <cx:pt idx="25629">-159</cx:pt>
          <cx:pt idx="25630">-159</cx:pt>
          <cx:pt idx="25631">-159</cx:pt>
          <cx:pt idx="25632">-159</cx:pt>
          <cx:pt idx="25633">-159</cx:pt>
          <cx:pt idx="25634">-159</cx:pt>
          <cx:pt idx="25635">-159</cx:pt>
          <cx:pt idx="25636">-159</cx:pt>
          <cx:pt idx="25637">-159</cx:pt>
          <cx:pt idx="25638">-159</cx:pt>
          <cx:pt idx="25639">-158</cx:pt>
          <cx:pt idx="25640">-158</cx:pt>
          <cx:pt idx="25641">-158</cx:pt>
          <cx:pt idx="25642">-158</cx:pt>
          <cx:pt idx="25643">-158</cx:pt>
          <cx:pt idx="25644">-158</cx:pt>
          <cx:pt idx="25645">-158</cx:pt>
          <cx:pt idx="25646">-158</cx:pt>
          <cx:pt idx="25647">-158</cx:pt>
          <cx:pt idx="25648">-158</cx:pt>
          <cx:pt idx="25649">-158</cx:pt>
          <cx:pt idx="25650">-158</cx:pt>
          <cx:pt idx="25651">-158</cx:pt>
          <cx:pt idx="25652">-158</cx:pt>
          <cx:pt idx="25653">-158</cx:pt>
          <cx:pt idx="25654">-158</cx:pt>
          <cx:pt idx="25655">-158</cx:pt>
          <cx:pt idx="25656">-158</cx:pt>
          <cx:pt idx="25657">-158</cx:pt>
          <cx:pt idx="25658">-158</cx:pt>
          <cx:pt idx="25659">-158</cx:pt>
          <cx:pt idx="25660">-158</cx:pt>
          <cx:pt idx="25661">-158</cx:pt>
          <cx:pt idx="25662">-158</cx:pt>
          <cx:pt idx="25663">-158</cx:pt>
          <cx:pt idx="25664">-157</cx:pt>
          <cx:pt idx="25665">-157</cx:pt>
          <cx:pt idx="25666">-157</cx:pt>
          <cx:pt idx="25667">-157</cx:pt>
          <cx:pt idx="25668">-157</cx:pt>
          <cx:pt idx="25669">-157</cx:pt>
          <cx:pt idx="25670">-157</cx:pt>
          <cx:pt idx="25671">-157</cx:pt>
          <cx:pt idx="25672">-157</cx:pt>
          <cx:pt idx="25673">-157</cx:pt>
          <cx:pt idx="25674">-157</cx:pt>
          <cx:pt idx="25675">-157</cx:pt>
          <cx:pt idx="25676">-157</cx:pt>
          <cx:pt idx="25677">-157</cx:pt>
          <cx:pt idx="25678">-157</cx:pt>
          <cx:pt idx="25679">-157</cx:pt>
          <cx:pt idx="25680">-157</cx:pt>
          <cx:pt idx="25681">-157</cx:pt>
          <cx:pt idx="25682">-157</cx:pt>
          <cx:pt idx="25683">-157</cx:pt>
          <cx:pt idx="25684">-157</cx:pt>
          <cx:pt idx="25685">-157</cx:pt>
          <cx:pt idx="25686">-157</cx:pt>
          <cx:pt idx="25687">-157</cx:pt>
          <cx:pt idx="25688">-157</cx:pt>
          <cx:pt idx="25689">-157</cx:pt>
          <cx:pt idx="25690">-156</cx:pt>
          <cx:pt idx="25691">-156</cx:pt>
          <cx:pt idx="25692">-156</cx:pt>
          <cx:pt idx="25693">-156</cx:pt>
          <cx:pt idx="25694">-156</cx:pt>
          <cx:pt idx="25695">-156</cx:pt>
          <cx:pt idx="25696">-156</cx:pt>
          <cx:pt idx="25697">-156</cx:pt>
          <cx:pt idx="25698">-156</cx:pt>
          <cx:pt idx="25699">-156</cx:pt>
          <cx:pt idx="25700">-156</cx:pt>
          <cx:pt idx="25701">-156</cx:pt>
          <cx:pt idx="25702">-156</cx:pt>
          <cx:pt idx="25703">-156</cx:pt>
          <cx:pt idx="25704">-156</cx:pt>
          <cx:pt idx="25705">-156</cx:pt>
          <cx:pt idx="25706">-156</cx:pt>
          <cx:pt idx="25707">-156</cx:pt>
          <cx:pt idx="25708">-156</cx:pt>
          <cx:pt idx="25709">-156</cx:pt>
          <cx:pt idx="25710">-156</cx:pt>
          <cx:pt idx="25711">-156</cx:pt>
          <cx:pt idx="25712">-156</cx:pt>
          <cx:pt idx="25713">-155</cx:pt>
          <cx:pt idx="25714">-155</cx:pt>
          <cx:pt idx="25715">-155</cx:pt>
          <cx:pt idx="25716">-155</cx:pt>
          <cx:pt idx="25717">-155</cx:pt>
          <cx:pt idx="25718">-155</cx:pt>
          <cx:pt idx="25719">-155</cx:pt>
          <cx:pt idx="25720">-155</cx:pt>
          <cx:pt idx="25721">-155</cx:pt>
          <cx:pt idx="25722">-155</cx:pt>
          <cx:pt idx="25723">-155</cx:pt>
          <cx:pt idx="25724">-155</cx:pt>
          <cx:pt idx="25725">-155</cx:pt>
          <cx:pt idx="25726">-155</cx:pt>
          <cx:pt idx="25727">-155</cx:pt>
          <cx:pt idx="25728">-155</cx:pt>
          <cx:pt idx="25729">-155</cx:pt>
          <cx:pt idx="25730">-155</cx:pt>
          <cx:pt idx="25731">-155</cx:pt>
          <cx:pt idx="25732">-155</cx:pt>
          <cx:pt idx="25733">-155</cx:pt>
          <cx:pt idx="25734">-155</cx:pt>
          <cx:pt idx="25735">-155</cx:pt>
          <cx:pt idx="25736">-155</cx:pt>
          <cx:pt idx="25737">-155</cx:pt>
          <cx:pt idx="25738">-155</cx:pt>
          <cx:pt idx="25739">-155</cx:pt>
          <cx:pt idx="25740">-155</cx:pt>
          <cx:pt idx="25741">-155</cx:pt>
          <cx:pt idx="25742">-154</cx:pt>
          <cx:pt idx="25743">-154</cx:pt>
          <cx:pt idx="25744">-154</cx:pt>
          <cx:pt idx="25745">-154</cx:pt>
          <cx:pt idx="25746">-154</cx:pt>
          <cx:pt idx="25747">-154</cx:pt>
          <cx:pt idx="25748">-154</cx:pt>
          <cx:pt idx="25749">-154</cx:pt>
          <cx:pt idx="25750">-154</cx:pt>
          <cx:pt idx="25751">-154</cx:pt>
          <cx:pt idx="25752">-154</cx:pt>
          <cx:pt idx="25753">-154</cx:pt>
          <cx:pt idx="25754">-154</cx:pt>
          <cx:pt idx="25755">-154</cx:pt>
          <cx:pt idx="25756">-154</cx:pt>
          <cx:pt idx="25757">-154</cx:pt>
          <cx:pt idx="25758">-154</cx:pt>
          <cx:pt idx="25759">-154</cx:pt>
          <cx:pt idx="25760">-154</cx:pt>
          <cx:pt idx="25761">-154</cx:pt>
          <cx:pt idx="25762">-154</cx:pt>
          <cx:pt idx="25763">-154</cx:pt>
          <cx:pt idx="25764">-154</cx:pt>
          <cx:pt idx="25765">-154</cx:pt>
          <cx:pt idx="25766">-154</cx:pt>
          <cx:pt idx="25767">-154</cx:pt>
          <cx:pt idx="25768">-154</cx:pt>
          <cx:pt idx="25769">-154</cx:pt>
          <cx:pt idx="25770">-154</cx:pt>
          <cx:pt idx="25771">-153</cx:pt>
          <cx:pt idx="25772">-153</cx:pt>
          <cx:pt idx="25773">-153</cx:pt>
          <cx:pt idx="25774">-153</cx:pt>
          <cx:pt idx="25775">-153</cx:pt>
          <cx:pt idx="25776">-153</cx:pt>
          <cx:pt idx="25777">-153</cx:pt>
          <cx:pt idx="25778">-153</cx:pt>
          <cx:pt idx="25779">-153</cx:pt>
          <cx:pt idx="25780">-153</cx:pt>
          <cx:pt idx="25781">-153</cx:pt>
          <cx:pt idx="25782">-153</cx:pt>
          <cx:pt idx="25783">-153</cx:pt>
          <cx:pt idx="25784">-153</cx:pt>
          <cx:pt idx="25785">-153</cx:pt>
          <cx:pt idx="25786">-153</cx:pt>
          <cx:pt idx="25787">-153</cx:pt>
          <cx:pt idx="25788">-153</cx:pt>
          <cx:pt idx="25789">-153</cx:pt>
          <cx:pt idx="25790">-153</cx:pt>
          <cx:pt idx="25791">-153</cx:pt>
          <cx:pt idx="25792">-153</cx:pt>
          <cx:pt idx="25793">-153</cx:pt>
          <cx:pt idx="25794">-153</cx:pt>
          <cx:pt idx="25795">-152</cx:pt>
          <cx:pt idx="25796">-152</cx:pt>
          <cx:pt idx="25797">-152</cx:pt>
          <cx:pt idx="25798">-152</cx:pt>
          <cx:pt idx="25799">-152</cx:pt>
          <cx:pt idx="25800">-152</cx:pt>
          <cx:pt idx="25801">-152</cx:pt>
          <cx:pt idx="25802">-152</cx:pt>
          <cx:pt idx="25803">-152</cx:pt>
          <cx:pt idx="25804">-152</cx:pt>
          <cx:pt idx="25805">-152</cx:pt>
          <cx:pt idx="25806">-152</cx:pt>
          <cx:pt idx="25807">-152</cx:pt>
          <cx:pt idx="25808">-152</cx:pt>
          <cx:pt idx="25809">-152</cx:pt>
          <cx:pt idx="25810">-152</cx:pt>
          <cx:pt idx="25811">-152</cx:pt>
          <cx:pt idx="25812">-152</cx:pt>
          <cx:pt idx="25813">-152</cx:pt>
          <cx:pt idx="25814">-152</cx:pt>
          <cx:pt idx="25815">-152</cx:pt>
          <cx:pt idx="25816">-152</cx:pt>
          <cx:pt idx="25817">-152</cx:pt>
          <cx:pt idx="25818">-152</cx:pt>
          <cx:pt idx="25819">-152</cx:pt>
          <cx:pt idx="25820">-152</cx:pt>
          <cx:pt idx="25821">-152</cx:pt>
          <cx:pt idx="25822">-152</cx:pt>
          <cx:pt idx="25823">-151</cx:pt>
          <cx:pt idx="25824">-151</cx:pt>
          <cx:pt idx="25825">-151</cx:pt>
          <cx:pt idx="25826">-151</cx:pt>
          <cx:pt idx="25827">-151</cx:pt>
          <cx:pt idx="25828">-151</cx:pt>
          <cx:pt idx="25829">-151</cx:pt>
          <cx:pt idx="25830">-151</cx:pt>
          <cx:pt idx="25831">-151</cx:pt>
          <cx:pt idx="25832">-151</cx:pt>
          <cx:pt idx="25833">-151</cx:pt>
          <cx:pt idx="25834">-151</cx:pt>
          <cx:pt idx="25835">-151</cx:pt>
          <cx:pt idx="25836">-151</cx:pt>
          <cx:pt idx="25837">-151</cx:pt>
          <cx:pt idx="25838">-151</cx:pt>
          <cx:pt idx="25839">-151</cx:pt>
          <cx:pt idx="25840">-151</cx:pt>
          <cx:pt idx="25841">-151</cx:pt>
          <cx:pt idx="25842">-151</cx:pt>
          <cx:pt idx="25843">-151</cx:pt>
          <cx:pt idx="25844">-151</cx:pt>
          <cx:pt idx="25845">-151</cx:pt>
          <cx:pt idx="25846">-151</cx:pt>
          <cx:pt idx="25847">-151</cx:pt>
          <cx:pt idx="25848">-151</cx:pt>
          <cx:pt idx="25849">-151</cx:pt>
          <cx:pt idx="25850">-151</cx:pt>
          <cx:pt idx="25851">-151</cx:pt>
          <cx:pt idx="25852">-151</cx:pt>
          <cx:pt idx="25853">-150</cx:pt>
          <cx:pt idx="25854">-150</cx:pt>
          <cx:pt idx="25855">-150</cx:pt>
          <cx:pt idx="25856">-150</cx:pt>
          <cx:pt idx="25857">-150</cx:pt>
          <cx:pt idx="25858">-150</cx:pt>
          <cx:pt idx="25859">-150</cx:pt>
          <cx:pt idx="25860">-150</cx:pt>
          <cx:pt idx="25861">-150</cx:pt>
          <cx:pt idx="25862">-150</cx:pt>
          <cx:pt idx="25863">-150</cx:pt>
          <cx:pt idx="25864">-150</cx:pt>
          <cx:pt idx="25865">-150</cx:pt>
          <cx:pt idx="25866">-150</cx:pt>
          <cx:pt idx="25867">-150</cx:pt>
          <cx:pt idx="25868">-150</cx:pt>
          <cx:pt idx="25869">-150</cx:pt>
          <cx:pt idx="25870">-150</cx:pt>
          <cx:pt idx="25871">-150</cx:pt>
          <cx:pt idx="25872">-149</cx:pt>
          <cx:pt idx="25873">-149</cx:pt>
          <cx:pt idx="25874">-149</cx:pt>
          <cx:pt idx="25875">-149</cx:pt>
          <cx:pt idx="25876">-149</cx:pt>
          <cx:pt idx="25877">-149</cx:pt>
          <cx:pt idx="25878">-149</cx:pt>
          <cx:pt idx="25879">-149</cx:pt>
          <cx:pt idx="25880">-149</cx:pt>
          <cx:pt idx="25881">-149</cx:pt>
          <cx:pt idx="25882">-149</cx:pt>
          <cx:pt idx="25883">-149</cx:pt>
          <cx:pt idx="25884">-149</cx:pt>
          <cx:pt idx="25885">-149</cx:pt>
          <cx:pt idx="25886">-149</cx:pt>
          <cx:pt idx="25887">-149</cx:pt>
          <cx:pt idx="25888">-149</cx:pt>
          <cx:pt idx="25889">-149</cx:pt>
          <cx:pt idx="25890">-149</cx:pt>
          <cx:pt idx="25891">-149</cx:pt>
          <cx:pt idx="25892">-149</cx:pt>
          <cx:pt idx="25893">-148</cx:pt>
          <cx:pt idx="25894">-148</cx:pt>
          <cx:pt idx="25895">-148</cx:pt>
          <cx:pt idx="25896">-148</cx:pt>
          <cx:pt idx="25897">-148</cx:pt>
          <cx:pt idx="25898">-148</cx:pt>
          <cx:pt idx="25899">-148</cx:pt>
          <cx:pt idx="25900">-148</cx:pt>
          <cx:pt idx="25901">-148</cx:pt>
          <cx:pt idx="25902">-148</cx:pt>
          <cx:pt idx="25903">-148</cx:pt>
          <cx:pt idx="25904">-148</cx:pt>
          <cx:pt idx="25905">-148</cx:pt>
          <cx:pt idx="25906">-148</cx:pt>
          <cx:pt idx="25907">-148</cx:pt>
          <cx:pt idx="25908">-148</cx:pt>
          <cx:pt idx="25909">-148</cx:pt>
          <cx:pt idx="25910">-148</cx:pt>
          <cx:pt idx="25911">-148</cx:pt>
          <cx:pt idx="25912">-148</cx:pt>
          <cx:pt idx="25913">-148</cx:pt>
          <cx:pt idx="25914">-148</cx:pt>
          <cx:pt idx="25915">-148</cx:pt>
          <cx:pt idx="25916">-148</cx:pt>
          <cx:pt idx="25917">-148</cx:pt>
          <cx:pt idx="25918">-147</cx:pt>
          <cx:pt idx="25919">-147</cx:pt>
          <cx:pt idx="25920">-147</cx:pt>
          <cx:pt idx="25921">-147</cx:pt>
          <cx:pt idx="25922">-147</cx:pt>
          <cx:pt idx="25923">-147</cx:pt>
          <cx:pt idx="25924">-147</cx:pt>
          <cx:pt idx="25925">-147</cx:pt>
          <cx:pt idx="25926">-147</cx:pt>
          <cx:pt idx="25927">-147</cx:pt>
          <cx:pt idx="25928">-147</cx:pt>
          <cx:pt idx="25929">-147</cx:pt>
          <cx:pt idx="25930">-147</cx:pt>
          <cx:pt idx="25931">-147</cx:pt>
          <cx:pt idx="25932">-147</cx:pt>
          <cx:pt idx="25933">-147</cx:pt>
          <cx:pt idx="25934">-147</cx:pt>
          <cx:pt idx="25935">-147</cx:pt>
          <cx:pt idx="25936">-146</cx:pt>
          <cx:pt idx="25937">-146</cx:pt>
          <cx:pt idx="25938">-146</cx:pt>
          <cx:pt idx="25939">-146</cx:pt>
          <cx:pt idx="25940">-146</cx:pt>
          <cx:pt idx="25941">-146</cx:pt>
          <cx:pt idx="25942">-146</cx:pt>
          <cx:pt idx="25943">-146</cx:pt>
          <cx:pt idx="25944">-146</cx:pt>
          <cx:pt idx="25945">-146</cx:pt>
          <cx:pt idx="25946">-146</cx:pt>
          <cx:pt idx="25947">-146</cx:pt>
          <cx:pt idx="25948">-146</cx:pt>
          <cx:pt idx="25949">-146</cx:pt>
          <cx:pt idx="25950">-146</cx:pt>
          <cx:pt idx="25951">-146</cx:pt>
          <cx:pt idx="25952">-146</cx:pt>
          <cx:pt idx="25953">-146</cx:pt>
          <cx:pt idx="25954">-146</cx:pt>
          <cx:pt idx="25955">-146</cx:pt>
          <cx:pt idx="25956">-146</cx:pt>
          <cx:pt idx="25957">-145</cx:pt>
          <cx:pt idx="25958">-145</cx:pt>
          <cx:pt idx="25959">-145</cx:pt>
          <cx:pt idx="25960">-145</cx:pt>
          <cx:pt idx="25961">-145</cx:pt>
          <cx:pt idx="25962">-145</cx:pt>
          <cx:pt idx="25963">-145</cx:pt>
          <cx:pt idx="25964">-145</cx:pt>
          <cx:pt idx="25965">-145</cx:pt>
          <cx:pt idx="25966">-145</cx:pt>
          <cx:pt idx="25967">-145</cx:pt>
          <cx:pt idx="25968">-145</cx:pt>
          <cx:pt idx="25969">-145</cx:pt>
          <cx:pt idx="25970">-145</cx:pt>
          <cx:pt idx="25971">-145</cx:pt>
          <cx:pt idx="25972">-145</cx:pt>
          <cx:pt idx="25973">-145</cx:pt>
          <cx:pt idx="25974">-145</cx:pt>
          <cx:pt idx="25975">-145</cx:pt>
          <cx:pt idx="25976">-145</cx:pt>
          <cx:pt idx="25977">-145</cx:pt>
          <cx:pt idx="25978">-145</cx:pt>
          <cx:pt idx="25979">-145</cx:pt>
          <cx:pt idx="25980">-144</cx:pt>
          <cx:pt idx="25981">-144</cx:pt>
          <cx:pt idx="25982">-144</cx:pt>
          <cx:pt idx="25983">-144</cx:pt>
          <cx:pt idx="25984">-144</cx:pt>
          <cx:pt idx="25985">-144</cx:pt>
          <cx:pt idx="25986">-144</cx:pt>
          <cx:pt idx="25987">-144</cx:pt>
          <cx:pt idx="25988">-144</cx:pt>
          <cx:pt idx="25989">-144</cx:pt>
          <cx:pt idx="25990">-144</cx:pt>
          <cx:pt idx="25991">-144</cx:pt>
          <cx:pt idx="25992">-144</cx:pt>
          <cx:pt idx="25993">-144</cx:pt>
          <cx:pt idx="25994">-144</cx:pt>
          <cx:pt idx="25995">-144</cx:pt>
          <cx:pt idx="25996">-144</cx:pt>
          <cx:pt idx="25997">-144</cx:pt>
          <cx:pt idx="25998">-144</cx:pt>
          <cx:pt idx="25999">-144</cx:pt>
          <cx:pt idx="26000">-143</cx:pt>
          <cx:pt idx="26001">-143</cx:pt>
          <cx:pt idx="26002">-143</cx:pt>
          <cx:pt idx="26003">-143</cx:pt>
          <cx:pt idx="26004">-143</cx:pt>
          <cx:pt idx="26005">-143</cx:pt>
          <cx:pt idx="26006">-143</cx:pt>
          <cx:pt idx="26007">-143</cx:pt>
          <cx:pt idx="26008">-143</cx:pt>
          <cx:pt idx="26009">-143</cx:pt>
          <cx:pt idx="26010">-143</cx:pt>
          <cx:pt idx="26011">-143</cx:pt>
          <cx:pt idx="26012">-143</cx:pt>
          <cx:pt idx="26013">-143</cx:pt>
          <cx:pt idx="26014">-143</cx:pt>
          <cx:pt idx="26015">-143</cx:pt>
          <cx:pt idx="26016">-143</cx:pt>
          <cx:pt idx="26017">-143</cx:pt>
          <cx:pt idx="26018">-143</cx:pt>
          <cx:pt idx="26019">-143</cx:pt>
          <cx:pt idx="26020">-143</cx:pt>
          <cx:pt idx="26021">-143</cx:pt>
          <cx:pt idx="26022">-143</cx:pt>
          <cx:pt idx="26023">-143</cx:pt>
          <cx:pt idx="26024">-143</cx:pt>
          <cx:pt idx="26025">-143</cx:pt>
          <cx:pt idx="26026">-143</cx:pt>
          <cx:pt idx="26027">-143</cx:pt>
          <cx:pt idx="26028">-143</cx:pt>
          <cx:pt idx="26029">-143</cx:pt>
          <cx:pt idx="26030">-143</cx:pt>
          <cx:pt idx="26031">-143</cx:pt>
          <cx:pt idx="26032">-143</cx:pt>
          <cx:pt idx="26033">-143</cx:pt>
          <cx:pt idx="26034">-143</cx:pt>
          <cx:pt idx="26035">-142</cx:pt>
          <cx:pt idx="26036">-142</cx:pt>
          <cx:pt idx="26037">-142</cx:pt>
          <cx:pt idx="26038">-142</cx:pt>
          <cx:pt idx="26039">-142</cx:pt>
          <cx:pt idx="26040">-142</cx:pt>
          <cx:pt idx="26041">-142</cx:pt>
          <cx:pt idx="26042">-142</cx:pt>
          <cx:pt idx="26043">-142</cx:pt>
          <cx:pt idx="26044">-142</cx:pt>
          <cx:pt idx="26045">-142</cx:pt>
          <cx:pt idx="26046">-142</cx:pt>
          <cx:pt idx="26047">-142</cx:pt>
          <cx:pt idx="26048">-142</cx:pt>
          <cx:pt idx="26049">-142</cx:pt>
          <cx:pt idx="26050">-142</cx:pt>
          <cx:pt idx="26051">-142</cx:pt>
          <cx:pt idx="26052">-142</cx:pt>
          <cx:pt idx="26053">-142</cx:pt>
          <cx:pt idx="26054">-142</cx:pt>
          <cx:pt idx="26055">-142</cx:pt>
          <cx:pt idx="26056">-142</cx:pt>
          <cx:pt idx="26057">-142</cx:pt>
          <cx:pt idx="26058">-141</cx:pt>
          <cx:pt idx="26059">-141</cx:pt>
          <cx:pt idx="26060">-141</cx:pt>
          <cx:pt idx="26061">-141</cx:pt>
          <cx:pt idx="26062">-141</cx:pt>
          <cx:pt idx="26063">-141</cx:pt>
          <cx:pt idx="26064">-141</cx:pt>
          <cx:pt idx="26065">-141</cx:pt>
          <cx:pt idx="26066">-141</cx:pt>
          <cx:pt idx="26067">-141</cx:pt>
          <cx:pt idx="26068">-141</cx:pt>
          <cx:pt idx="26069">-141</cx:pt>
          <cx:pt idx="26070">-141</cx:pt>
          <cx:pt idx="26071">-141</cx:pt>
          <cx:pt idx="26072">-141</cx:pt>
          <cx:pt idx="26073">-141</cx:pt>
          <cx:pt idx="26074">-141</cx:pt>
          <cx:pt idx="26075">-141</cx:pt>
          <cx:pt idx="26076">-141</cx:pt>
          <cx:pt idx="26077">-141</cx:pt>
          <cx:pt idx="26078">-141</cx:pt>
          <cx:pt idx="26079">-141</cx:pt>
          <cx:pt idx="26080">-141</cx:pt>
          <cx:pt idx="26081">-141</cx:pt>
          <cx:pt idx="26082">-141</cx:pt>
          <cx:pt idx="26083">-141</cx:pt>
          <cx:pt idx="26084">-140</cx:pt>
          <cx:pt idx="26085">-140</cx:pt>
          <cx:pt idx="26086">-140</cx:pt>
          <cx:pt idx="26087">-140</cx:pt>
          <cx:pt idx="26088">-140</cx:pt>
          <cx:pt idx="26089">-140</cx:pt>
          <cx:pt idx="26090">-140</cx:pt>
          <cx:pt idx="26091">-140</cx:pt>
          <cx:pt idx="26092">-140</cx:pt>
          <cx:pt idx="26093">-140</cx:pt>
          <cx:pt idx="26094">-140</cx:pt>
          <cx:pt idx="26095">-140</cx:pt>
          <cx:pt idx="26096">-140</cx:pt>
          <cx:pt idx="26097">-140</cx:pt>
          <cx:pt idx="26098">-140</cx:pt>
          <cx:pt idx="26099">-140</cx:pt>
          <cx:pt idx="26100">-140</cx:pt>
          <cx:pt idx="26101">-140</cx:pt>
          <cx:pt idx="26102">-140</cx:pt>
          <cx:pt idx="26103">-140</cx:pt>
          <cx:pt idx="26104">-140</cx:pt>
          <cx:pt idx="26105">-140</cx:pt>
          <cx:pt idx="26106">-140</cx:pt>
          <cx:pt idx="26107">-140</cx:pt>
          <cx:pt idx="26108">-140</cx:pt>
          <cx:pt idx="26109">-140</cx:pt>
          <cx:pt idx="26110">-140</cx:pt>
          <cx:pt idx="26111">-139</cx:pt>
          <cx:pt idx="26112">-139</cx:pt>
          <cx:pt idx="26113">-139</cx:pt>
          <cx:pt idx="26114">-139</cx:pt>
          <cx:pt idx="26115">-139</cx:pt>
          <cx:pt idx="26116">-139</cx:pt>
          <cx:pt idx="26117">-139</cx:pt>
          <cx:pt idx="26118">-139</cx:pt>
          <cx:pt idx="26119">-139</cx:pt>
          <cx:pt idx="26120">-139</cx:pt>
          <cx:pt idx="26121">-139</cx:pt>
          <cx:pt idx="26122">-139</cx:pt>
          <cx:pt idx="26123">-139</cx:pt>
          <cx:pt idx="26124">-139</cx:pt>
          <cx:pt idx="26125">-139</cx:pt>
          <cx:pt idx="26126">-139</cx:pt>
          <cx:pt idx="26127">-139</cx:pt>
          <cx:pt idx="26128">-139</cx:pt>
          <cx:pt idx="26129">-139</cx:pt>
          <cx:pt idx="26130">-139</cx:pt>
          <cx:pt idx="26131">-139</cx:pt>
          <cx:pt idx="26132">-139</cx:pt>
          <cx:pt idx="26133">-139</cx:pt>
          <cx:pt idx="26134">-139</cx:pt>
          <cx:pt idx="26135">-139</cx:pt>
          <cx:pt idx="26136">-139</cx:pt>
          <cx:pt idx="26137">-138</cx:pt>
          <cx:pt idx="26138">-138</cx:pt>
          <cx:pt idx="26139">-138</cx:pt>
          <cx:pt idx="26140">-138</cx:pt>
          <cx:pt idx="26141">-138</cx:pt>
          <cx:pt idx="26142">-138</cx:pt>
          <cx:pt idx="26143">-138</cx:pt>
          <cx:pt idx="26144">-138</cx:pt>
          <cx:pt idx="26145">-138</cx:pt>
          <cx:pt idx="26146">-138</cx:pt>
          <cx:pt idx="26147">-138</cx:pt>
          <cx:pt idx="26148">-138</cx:pt>
          <cx:pt idx="26149">-138</cx:pt>
          <cx:pt idx="26150">-138</cx:pt>
          <cx:pt idx="26151">-138</cx:pt>
          <cx:pt idx="26152">-138</cx:pt>
          <cx:pt idx="26153">-138</cx:pt>
          <cx:pt idx="26154">-138</cx:pt>
          <cx:pt idx="26155">-138</cx:pt>
          <cx:pt idx="26156">-138</cx:pt>
          <cx:pt idx="26157">-138</cx:pt>
          <cx:pt idx="26158">-137</cx:pt>
          <cx:pt idx="26159">-137</cx:pt>
          <cx:pt idx="26160">-137</cx:pt>
          <cx:pt idx="26161">-137</cx:pt>
          <cx:pt idx="26162">-137</cx:pt>
          <cx:pt idx="26163">-137</cx:pt>
          <cx:pt idx="26164">-137</cx:pt>
          <cx:pt idx="26165">-137</cx:pt>
          <cx:pt idx="26166">-137</cx:pt>
          <cx:pt idx="26167">-137</cx:pt>
          <cx:pt idx="26168">-137</cx:pt>
          <cx:pt idx="26169">-137</cx:pt>
          <cx:pt idx="26170">-137</cx:pt>
          <cx:pt idx="26171">-137</cx:pt>
          <cx:pt idx="26172">-137</cx:pt>
          <cx:pt idx="26173">-137</cx:pt>
          <cx:pt idx="26174">-137</cx:pt>
          <cx:pt idx="26175">-137</cx:pt>
          <cx:pt idx="26176">-137</cx:pt>
          <cx:pt idx="26177">-137</cx:pt>
          <cx:pt idx="26178">-137</cx:pt>
          <cx:pt idx="26179">-137</cx:pt>
          <cx:pt idx="26180">-137</cx:pt>
          <cx:pt idx="26181">-137</cx:pt>
          <cx:pt idx="26182">-137</cx:pt>
          <cx:pt idx="26183">-137</cx:pt>
          <cx:pt idx="26184">-137</cx:pt>
          <cx:pt idx="26185">-137</cx:pt>
          <cx:pt idx="26186">-137</cx:pt>
          <cx:pt idx="26187">-137</cx:pt>
          <cx:pt idx="26188">-136</cx:pt>
          <cx:pt idx="26189">-136</cx:pt>
          <cx:pt idx="26190">-136</cx:pt>
          <cx:pt idx="26191">-136</cx:pt>
          <cx:pt idx="26192">-136</cx:pt>
          <cx:pt idx="26193">-136</cx:pt>
          <cx:pt idx="26194">-136</cx:pt>
          <cx:pt idx="26195">-136</cx:pt>
          <cx:pt idx="26196">-136</cx:pt>
          <cx:pt idx="26197">-136</cx:pt>
          <cx:pt idx="26198">-136</cx:pt>
          <cx:pt idx="26199">-136</cx:pt>
          <cx:pt idx="26200">-136</cx:pt>
          <cx:pt idx="26201">-136</cx:pt>
          <cx:pt idx="26202">-136</cx:pt>
          <cx:pt idx="26203">-136</cx:pt>
          <cx:pt idx="26204">-136</cx:pt>
          <cx:pt idx="26205">-136</cx:pt>
          <cx:pt idx="26206">-136</cx:pt>
          <cx:pt idx="26207">-136</cx:pt>
          <cx:pt idx="26208">-136</cx:pt>
          <cx:pt idx="26209">-136</cx:pt>
          <cx:pt idx="26210">-136</cx:pt>
          <cx:pt idx="26211">-136</cx:pt>
          <cx:pt idx="26212">-136</cx:pt>
          <cx:pt idx="26213">-136</cx:pt>
          <cx:pt idx="26214">-136</cx:pt>
          <cx:pt idx="26215">-136</cx:pt>
          <cx:pt idx="26216">-136</cx:pt>
          <cx:pt idx="26217">-136</cx:pt>
          <cx:pt idx="26218">-136</cx:pt>
          <cx:pt idx="26219">-136</cx:pt>
          <cx:pt idx="26220">-136</cx:pt>
          <cx:pt idx="26221">-135</cx:pt>
          <cx:pt idx="26222">-135</cx:pt>
          <cx:pt idx="26223">-135</cx:pt>
          <cx:pt idx="26224">-135</cx:pt>
          <cx:pt idx="26225">-135</cx:pt>
          <cx:pt idx="26226">-135</cx:pt>
          <cx:pt idx="26227">-135</cx:pt>
          <cx:pt idx="26228">-135</cx:pt>
          <cx:pt idx="26229">-135</cx:pt>
          <cx:pt idx="26230">-135</cx:pt>
          <cx:pt idx="26231">-135</cx:pt>
          <cx:pt idx="26232">-135</cx:pt>
          <cx:pt idx="26233">-135</cx:pt>
          <cx:pt idx="26234">-135</cx:pt>
          <cx:pt idx="26235">-135</cx:pt>
          <cx:pt idx="26236">-135</cx:pt>
          <cx:pt idx="26237">-135</cx:pt>
          <cx:pt idx="26238">-135</cx:pt>
          <cx:pt idx="26239">-135</cx:pt>
          <cx:pt idx="26240">-135</cx:pt>
          <cx:pt idx="26241">-135</cx:pt>
          <cx:pt idx="26242">-135</cx:pt>
          <cx:pt idx="26243">-134</cx:pt>
          <cx:pt idx="26244">-134</cx:pt>
          <cx:pt idx="26245">-134</cx:pt>
          <cx:pt idx="26246">-134</cx:pt>
          <cx:pt idx="26247">-134</cx:pt>
          <cx:pt idx="26248">-134</cx:pt>
          <cx:pt idx="26249">-134</cx:pt>
          <cx:pt idx="26250">-134</cx:pt>
          <cx:pt idx="26251">-134</cx:pt>
          <cx:pt idx="26252">-134</cx:pt>
          <cx:pt idx="26253">-134</cx:pt>
          <cx:pt idx="26254">-134</cx:pt>
          <cx:pt idx="26255">-134</cx:pt>
          <cx:pt idx="26256">-134</cx:pt>
          <cx:pt idx="26257">-134</cx:pt>
          <cx:pt idx="26258">-134</cx:pt>
          <cx:pt idx="26259">-134</cx:pt>
          <cx:pt idx="26260">-134</cx:pt>
          <cx:pt idx="26261">-134</cx:pt>
          <cx:pt idx="26262">-134</cx:pt>
          <cx:pt idx="26263">-134</cx:pt>
          <cx:pt idx="26264">-134</cx:pt>
          <cx:pt idx="26265">-134</cx:pt>
          <cx:pt idx="26266">-134</cx:pt>
          <cx:pt idx="26267">-133</cx:pt>
          <cx:pt idx="26268">-133</cx:pt>
          <cx:pt idx="26269">-133</cx:pt>
          <cx:pt idx="26270">-133</cx:pt>
          <cx:pt idx="26271">-133</cx:pt>
          <cx:pt idx="26272">-133</cx:pt>
          <cx:pt idx="26273">-133</cx:pt>
          <cx:pt idx="26274">-133</cx:pt>
          <cx:pt idx="26275">-133</cx:pt>
          <cx:pt idx="26276">-133</cx:pt>
          <cx:pt idx="26277">-133</cx:pt>
          <cx:pt idx="26278">-133</cx:pt>
          <cx:pt idx="26279">-133</cx:pt>
          <cx:pt idx="26280">-133</cx:pt>
          <cx:pt idx="26281">-133</cx:pt>
          <cx:pt idx="26282">-133</cx:pt>
          <cx:pt idx="26283">-133</cx:pt>
          <cx:pt idx="26284">-133</cx:pt>
          <cx:pt idx="26285">-133</cx:pt>
          <cx:pt idx="26286">-133</cx:pt>
          <cx:pt idx="26287">-133</cx:pt>
          <cx:pt idx="26288">-133</cx:pt>
          <cx:pt idx="26289">-133</cx:pt>
          <cx:pt idx="26290">-133</cx:pt>
          <cx:pt idx="26291">-133</cx:pt>
          <cx:pt idx="26292">-133</cx:pt>
          <cx:pt idx="26293">-133</cx:pt>
          <cx:pt idx="26294">-133</cx:pt>
          <cx:pt idx="26295">-133</cx:pt>
          <cx:pt idx="26296">-133</cx:pt>
          <cx:pt idx="26297">-133</cx:pt>
          <cx:pt idx="26298">-133</cx:pt>
          <cx:pt idx="26299">-132</cx:pt>
          <cx:pt idx="26300">-132</cx:pt>
          <cx:pt idx="26301">-132</cx:pt>
          <cx:pt idx="26302">-132</cx:pt>
          <cx:pt idx="26303">-132</cx:pt>
          <cx:pt idx="26304">-132</cx:pt>
          <cx:pt idx="26305">-132</cx:pt>
          <cx:pt idx="26306">-132</cx:pt>
          <cx:pt idx="26307">-132</cx:pt>
          <cx:pt idx="26308">-132</cx:pt>
          <cx:pt idx="26309">-132</cx:pt>
          <cx:pt idx="26310">-132</cx:pt>
          <cx:pt idx="26311">-132</cx:pt>
          <cx:pt idx="26312">-132</cx:pt>
          <cx:pt idx="26313">-132</cx:pt>
          <cx:pt idx="26314">-132</cx:pt>
          <cx:pt idx="26315">-132</cx:pt>
          <cx:pt idx="26316">-132</cx:pt>
          <cx:pt idx="26317">-132</cx:pt>
          <cx:pt idx="26318">-132</cx:pt>
          <cx:pt idx="26319">-132</cx:pt>
          <cx:pt idx="26320">-132</cx:pt>
          <cx:pt idx="26321">-132</cx:pt>
          <cx:pt idx="26322">-132</cx:pt>
          <cx:pt idx="26323">-132</cx:pt>
          <cx:pt idx="26324">-132</cx:pt>
          <cx:pt idx="26325">-131</cx:pt>
          <cx:pt idx="26326">-131</cx:pt>
          <cx:pt idx="26327">-131</cx:pt>
          <cx:pt idx="26328">-131</cx:pt>
          <cx:pt idx="26329">-131</cx:pt>
          <cx:pt idx="26330">-131</cx:pt>
          <cx:pt idx="26331">-131</cx:pt>
          <cx:pt idx="26332">-131</cx:pt>
          <cx:pt idx="26333">-131</cx:pt>
          <cx:pt idx="26334">-131</cx:pt>
          <cx:pt idx="26335">-131</cx:pt>
          <cx:pt idx="26336">-131</cx:pt>
          <cx:pt idx="26337">-131</cx:pt>
          <cx:pt idx="26338">-131</cx:pt>
          <cx:pt idx="26339">-131</cx:pt>
          <cx:pt idx="26340">-131</cx:pt>
          <cx:pt idx="26341">-131</cx:pt>
          <cx:pt idx="26342">-131</cx:pt>
          <cx:pt idx="26343">-131</cx:pt>
          <cx:pt idx="26344">-131</cx:pt>
          <cx:pt idx="26345">-131</cx:pt>
          <cx:pt idx="26346">-131</cx:pt>
          <cx:pt idx="26347">-131</cx:pt>
          <cx:pt idx="26348">-131</cx:pt>
          <cx:pt idx="26349">-131</cx:pt>
          <cx:pt idx="26350">-130</cx:pt>
          <cx:pt idx="26351">-130</cx:pt>
          <cx:pt idx="26352">-130</cx:pt>
          <cx:pt idx="26353">-130</cx:pt>
          <cx:pt idx="26354">-130</cx:pt>
          <cx:pt idx="26355">-130</cx:pt>
          <cx:pt idx="26356">-130</cx:pt>
          <cx:pt idx="26357">-130</cx:pt>
          <cx:pt idx="26358">-130</cx:pt>
          <cx:pt idx="26359">-130</cx:pt>
          <cx:pt idx="26360">-130</cx:pt>
          <cx:pt idx="26361">-130</cx:pt>
          <cx:pt idx="26362">-130</cx:pt>
          <cx:pt idx="26363">-130</cx:pt>
          <cx:pt idx="26364">-130</cx:pt>
          <cx:pt idx="26365">-130</cx:pt>
          <cx:pt idx="26366">-130</cx:pt>
          <cx:pt idx="26367">-130</cx:pt>
          <cx:pt idx="26368">-130</cx:pt>
          <cx:pt idx="26369">-130</cx:pt>
          <cx:pt idx="26370">-130</cx:pt>
          <cx:pt idx="26371">-130</cx:pt>
          <cx:pt idx="26372">-130</cx:pt>
          <cx:pt idx="26373">-130</cx:pt>
          <cx:pt idx="26374">-130</cx:pt>
          <cx:pt idx="26375">-130</cx:pt>
          <cx:pt idx="26376">-130</cx:pt>
          <cx:pt idx="26377">-130</cx:pt>
          <cx:pt idx="26378">-130</cx:pt>
          <cx:pt idx="26379">-130</cx:pt>
          <cx:pt idx="26380">-129</cx:pt>
          <cx:pt idx="26381">-129</cx:pt>
          <cx:pt idx="26382">-129</cx:pt>
          <cx:pt idx="26383">-129</cx:pt>
          <cx:pt idx="26384">-129</cx:pt>
          <cx:pt idx="26385">-129</cx:pt>
          <cx:pt idx="26386">-129</cx:pt>
          <cx:pt idx="26387">-129</cx:pt>
          <cx:pt idx="26388">-129</cx:pt>
          <cx:pt idx="26389">-129</cx:pt>
          <cx:pt idx="26390">-129</cx:pt>
          <cx:pt idx="26391">-129</cx:pt>
          <cx:pt idx="26392">-129</cx:pt>
          <cx:pt idx="26393">-129</cx:pt>
          <cx:pt idx="26394">-129</cx:pt>
          <cx:pt idx="26395">-129</cx:pt>
          <cx:pt idx="26396">-129</cx:pt>
          <cx:pt idx="26397">-129</cx:pt>
          <cx:pt idx="26398">-129</cx:pt>
          <cx:pt idx="26399">-129</cx:pt>
          <cx:pt idx="26400">-129</cx:pt>
          <cx:pt idx="26401">-129</cx:pt>
          <cx:pt idx="26402">-129</cx:pt>
          <cx:pt idx="26403">-129</cx:pt>
          <cx:pt idx="26404">-129</cx:pt>
          <cx:pt idx="26405">-129</cx:pt>
          <cx:pt idx="26406">-129</cx:pt>
          <cx:pt idx="26407">-129</cx:pt>
          <cx:pt idx="26408">-128</cx:pt>
          <cx:pt idx="26409">-128</cx:pt>
          <cx:pt idx="26410">-128</cx:pt>
          <cx:pt idx="26411">-128</cx:pt>
          <cx:pt idx="26412">-128</cx:pt>
          <cx:pt idx="26413">-128</cx:pt>
          <cx:pt idx="26414">-128</cx:pt>
          <cx:pt idx="26415">-128</cx:pt>
          <cx:pt idx="26416">-128</cx:pt>
          <cx:pt idx="26417">-128</cx:pt>
          <cx:pt idx="26418">-128</cx:pt>
          <cx:pt idx="26419">-128</cx:pt>
          <cx:pt idx="26420">-128</cx:pt>
          <cx:pt idx="26421">-128</cx:pt>
          <cx:pt idx="26422">-128</cx:pt>
          <cx:pt idx="26423">-128</cx:pt>
          <cx:pt idx="26424">-128</cx:pt>
          <cx:pt idx="26425">-128</cx:pt>
          <cx:pt idx="26426">-128</cx:pt>
          <cx:pt idx="26427">-128</cx:pt>
          <cx:pt idx="26428">-128</cx:pt>
          <cx:pt idx="26429">-128</cx:pt>
          <cx:pt idx="26430">-128</cx:pt>
          <cx:pt idx="26431">-128</cx:pt>
          <cx:pt idx="26432">-128</cx:pt>
          <cx:pt idx="26433">-128</cx:pt>
          <cx:pt idx="26434">-127</cx:pt>
          <cx:pt idx="26435">-127</cx:pt>
          <cx:pt idx="26436">-127</cx:pt>
          <cx:pt idx="26437">-127</cx:pt>
          <cx:pt idx="26438">-127</cx:pt>
          <cx:pt idx="26439">-127</cx:pt>
          <cx:pt idx="26440">-127</cx:pt>
          <cx:pt idx="26441">-127</cx:pt>
          <cx:pt idx="26442">-127</cx:pt>
          <cx:pt idx="26443">-127</cx:pt>
          <cx:pt idx="26444">-127</cx:pt>
          <cx:pt idx="26445">-127</cx:pt>
          <cx:pt idx="26446">-127</cx:pt>
          <cx:pt idx="26447">-127</cx:pt>
          <cx:pt idx="26448">-127</cx:pt>
          <cx:pt idx="26449">-127</cx:pt>
          <cx:pt idx="26450">-127</cx:pt>
          <cx:pt idx="26451">-127</cx:pt>
          <cx:pt idx="26452">-127</cx:pt>
          <cx:pt idx="26453">-127</cx:pt>
          <cx:pt idx="26454">-127</cx:pt>
          <cx:pt idx="26455">-127</cx:pt>
          <cx:pt idx="26456">-127</cx:pt>
          <cx:pt idx="26457">-127</cx:pt>
          <cx:pt idx="26458">-127</cx:pt>
          <cx:pt idx="26459">-127</cx:pt>
          <cx:pt idx="26460">-127</cx:pt>
          <cx:pt idx="26461">-126</cx:pt>
          <cx:pt idx="26462">-126</cx:pt>
          <cx:pt idx="26463">-126</cx:pt>
          <cx:pt idx="26464">-126</cx:pt>
          <cx:pt idx="26465">-126</cx:pt>
          <cx:pt idx="26466">-126</cx:pt>
          <cx:pt idx="26467">-126</cx:pt>
          <cx:pt idx="26468">-126</cx:pt>
          <cx:pt idx="26469">-126</cx:pt>
          <cx:pt idx="26470">-126</cx:pt>
          <cx:pt idx="26471">-126</cx:pt>
          <cx:pt idx="26472">-126</cx:pt>
          <cx:pt idx="26473">-126</cx:pt>
          <cx:pt idx="26474">-126</cx:pt>
          <cx:pt idx="26475">-126</cx:pt>
          <cx:pt idx="26476">-126</cx:pt>
          <cx:pt idx="26477">-126</cx:pt>
          <cx:pt idx="26478">-126</cx:pt>
          <cx:pt idx="26479">-126</cx:pt>
          <cx:pt idx="26480">-126</cx:pt>
          <cx:pt idx="26481">-126</cx:pt>
          <cx:pt idx="26482">-126</cx:pt>
          <cx:pt idx="26483">-126</cx:pt>
          <cx:pt idx="26484">-126</cx:pt>
          <cx:pt idx="26485">-126</cx:pt>
          <cx:pt idx="26486">-126</cx:pt>
          <cx:pt idx="26487">-126</cx:pt>
          <cx:pt idx="26488">-126</cx:pt>
          <cx:pt idx="26489">-126</cx:pt>
          <cx:pt idx="26490">-126</cx:pt>
          <cx:pt idx="26491">-126</cx:pt>
          <cx:pt idx="26492">-126</cx:pt>
          <cx:pt idx="26493">-126</cx:pt>
          <cx:pt idx="26494">-126</cx:pt>
          <cx:pt idx="26495">-126</cx:pt>
          <cx:pt idx="26496">-126</cx:pt>
          <cx:pt idx="26497">-126</cx:pt>
          <cx:pt idx="26498">-126</cx:pt>
          <cx:pt idx="26499">-126</cx:pt>
          <cx:pt idx="26500">-126</cx:pt>
          <cx:pt idx="26501">-126</cx:pt>
          <cx:pt idx="26502">-125</cx:pt>
          <cx:pt idx="26503">-125</cx:pt>
          <cx:pt idx="26504">-125</cx:pt>
          <cx:pt idx="26505">-125</cx:pt>
          <cx:pt idx="26506">-125</cx:pt>
          <cx:pt idx="26507">-125</cx:pt>
          <cx:pt idx="26508">-125</cx:pt>
          <cx:pt idx="26509">-125</cx:pt>
          <cx:pt idx="26510">-125</cx:pt>
          <cx:pt idx="26511">-125</cx:pt>
          <cx:pt idx="26512">-125</cx:pt>
          <cx:pt idx="26513">-125</cx:pt>
          <cx:pt idx="26514">-125</cx:pt>
          <cx:pt idx="26515">-125</cx:pt>
          <cx:pt idx="26516">-125</cx:pt>
          <cx:pt idx="26517">-125</cx:pt>
          <cx:pt idx="26518">-125</cx:pt>
          <cx:pt idx="26519">-125</cx:pt>
          <cx:pt idx="26520">-125</cx:pt>
          <cx:pt idx="26521">-125</cx:pt>
          <cx:pt idx="26522">-125</cx:pt>
          <cx:pt idx="26523">-125</cx:pt>
          <cx:pt idx="26524">-125</cx:pt>
          <cx:pt idx="26525">-125</cx:pt>
          <cx:pt idx="26526">-125</cx:pt>
          <cx:pt idx="26527">-125</cx:pt>
          <cx:pt idx="26528">-125</cx:pt>
          <cx:pt idx="26529">-125</cx:pt>
          <cx:pt idx="26530">-125</cx:pt>
          <cx:pt idx="26531">-124</cx:pt>
          <cx:pt idx="26532">-124</cx:pt>
          <cx:pt idx="26533">-124</cx:pt>
          <cx:pt idx="26534">-124</cx:pt>
          <cx:pt idx="26535">-124</cx:pt>
          <cx:pt idx="26536">-124</cx:pt>
          <cx:pt idx="26537">-124</cx:pt>
          <cx:pt idx="26538">-124</cx:pt>
          <cx:pt idx="26539">-124</cx:pt>
          <cx:pt idx="26540">-124</cx:pt>
          <cx:pt idx="26541">-124</cx:pt>
          <cx:pt idx="26542">-124</cx:pt>
          <cx:pt idx="26543">-124</cx:pt>
          <cx:pt idx="26544">-124</cx:pt>
          <cx:pt idx="26545">-124</cx:pt>
          <cx:pt idx="26546">-124</cx:pt>
          <cx:pt idx="26547">-124</cx:pt>
          <cx:pt idx="26548">-124</cx:pt>
          <cx:pt idx="26549">-124</cx:pt>
          <cx:pt idx="26550">-123</cx:pt>
          <cx:pt idx="26551">-123</cx:pt>
          <cx:pt idx="26552">-123</cx:pt>
          <cx:pt idx="26553">-123</cx:pt>
          <cx:pt idx="26554">-123</cx:pt>
          <cx:pt idx="26555">-123</cx:pt>
          <cx:pt idx="26556">-123</cx:pt>
          <cx:pt idx="26557">-123</cx:pt>
          <cx:pt idx="26558">-123</cx:pt>
          <cx:pt idx="26559">-123</cx:pt>
          <cx:pt idx="26560">-123</cx:pt>
          <cx:pt idx="26561">-123</cx:pt>
          <cx:pt idx="26562">-123</cx:pt>
          <cx:pt idx="26563">-123</cx:pt>
          <cx:pt idx="26564">-123</cx:pt>
          <cx:pt idx="26565">-123</cx:pt>
          <cx:pt idx="26566">-123</cx:pt>
          <cx:pt idx="26567">-123</cx:pt>
          <cx:pt idx="26568">-123</cx:pt>
          <cx:pt idx="26569">-123</cx:pt>
          <cx:pt idx="26570">-123</cx:pt>
          <cx:pt idx="26571">-123</cx:pt>
          <cx:pt idx="26572">-123</cx:pt>
          <cx:pt idx="26573">-123</cx:pt>
          <cx:pt idx="26574">-123</cx:pt>
          <cx:pt idx="26575">-123</cx:pt>
          <cx:pt idx="26576">-123</cx:pt>
          <cx:pt idx="26577">-123</cx:pt>
          <cx:pt idx="26578">-123</cx:pt>
          <cx:pt idx="26579">-123</cx:pt>
          <cx:pt idx="26580">-123</cx:pt>
          <cx:pt idx="26581">-122</cx:pt>
          <cx:pt idx="26582">-122</cx:pt>
          <cx:pt idx="26583">-122</cx:pt>
          <cx:pt idx="26584">-122</cx:pt>
          <cx:pt idx="26585">-122</cx:pt>
          <cx:pt idx="26586">-122</cx:pt>
          <cx:pt idx="26587">-122</cx:pt>
          <cx:pt idx="26588">-122</cx:pt>
          <cx:pt idx="26589">-122</cx:pt>
          <cx:pt idx="26590">-122</cx:pt>
          <cx:pt idx="26591">-122</cx:pt>
          <cx:pt idx="26592">-122</cx:pt>
          <cx:pt idx="26593">-122</cx:pt>
          <cx:pt idx="26594">-122</cx:pt>
          <cx:pt idx="26595">-122</cx:pt>
          <cx:pt idx="26596">-122</cx:pt>
          <cx:pt idx="26597">-122</cx:pt>
          <cx:pt idx="26598">-122</cx:pt>
          <cx:pt idx="26599">-122</cx:pt>
          <cx:pt idx="26600">-122</cx:pt>
          <cx:pt idx="26601">-122</cx:pt>
          <cx:pt idx="26602">-122</cx:pt>
          <cx:pt idx="26603">-122</cx:pt>
          <cx:pt idx="26604">-122</cx:pt>
          <cx:pt idx="26605">-122</cx:pt>
          <cx:pt idx="26606">-122</cx:pt>
          <cx:pt idx="26607">-122</cx:pt>
          <cx:pt idx="26608">-121</cx:pt>
          <cx:pt idx="26609">-121</cx:pt>
          <cx:pt idx="26610">-121</cx:pt>
          <cx:pt idx="26611">-121</cx:pt>
          <cx:pt idx="26612">-121</cx:pt>
          <cx:pt idx="26613">-121</cx:pt>
          <cx:pt idx="26614">-121</cx:pt>
          <cx:pt idx="26615">-121</cx:pt>
          <cx:pt idx="26616">-121</cx:pt>
          <cx:pt idx="26617">-121</cx:pt>
          <cx:pt idx="26618">-121</cx:pt>
          <cx:pt idx="26619">-121</cx:pt>
          <cx:pt idx="26620">-121</cx:pt>
          <cx:pt idx="26621">-121</cx:pt>
          <cx:pt idx="26622">-121</cx:pt>
          <cx:pt idx="26623">-121</cx:pt>
          <cx:pt idx="26624">-121</cx:pt>
          <cx:pt idx="26625">-121</cx:pt>
          <cx:pt idx="26626">-121</cx:pt>
          <cx:pt idx="26627">-121</cx:pt>
          <cx:pt idx="26628">-121</cx:pt>
          <cx:pt idx="26629">-121</cx:pt>
          <cx:pt idx="26630">-120</cx:pt>
          <cx:pt idx="26631">-120</cx:pt>
          <cx:pt idx="26632">-120</cx:pt>
          <cx:pt idx="26633">-120</cx:pt>
          <cx:pt idx="26634">-120</cx:pt>
          <cx:pt idx="26635">-120</cx:pt>
          <cx:pt idx="26636">-120</cx:pt>
          <cx:pt idx="26637">-120</cx:pt>
          <cx:pt idx="26638">-120</cx:pt>
          <cx:pt idx="26639">-120</cx:pt>
          <cx:pt idx="26640">-120</cx:pt>
          <cx:pt idx="26641">-120</cx:pt>
          <cx:pt idx="26642">-120</cx:pt>
          <cx:pt idx="26643">-120</cx:pt>
          <cx:pt idx="26644">-120</cx:pt>
          <cx:pt idx="26645">-120</cx:pt>
          <cx:pt idx="26646">-120</cx:pt>
          <cx:pt idx="26647">-120</cx:pt>
          <cx:pt idx="26648">-120</cx:pt>
          <cx:pt idx="26649">-120</cx:pt>
          <cx:pt idx="26650">-120</cx:pt>
          <cx:pt idx="26651">-120</cx:pt>
          <cx:pt idx="26652">-120</cx:pt>
          <cx:pt idx="26653">-120</cx:pt>
          <cx:pt idx="26654">-120</cx:pt>
          <cx:pt idx="26655">-120</cx:pt>
          <cx:pt idx="26656">-120</cx:pt>
          <cx:pt idx="26657">-120</cx:pt>
          <cx:pt idx="26658">-120</cx:pt>
          <cx:pt idx="26659">-120</cx:pt>
          <cx:pt idx="26660">-120</cx:pt>
          <cx:pt idx="26661">-120</cx:pt>
          <cx:pt idx="26662">-120</cx:pt>
          <cx:pt idx="26663">-120</cx:pt>
          <cx:pt idx="26664">-120</cx:pt>
          <cx:pt idx="26665">-119</cx:pt>
          <cx:pt idx="26666">-119</cx:pt>
          <cx:pt idx="26667">-119</cx:pt>
          <cx:pt idx="26668">-119</cx:pt>
          <cx:pt idx="26669">-119</cx:pt>
          <cx:pt idx="26670">-119</cx:pt>
          <cx:pt idx="26671">-119</cx:pt>
          <cx:pt idx="26672">-119</cx:pt>
          <cx:pt idx="26673">-119</cx:pt>
          <cx:pt idx="26674">-119</cx:pt>
          <cx:pt idx="26675">-119</cx:pt>
          <cx:pt idx="26676">-119</cx:pt>
          <cx:pt idx="26677">-119</cx:pt>
          <cx:pt idx="26678">-119</cx:pt>
          <cx:pt idx="26679">-119</cx:pt>
          <cx:pt idx="26680">-119</cx:pt>
          <cx:pt idx="26681">-119</cx:pt>
          <cx:pt idx="26682">-119</cx:pt>
          <cx:pt idx="26683">-119</cx:pt>
          <cx:pt idx="26684">-119</cx:pt>
          <cx:pt idx="26685">-119</cx:pt>
          <cx:pt idx="26686">-119</cx:pt>
          <cx:pt idx="26687">-119</cx:pt>
          <cx:pt idx="26688">-119</cx:pt>
          <cx:pt idx="26689">-119</cx:pt>
          <cx:pt idx="26690">-119</cx:pt>
          <cx:pt idx="26691">-119</cx:pt>
          <cx:pt idx="26692">-119</cx:pt>
          <cx:pt idx="26693">-118</cx:pt>
          <cx:pt idx="26694">-118</cx:pt>
          <cx:pt idx="26695">-118</cx:pt>
          <cx:pt idx="26696">-118</cx:pt>
          <cx:pt idx="26697">-118</cx:pt>
          <cx:pt idx="26698">-118</cx:pt>
          <cx:pt idx="26699">-118</cx:pt>
          <cx:pt idx="26700">-118</cx:pt>
          <cx:pt idx="26701">-118</cx:pt>
          <cx:pt idx="26702">-118</cx:pt>
          <cx:pt idx="26703">-118</cx:pt>
          <cx:pt idx="26704">-118</cx:pt>
          <cx:pt idx="26705">-118</cx:pt>
          <cx:pt idx="26706">-118</cx:pt>
          <cx:pt idx="26707">-118</cx:pt>
          <cx:pt idx="26708">-118</cx:pt>
          <cx:pt idx="26709">-118</cx:pt>
          <cx:pt idx="26710">-118</cx:pt>
          <cx:pt idx="26711">-118</cx:pt>
          <cx:pt idx="26712">-118</cx:pt>
          <cx:pt idx="26713">-118</cx:pt>
          <cx:pt idx="26714">-118</cx:pt>
          <cx:pt idx="26715">-118</cx:pt>
          <cx:pt idx="26716">-118</cx:pt>
          <cx:pt idx="26717">-118</cx:pt>
          <cx:pt idx="26718">-118</cx:pt>
          <cx:pt idx="26719">-117</cx:pt>
          <cx:pt idx="26720">-117</cx:pt>
          <cx:pt idx="26721">-117</cx:pt>
          <cx:pt idx="26722">-117</cx:pt>
          <cx:pt idx="26723">-117</cx:pt>
          <cx:pt idx="26724">-117</cx:pt>
          <cx:pt idx="26725">-117</cx:pt>
          <cx:pt idx="26726">-117</cx:pt>
          <cx:pt idx="26727">-117</cx:pt>
          <cx:pt idx="26728">-117</cx:pt>
          <cx:pt idx="26729">-117</cx:pt>
          <cx:pt idx="26730">-117</cx:pt>
          <cx:pt idx="26731">-117</cx:pt>
          <cx:pt idx="26732">-117</cx:pt>
          <cx:pt idx="26733">-117</cx:pt>
          <cx:pt idx="26734">-117</cx:pt>
          <cx:pt idx="26735">-117</cx:pt>
          <cx:pt idx="26736">-117</cx:pt>
          <cx:pt idx="26737">-117</cx:pt>
          <cx:pt idx="26738">-117</cx:pt>
          <cx:pt idx="26739">-117</cx:pt>
          <cx:pt idx="26740">-117</cx:pt>
          <cx:pt idx="26741">-117</cx:pt>
          <cx:pt idx="26742">-117</cx:pt>
          <cx:pt idx="26743">-117</cx:pt>
          <cx:pt idx="26744">-117</cx:pt>
          <cx:pt idx="26745">-117</cx:pt>
          <cx:pt idx="26746">-116</cx:pt>
          <cx:pt idx="26747">-116</cx:pt>
          <cx:pt idx="26748">-116</cx:pt>
          <cx:pt idx="26749">-116</cx:pt>
          <cx:pt idx="26750">-116</cx:pt>
          <cx:pt idx="26751">-116</cx:pt>
          <cx:pt idx="26752">-116</cx:pt>
          <cx:pt idx="26753">-116</cx:pt>
          <cx:pt idx="26754">-116</cx:pt>
          <cx:pt idx="26755">-116</cx:pt>
          <cx:pt idx="26756">-116</cx:pt>
          <cx:pt idx="26757">-116</cx:pt>
          <cx:pt idx="26758">-116</cx:pt>
          <cx:pt idx="26759">-116</cx:pt>
          <cx:pt idx="26760">-116</cx:pt>
          <cx:pt idx="26761">-116</cx:pt>
          <cx:pt idx="26762">-116</cx:pt>
          <cx:pt idx="26763">-116</cx:pt>
          <cx:pt idx="26764">-116</cx:pt>
          <cx:pt idx="26765">-116</cx:pt>
          <cx:pt idx="26766">-116</cx:pt>
          <cx:pt idx="26767">-116</cx:pt>
          <cx:pt idx="26768">-116</cx:pt>
          <cx:pt idx="26769">-116</cx:pt>
          <cx:pt idx="26770">-116</cx:pt>
          <cx:pt idx="26771">-116</cx:pt>
          <cx:pt idx="26772">-116</cx:pt>
          <cx:pt idx="26773">-116</cx:pt>
          <cx:pt idx="26774">-116</cx:pt>
          <cx:pt idx="26775">-116</cx:pt>
          <cx:pt idx="26776">-116</cx:pt>
          <cx:pt idx="26777">-116</cx:pt>
          <cx:pt idx="26778">-116</cx:pt>
          <cx:pt idx="26779">-116</cx:pt>
          <cx:pt idx="26780">-116</cx:pt>
          <cx:pt idx="26781">-116</cx:pt>
          <cx:pt idx="26782">-116</cx:pt>
          <cx:pt idx="26783">-116</cx:pt>
          <cx:pt idx="26784">-116</cx:pt>
          <cx:pt idx="26785">-116</cx:pt>
          <cx:pt idx="26786">-116</cx:pt>
          <cx:pt idx="26787">-116</cx:pt>
          <cx:pt idx="26788">-116</cx:pt>
          <cx:pt idx="26789">-116</cx:pt>
          <cx:pt idx="26790">-116</cx:pt>
          <cx:pt idx="26791">-116</cx:pt>
          <cx:pt idx="26792">-116</cx:pt>
          <cx:pt idx="26793">-116</cx:pt>
          <cx:pt idx="26794">-116</cx:pt>
          <cx:pt idx="26795">-116</cx:pt>
          <cx:pt idx="26796">-116</cx:pt>
          <cx:pt idx="26797">-115</cx:pt>
          <cx:pt idx="26798">-115</cx:pt>
          <cx:pt idx="26799">-115</cx:pt>
          <cx:pt idx="26800">-115</cx:pt>
          <cx:pt idx="26801">-115</cx:pt>
          <cx:pt idx="26802">-115</cx:pt>
          <cx:pt idx="26803">-115</cx:pt>
          <cx:pt idx="26804">-115</cx:pt>
          <cx:pt idx="26805">-115</cx:pt>
          <cx:pt idx="26806">-115</cx:pt>
          <cx:pt idx="26807">-115</cx:pt>
          <cx:pt idx="26808">-115</cx:pt>
          <cx:pt idx="26809">-115</cx:pt>
          <cx:pt idx="26810">-115</cx:pt>
          <cx:pt idx="26811">-115</cx:pt>
          <cx:pt idx="26812">-115</cx:pt>
          <cx:pt idx="26813">-115</cx:pt>
          <cx:pt idx="26814">-115</cx:pt>
          <cx:pt idx="26815">-115</cx:pt>
          <cx:pt idx="26816">-115</cx:pt>
          <cx:pt idx="26817">-115</cx:pt>
          <cx:pt idx="26818">-115</cx:pt>
          <cx:pt idx="26819">-115</cx:pt>
          <cx:pt idx="26820">-115</cx:pt>
          <cx:pt idx="26821">-115</cx:pt>
          <cx:pt idx="26822">-115</cx:pt>
          <cx:pt idx="26823">-115</cx:pt>
          <cx:pt idx="26824">-115</cx:pt>
          <cx:pt idx="26825">-115</cx:pt>
          <cx:pt idx="26826">-115</cx:pt>
          <cx:pt idx="26827">-115</cx:pt>
          <cx:pt idx="26828">-115</cx:pt>
          <cx:pt idx="26829">-114</cx:pt>
          <cx:pt idx="26830">-114</cx:pt>
          <cx:pt idx="26831">-114</cx:pt>
          <cx:pt idx="26832">-114</cx:pt>
          <cx:pt idx="26833">-114</cx:pt>
          <cx:pt idx="26834">-114</cx:pt>
          <cx:pt idx="26835">-114</cx:pt>
          <cx:pt idx="26836">-114</cx:pt>
          <cx:pt idx="26837">-114</cx:pt>
          <cx:pt idx="26838">-114</cx:pt>
          <cx:pt idx="26839">-114</cx:pt>
          <cx:pt idx="26840">-114</cx:pt>
          <cx:pt idx="26841">-114</cx:pt>
          <cx:pt idx="26842">-114</cx:pt>
          <cx:pt idx="26843">-114</cx:pt>
          <cx:pt idx="26844">-114</cx:pt>
          <cx:pt idx="26845">-114</cx:pt>
          <cx:pt idx="26846">-114</cx:pt>
          <cx:pt idx="26847">-114</cx:pt>
          <cx:pt idx="26848">-114</cx:pt>
          <cx:pt idx="26849">-114</cx:pt>
          <cx:pt idx="26850">-114</cx:pt>
          <cx:pt idx="26851">-114</cx:pt>
          <cx:pt idx="26852">-113</cx:pt>
          <cx:pt idx="26853">-113</cx:pt>
          <cx:pt idx="26854">-113</cx:pt>
          <cx:pt idx="26855">-113</cx:pt>
          <cx:pt idx="26856">-113</cx:pt>
          <cx:pt idx="26857">-113</cx:pt>
          <cx:pt idx="26858">-113</cx:pt>
          <cx:pt idx="26859">-113</cx:pt>
          <cx:pt idx="26860">-113</cx:pt>
          <cx:pt idx="26861">-113</cx:pt>
          <cx:pt idx="26862">-113</cx:pt>
          <cx:pt idx="26863">-113</cx:pt>
          <cx:pt idx="26864">-113</cx:pt>
          <cx:pt idx="26865">-113</cx:pt>
          <cx:pt idx="26866">-113</cx:pt>
          <cx:pt idx="26867">-113</cx:pt>
          <cx:pt idx="26868">-113</cx:pt>
          <cx:pt idx="26869">-113</cx:pt>
          <cx:pt idx="26870">-113</cx:pt>
          <cx:pt idx="26871">-113</cx:pt>
          <cx:pt idx="26872">-113</cx:pt>
          <cx:pt idx="26873">-112</cx:pt>
          <cx:pt idx="26874">-112</cx:pt>
          <cx:pt idx="26875">-112</cx:pt>
          <cx:pt idx="26876">-112</cx:pt>
          <cx:pt idx="26877">-112</cx:pt>
          <cx:pt idx="26878">-112</cx:pt>
          <cx:pt idx="26879">-112</cx:pt>
          <cx:pt idx="26880">-112</cx:pt>
          <cx:pt idx="26881">-112</cx:pt>
          <cx:pt idx="26882">-112</cx:pt>
          <cx:pt idx="26883">-112</cx:pt>
          <cx:pt idx="26884">-112</cx:pt>
          <cx:pt idx="26885">-112</cx:pt>
          <cx:pt idx="26886">-112</cx:pt>
          <cx:pt idx="26887">-112</cx:pt>
          <cx:pt idx="26888">-112</cx:pt>
          <cx:pt idx="26889">-112</cx:pt>
          <cx:pt idx="26890">-112</cx:pt>
          <cx:pt idx="26891">-112</cx:pt>
          <cx:pt idx="26892">-112</cx:pt>
          <cx:pt idx="26893">-112</cx:pt>
          <cx:pt idx="26894">-112</cx:pt>
          <cx:pt idx="26895">-112</cx:pt>
          <cx:pt idx="26896">-112</cx:pt>
          <cx:pt idx="26897">-112</cx:pt>
          <cx:pt idx="26898">-112</cx:pt>
          <cx:pt idx="26899">-112</cx:pt>
          <cx:pt idx="26900">-112</cx:pt>
          <cx:pt idx="26901">-111</cx:pt>
          <cx:pt idx="26902">-111</cx:pt>
          <cx:pt idx="26903">-111</cx:pt>
          <cx:pt idx="26904">-111</cx:pt>
          <cx:pt idx="26905">-111</cx:pt>
          <cx:pt idx="26906">-111</cx:pt>
          <cx:pt idx="26907">-111</cx:pt>
          <cx:pt idx="26908">-111</cx:pt>
          <cx:pt idx="26909">-111</cx:pt>
          <cx:pt idx="26910">-111</cx:pt>
          <cx:pt idx="26911">-111</cx:pt>
          <cx:pt idx="26912">-111</cx:pt>
          <cx:pt idx="26913">-111</cx:pt>
          <cx:pt idx="26914">-111</cx:pt>
          <cx:pt idx="26915">-111</cx:pt>
          <cx:pt idx="26916">-111</cx:pt>
          <cx:pt idx="26917">-111</cx:pt>
          <cx:pt idx="26918">-111</cx:pt>
          <cx:pt idx="26919">-111</cx:pt>
          <cx:pt idx="26920">-111</cx:pt>
          <cx:pt idx="26921">-111</cx:pt>
          <cx:pt idx="26922">-111</cx:pt>
          <cx:pt idx="26923">-111</cx:pt>
          <cx:pt idx="26924">-111</cx:pt>
          <cx:pt idx="26925">-111</cx:pt>
          <cx:pt idx="26926">-111</cx:pt>
          <cx:pt idx="26927">-111</cx:pt>
          <cx:pt idx="26928">-111</cx:pt>
          <cx:pt idx="26929">-111</cx:pt>
          <cx:pt idx="26930">-111</cx:pt>
          <cx:pt idx="26931">-111</cx:pt>
          <cx:pt idx="26932">-110</cx:pt>
          <cx:pt idx="26933">-110</cx:pt>
          <cx:pt idx="26934">-110</cx:pt>
          <cx:pt idx="26935">-110</cx:pt>
          <cx:pt idx="26936">-110</cx:pt>
          <cx:pt idx="26937">-110</cx:pt>
          <cx:pt idx="26938">-110</cx:pt>
          <cx:pt idx="26939">-110</cx:pt>
          <cx:pt idx="26940">-110</cx:pt>
          <cx:pt idx="26941">-110</cx:pt>
          <cx:pt idx="26942">-110</cx:pt>
          <cx:pt idx="26943">-110</cx:pt>
          <cx:pt idx="26944">-110</cx:pt>
          <cx:pt idx="26945">-110</cx:pt>
          <cx:pt idx="26946">-110</cx:pt>
          <cx:pt idx="26947">-110</cx:pt>
          <cx:pt idx="26948">-110</cx:pt>
          <cx:pt idx="26949">-110</cx:pt>
          <cx:pt idx="26950">-110</cx:pt>
          <cx:pt idx="26951">-110</cx:pt>
          <cx:pt idx="26952">-110</cx:pt>
          <cx:pt idx="26953">-110</cx:pt>
          <cx:pt idx="26954">-110</cx:pt>
          <cx:pt idx="26955">-110</cx:pt>
          <cx:pt idx="26956">-110</cx:pt>
          <cx:pt idx="26957">-110</cx:pt>
          <cx:pt idx="26958">-110</cx:pt>
          <cx:pt idx="26959">-110</cx:pt>
          <cx:pt idx="26960">-110</cx:pt>
          <cx:pt idx="26961">-110</cx:pt>
          <cx:pt idx="26962">-109</cx:pt>
          <cx:pt idx="26963">-109</cx:pt>
          <cx:pt idx="26964">-109</cx:pt>
          <cx:pt idx="26965">-109</cx:pt>
          <cx:pt idx="26966">-109</cx:pt>
          <cx:pt idx="26967">-109</cx:pt>
          <cx:pt idx="26968">-109</cx:pt>
          <cx:pt idx="26969">-109</cx:pt>
          <cx:pt idx="26970">-109</cx:pt>
          <cx:pt idx="26971">-109</cx:pt>
          <cx:pt idx="26972">-109</cx:pt>
          <cx:pt idx="26973">-109</cx:pt>
          <cx:pt idx="26974">-109</cx:pt>
          <cx:pt idx="26975">-109</cx:pt>
          <cx:pt idx="26976">-109</cx:pt>
          <cx:pt idx="26977">-109</cx:pt>
          <cx:pt idx="26978">-109</cx:pt>
          <cx:pt idx="26979">-109</cx:pt>
          <cx:pt idx="26980">-109</cx:pt>
          <cx:pt idx="26981">-109</cx:pt>
          <cx:pt idx="26982">-109</cx:pt>
          <cx:pt idx="26983">-109</cx:pt>
          <cx:pt idx="26984">-109</cx:pt>
          <cx:pt idx="26985">-109</cx:pt>
          <cx:pt idx="26986">-109</cx:pt>
          <cx:pt idx="26987">-109</cx:pt>
          <cx:pt idx="26988">-109</cx:pt>
          <cx:pt idx="26989">-109</cx:pt>
          <cx:pt idx="26990">-109</cx:pt>
          <cx:pt idx="26991">-109</cx:pt>
          <cx:pt idx="26992">-109</cx:pt>
          <cx:pt idx="26993">-109</cx:pt>
          <cx:pt idx="26994">-109</cx:pt>
          <cx:pt idx="26995">-109</cx:pt>
          <cx:pt idx="26996">-108</cx:pt>
          <cx:pt idx="26997">-108</cx:pt>
          <cx:pt idx="26998">-108</cx:pt>
          <cx:pt idx="26999">-108</cx:pt>
          <cx:pt idx="27000">-108</cx:pt>
          <cx:pt idx="27001">-108</cx:pt>
          <cx:pt idx="27002">-108</cx:pt>
          <cx:pt idx="27003">-108</cx:pt>
          <cx:pt idx="27004">-108</cx:pt>
          <cx:pt idx="27005">-108</cx:pt>
          <cx:pt idx="27006">-108</cx:pt>
          <cx:pt idx="27007">-108</cx:pt>
          <cx:pt idx="27008">-108</cx:pt>
          <cx:pt idx="27009">-108</cx:pt>
          <cx:pt idx="27010">-108</cx:pt>
          <cx:pt idx="27011">-108</cx:pt>
          <cx:pt idx="27012">-108</cx:pt>
          <cx:pt idx="27013">-108</cx:pt>
          <cx:pt idx="27014">-108</cx:pt>
          <cx:pt idx="27015">-108</cx:pt>
          <cx:pt idx="27016">-108</cx:pt>
          <cx:pt idx="27017">-108</cx:pt>
          <cx:pt idx="27018">-108</cx:pt>
          <cx:pt idx="27019">-108</cx:pt>
          <cx:pt idx="27020">-108</cx:pt>
          <cx:pt idx="27021">-107</cx:pt>
          <cx:pt idx="27022">-107</cx:pt>
          <cx:pt idx="27023">-107</cx:pt>
          <cx:pt idx="27024">-107</cx:pt>
          <cx:pt idx="27025">-107</cx:pt>
          <cx:pt idx="27026">-107</cx:pt>
          <cx:pt idx="27027">-107</cx:pt>
          <cx:pt idx="27028">-107</cx:pt>
          <cx:pt idx="27029">-107</cx:pt>
          <cx:pt idx="27030">-107</cx:pt>
          <cx:pt idx="27031">-107</cx:pt>
          <cx:pt idx="27032">-107</cx:pt>
          <cx:pt idx="27033">-107</cx:pt>
          <cx:pt idx="27034">-107</cx:pt>
          <cx:pt idx="27035">-107</cx:pt>
          <cx:pt idx="27036">-107</cx:pt>
          <cx:pt idx="27037">-107</cx:pt>
          <cx:pt idx="27038">-107</cx:pt>
          <cx:pt idx="27039">-107</cx:pt>
          <cx:pt idx="27040">-107</cx:pt>
          <cx:pt idx="27041">-107</cx:pt>
          <cx:pt idx="27042">-107</cx:pt>
          <cx:pt idx="27043">-107</cx:pt>
          <cx:pt idx="27044">-107</cx:pt>
          <cx:pt idx="27045">-107</cx:pt>
          <cx:pt idx="27046">-107</cx:pt>
          <cx:pt idx="27047">-107</cx:pt>
          <cx:pt idx="27048">-106</cx:pt>
          <cx:pt idx="27049">-106</cx:pt>
          <cx:pt idx="27050">-106</cx:pt>
          <cx:pt idx="27051">-106</cx:pt>
          <cx:pt idx="27052">-106</cx:pt>
          <cx:pt idx="27053">-106</cx:pt>
          <cx:pt idx="27054">-106</cx:pt>
          <cx:pt idx="27055">-106</cx:pt>
          <cx:pt idx="27056">-106</cx:pt>
          <cx:pt idx="27057">-106</cx:pt>
          <cx:pt idx="27058">-106</cx:pt>
          <cx:pt idx="27059">-106</cx:pt>
          <cx:pt idx="27060">-106</cx:pt>
          <cx:pt idx="27061">-106</cx:pt>
          <cx:pt idx="27062">-106</cx:pt>
          <cx:pt idx="27063">-106</cx:pt>
          <cx:pt idx="27064">-106</cx:pt>
          <cx:pt idx="27065">-106</cx:pt>
          <cx:pt idx="27066">-106</cx:pt>
          <cx:pt idx="27067">-106</cx:pt>
          <cx:pt idx="27068">-106</cx:pt>
          <cx:pt idx="27069">-106</cx:pt>
          <cx:pt idx="27070">-106</cx:pt>
          <cx:pt idx="27071">-106</cx:pt>
          <cx:pt idx="27072">-106</cx:pt>
          <cx:pt idx="27073">-106</cx:pt>
          <cx:pt idx="27074">-106</cx:pt>
          <cx:pt idx="27075">-106</cx:pt>
          <cx:pt idx="27076">-106</cx:pt>
          <cx:pt idx="27077">-106</cx:pt>
          <cx:pt idx="27078">-106</cx:pt>
          <cx:pt idx="27079">-106</cx:pt>
          <cx:pt idx="27080">-106</cx:pt>
          <cx:pt idx="27081">-106</cx:pt>
          <cx:pt idx="27082">-105</cx:pt>
          <cx:pt idx="27083">-105</cx:pt>
          <cx:pt idx="27084">-105</cx:pt>
          <cx:pt idx="27085">-105</cx:pt>
          <cx:pt idx="27086">-105</cx:pt>
          <cx:pt idx="27087">-105</cx:pt>
          <cx:pt idx="27088">-105</cx:pt>
          <cx:pt idx="27089">-105</cx:pt>
          <cx:pt idx="27090">-105</cx:pt>
          <cx:pt idx="27091">-105</cx:pt>
          <cx:pt idx="27092">-105</cx:pt>
          <cx:pt idx="27093">-105</cx:pt>
          <cx:pt idx="27094">-105</cx:pt>
          <cx:pt idx="27095">-105</cx:pt>
          <cx:pt idx="27096">-105</cx:pt>
          <cx:pt idx="27097">-105</cx:pt>
          <cx:pt idx="27098">-105</cx:pt>
          <cx:pt idx="27099">-105</cx:pt>
          <cx:pt idx="27100">-105</cx:pt>
          <cx:pt idx="27101">-105</cx:pt>
          <cx:pt idx="27102">-105</cx:pt>
          <cx:pt idx="27103">-105</cx:pt>
          <cx:pt idx="27104">-105</cx:pt>
          <cx:pt idx="27105">-105</cx:pt>
          <cx:pt idx="27106">-105</cx:pt>
          <cx:pt idx="27107">-105</cx:pt>
          <cx:pt idx="27108">-105</cx:pt>
          <cx:pt idx="27109">-105</cx:pt>
          <cx:pt idx="27110">-105</cx:pt>
          <cx:pt idx="27111">-105</cx:pt>
          <cx:pt idx="27112">-105</cx:pt>
          <cx:pt idx="27113">-104</cx:pt>
          <cx:pt idx="27114">-104</cx:pt>
          <cx:pt idx="27115">-104</cx:pt>
          <cx:pt idx="27116">-104</cx:pt>
          <cx:pt idx="27117">-104</cx:pt>
          <cx:pt idx="27118">-104</cx:pt>
          <cx:pt idx="27119">-104</cx:pt>
          <cx:pt idx="27120">-104</cx:pt>
          <cx:pt idx="27121">-104</cx:pt>
          <cx:pt idx="27122">-104</cx:pt>
          <cx:pt idx="27123">-104</cx:pt>
          <cx:pt idx="27124">-104</cx:pt>
          <cx:pt idx="27125">-104</cx:pt>
          <cx:pt idx="27126">-104</cx:pt>
          <cx:pt idx="27127">-104</cx:pt>
          <cx:pt idx="27128">-104</cx:pt>
          <cx:pt idx="27129">-104</cx:pt>
          <cx:pt idx="27130">-104</cx:pt>
          <cx:pt idx="27131">-104</cx:pt>
          <cx:pt idx="27132">-104</cx:pt>
          <cx:pt idx="27133">-104</cx:pt>
          <cx:pt idx="27134">-104</cx:pt>
          <cx:pt idx="27135">-104</cx:pt>
          <cx:pt idx="27136">-104</cx:pt>
          <cx:pt idx="27137">-104</cx:pt>
          <cx:pt idx="27138">-104</cx:pt>
          <cx:pt idx="27139">-104</cx:pt>
          <cx:pt idx="27140">-104</cx:pt>
          <cx:pt idx="27141">-103</cx:pt>
          <cx:pt idx="27142">-103</cx:pt>
          <cx:pt idx="27143">-103</cx:pt>
          <cx:pt idx="27144">-103</cx:pt>
          <cx:pt idx="27145">-103</cx:pt>
          <cx:pt idx="27146">-103</cx:pt>
          <cx:pt idx="27147">-103</cx:pt>
          <cx:pt idx="27148">-103</cx:pt>
          <cx:pt idx="27149">-103</cx:pt>
          <cx:pt idx="27150">-103</cx:pt>
          <cx:pt idx="27151">-103</cx:pt>
          <cx:pt idx="27152">-103</cx:pt>
          <cx:pt idx="27153">-103</cx:pt>
          <cx:pt idx="27154">-103</cx:pt>
          <cx:pt idx="27155">-103</cx:pt>
          <cx:pt idx="27156">-103</cx:pt>
          <cx:pt idx="27157">-103</cx:pt>
          <cx:pt idx="27158">-103</cx:pt>
          <cx:pt idx="27159">-103</cx:pt>
          <cx:pt idx="27160">-103</cx:pt>
          <cx:pt idx="27161">-103</cx:pt>
          <cx:pt idx="27162">-103</cx:pt>
          <cx:pt idx="27163">-102</cx:pt>
          <cx:pt idx="27164">-102</cx:pt>
          <cx:pt idx="27165">-102</cx:pt>
          <cx:pt idx="27166">-102</cx:pt>
          <cx:pt idx="27167">-102</cx:pt>
          <cx:pt idx="27168">-102</cx:pt>
          <cx:pt idx="27169">-102</cx:pt>
          <cx:pt idx="27170">-102</cx:pt>
          <cx:pt idx="27171">-102</cx:pt>
          <cx:pt idx="27172">-102</cx:pt>
          <cx:pt idx="27173">-102</cx:pt>
          <cx:pt idx="27174">-102</cx:pt>
          <cx:pt idx="27175">-102</cx:pt>
          <cx:pt idx="27176">-102</cx:pt>
          <cx:pt idx="27177">-102</cx:pt>
          <cx:pt idx="27178">-102</cx:pt>
          <cx:pt idx="27179">-102</cx:pt>
          <cx:pt idx="27180">-102</cx:pt>
          <cx:pt idx="27181">-102</cx:pt>
          <cx:pt idx="27182">-102</cx:pt>
          <cx:pt idx="27183">-102</cx:pt>
          <cx:pt idx="27184">-102</cx:pt>
          <cx:pt idx="27185">-102</cx:pt>
          <cx:pt idx="27186">-102</cx:pt>
          <cx:pt idx="27187">-102</cx:pt>
          <cx:pt idx="27188">-102</cx:pt>
          <cx:pt idx="27189">-102</cx:pt>
          <cx:pt idx="27190">-102</cx:pt>
          <cx:pt idx="27191">-102</cx:pt>
          <cx:pt idx="27192">-101</cx:pt>
          <cx:pt idx="27193">-101</cx:pt>
          <cx:pt idx="27194">-101</cx:pt>
          <cx:pt idx="27195">-101</cx:pt>
          <cx:pt idx="27196">-101</cx:pt>
          <cx:pt idx="27197">-101</cx:pt>
          <cx:pt idx="27198">-101</cx:pt>
          <cx:pt idx="27199">-101</cx:pt>
          <cx:pt idx="27200">-101</cx:pt>
          <cx:pt idx="27201">-101</cx:pt>
          <cx:pt idx="27202">-101</cx:pt>
          <cx:pt idx="27203">-101</cx:pt>
          <cx:pt idx="27204">-101</cx:pt>
          <cx:pt idx="27205">-101</cx:pt>
          <cx:pt idx="27206">-101</cx:pt>
          <cx:pt idx="27207">-101</cx:pt>
          <cx:pt idx="27208">-101</cx:pt>
          <cx:pt idx="27209">-101</cx:pt>
          <cx:pt idx="27210">-101</cx:pt>
          <cx:pt idx="27211">-101</cx:pt>
          <cx:pt idx="27212">-101</cx:pt>
          <cx:pt idx="27213">-101</cx:pt>
          <cx:pt idx="27214">-101</cx:pt>
          <cx:pt idx="27215">-101</cx:pt>
          <cx:pt idx="27216">-101</cx:pt>
          <cx:pt idx="27217">-101</cx:pt>
          <cx:pt idx="27218">-101</cx:pt>
          <cx:pt idx="27219">-101</cx:pt>
          <cx:pt idx="27220">-101</cx:pt>
          <cx:pt idx="27221">-101</cx:pt>
          <cx:pt idx="27222">-100</cx:pt>
          <cx:pt idx="27223">-100</cx:pt>
          <cx:pt idx="27224">-100</cx:pt>
          <cx:pt idx="27225">-100</cx:pt>
          <cx:pt idx="27226">-100</cx:pt>
          <cx:pt idx="27227">-100</cx:pt>
          <cx:pt idx="27228">-100</cx:pt>
          <cx:pt idx="27229">-100</cx:pt>
          <cx:pt idx="27230">-100</cx:pt>
          <cx:pt idx="27231">-100</cx:pt>
          <cx:pt idx="27232">-100</cx:pt>
          <cx:pt idx="27233">-100</cx:pt>
          <cx:pt idx="27234">-100</cx:pt>
          <cx:pt idx="27235">-100</cx:pt>
          <cx:pt idx="27236">-100</cx:pt>
          <cx:pt idx="27237">-100</cx:pt>
          <cx:pt idx="27238">-100</cx:pt>
          <cx:pt idx="27239">-100</cx:pt>
          <cx:pt idx="27240">-100</cx:pt>
          <cx:pt idx="27241">-100</cx:pt>
          <cx:pt idx="27242">-100</cx:pt>
          <cx:pt idx="27243">-100</cx:pt>
          <cx:pt idx="27244">-100</cx:pt>
          <cx:pt idx="27245">-100</cx:pt>
          <cx:pt idx="27246">-100</cx:pt>
          <cx:pt idx="27247">-100</cx:pt>
          <cx:pt idx="27248">-100</cx:pt>
          <cx:pt idx="27249">-100</cx:pt>
          <cx:pt idx="27250">-100</cx:pt>
          <cx:pt idx="27251">-100</cx:pt>
          <cx:pt idx="27252">-100</cx:pt>
          <cx:pt idx="27253">-100</cx:pt>
          <cx:pt idx="27254">-100</cx:pt>
          <cx:pt idx="27255">-99</cx:pt>
          <cx:pt idx="27256">-99</cx:pt>
          <cx:pt idx="27257">-99</cx:pt>
          <cx:pt idx="27258">-99</cx:pt>
          <cx:pt idx="27259">-99</cx:pt>
          <cx:pt idx="27260">-99</cx:pt>
          <cx:pt idx="27261">-99</cx:pt>
          <cx:pt idx="27262">-99</cx:pt>
          <cx:pt idx="27263">-99</cx:pt>
          <cx:pt idx="27264">-99</cx:pt>
          <cx:pt idx="27265">-99</cx:pt>
          <cx:pt idx="27266">-99</cx:pt>
          <cx:pt idx="27267">-99</cx:pt>
          <cx:pt idx="27268">-99</cx:pt>
          <cx:pt idx="27269">-99</cx:pt>
          <cx:pt idx="27270">-99</cx:pt>
          <cx:pt idx="27271">-99</cx:pt>
          <cx:pt idx="27272">-99</cx:pt>
          <cx:pt idx="27273">-99</cx:pt>
          <cx:pt idx="27274">-99</cx:pt>
          <cx:pt idx="27275">-99</cx:pt>
          <cx:pt idx="27276">-99</cx:pt>
          <cx:pt idx="27277">-99</cx:pt>
          <cx:pt idx="27278">-99</cx:pt>
          <cx:pt idx="27279">-99</cx:pt>
          <cx:pt idx="27280">-99</cx:pt>
          <cx:pt idx="27281">-99</cx:pt>
          <cx:pt idx="27282">-99</cx:pt>
          <cx:pt idx="27283">-99</cx:pt>
          <cx:pt idx="27284">-99</cx:pt>
          <cx:pt idx="27285">-98</cx:pt>
          <cx:pt idx="27286">-98</cx:pt>
          <cx:pt idx="27287">-98</cx:pt>
          <cx:pt idx="27288">-98</cx:pt>
          <cx:pt idx="27289">-98</cx:pt>
          <cx:pt idx="27290">-98</cx:pt>
          <cx:pt idx="27291">-98</cx:pt>
          <cx:pt idx="27292">-98</cx:pt>
          <cx:pt idx="27293">-98</cx:pt>
          <cx:pt idx="27294">-98</cx:pt>
          <cx:pt idx="27295">-98</cx:pt>
          <cx:pt idx="27296">-98</cx:pt>
          <cx:pt idx="27297">-98</cx:pt>
          <cx:pt idx="27298">-98</cx:pt>
          <cx:pt idx="27299">-98</cx:pt>
          <cx:pt idx="27300">-98</cx:pt>
          <cx:pt idx="27301">-98</cx:pt>
          <cx:pt idx="27302">-98</cx:pt>
          <cx:pt idx="27303">-98</cx:pt>
          <cx:pt idx="27304">-98</cx:pt>
          <cx:pt idx="27305">-98</cx:pt>
          <cx:pt idx="27306">-98</cx:pt>
          <cx:pt idx="27307">-98</cx:pt>
          <cx:pt idx="27308">-98</cx:pt>
          <cx:pt idx="27309">-98</cx:pt>
          <cx:pt idx="27310">-98</cx:pt>
          <cx:pt idx="27311">-98</cx:pt>
          <cx:pt idx="27312">-98</cx:pt>
          <cx:pt idx="27313">-98</cx:pt>
          <cx:pt idx="27314">-98</cx:pt>
          <cx:pt idx="27315">-98</cx:pt>
          <cx:pt idx="27316">-98</cx:pt>
          <cx:pt idx="27317">-98</cx:pt>
          <cx:pt idx="27318">-98</cx:pt>
          <cx:pt idx="27319">-98</cx:pt>
          <cx:pt idx="27320">-98</cx:pt>
          <cx:pt idx="27321">-98</cx:pt>
          <cx:pt idx="27322">-97</cx:pt>
          <cx:pt idx="27323">-97</cx:pt>
          <cx:pt idx="27324">-97</cx:pt>
          <cx:pt idx="27325">-97</cx:pt>
          <cx:pt idx="27326">-97</cx:pt>
          <cx:pt idx="27327">-97</cx:pt>
          <cx:pt idx="27328">-97</cx:pt>
          <cx:pt idx="27329">-97</cx:pt>
          <cx:pt idx="27330">-97</cx:pt>
          <cx:pt idx="27331">-97</cx:pt>
          <cx:pt idx="27332">-97</cx:pt>
          <cx:pt idx="27333">-97</cx:pt>
          <cx:pt idx="27334">-97</cx:pt>
          <cx:pt idx="27335">-97</cx:pt>
          <cx:pt idx="27336">-97</cx:pt>
          <cx:pt idx="27337">-97</cx:pt>
          <cx:pt idx="27338">-97</cx:pt>
          <cx:pt idx="27339">-97</cx:pt>
          <cx:pt idx="27340">-97</cx:pt>
          <cx:pt idx="27341">-97</cx:pt>
          <cx:pt idx="27342">-97</cx:pt>
          <cx:pt idx="27343">-97</cx:pt>
          <cx:pt idx="27344">-97</cx:pt>
          <cx:pt idx="27345">-97</cx:pt>
          <cx:pt idx="27346">-97</cx:pt>
          <cx:pt idx="27347">-97</cx:pt>
          <cx:pt idx="27348">-97</cx:pt>
          <cx:pt idx="27349">-97</cx:pt>
          <cx:pt idx="27350">-97</cx:pt>
          <cx:pt idx="27351">-97</cx:pt>
          <cx:pt idx="27352">-96</cx:pt>
          <cx:pt idx="27353">-96</cx:pt>
          <cx:pt idx="27354">-96</cx:pt>
          <cx:pt idx="27355">-96</cx:pt>
          <cx:pt idx="27356">-96</cx:pt>
          <cx:pt idx="27357">-96</cx:pt>
          <cx:pt idx="27358">-96</cx:pt>
          <cx:pt idx="27359">-96</cx:pt>
          <cx:pt idx="27360">-96</cx:pt>
          <cx:pt idx="27361">-96</cx:pt>
          <cx:pt idx="27362">-96</cx:pt>
          <cx:pt idx="27363">-96</cx:pt>
          <cx:pt idx="27364">-96</cx:pt>
          <cx:pt idx="27365">-96</cx:pt>
          <cx:pt idx="27366">-96</cx:pt>
          <cx:pt idx="27367">-96</cx:pt>
          <cx:pt idx="27368">-96</cx:pt>
          <cx:pt idx="27369">-96</cx:pt>
          <cx:pt idx="27370">-96</cx:pt>
          <cx:pt idx="27371">-96</cx:pt>
          <cx:pt idx="27372">-96</cx:pt>
          <cx:pt idx="27373">-96</cx:pt>
          <cx:pt idx="27374">-96</cx:pt>
          <cx:pt idx="27375">-96</cx:pt>
          <cx:pt idx="27376">-96</cx:pt>
          <cx:pt idx="27377">-96</cx:pt>
          <cx:pt idx="27378">-96</cx:pt>
          <cx:pt idx="27379">-96</cx:pt>
          <cx:pt idx="27380">-96</cx:pt>
          <cx:pt idx="27381">-96</cx:pt>
          <cx:pt idx="27382">-96</cx:pt>
          <cx:pt idx="27383">-96</cx:pt>
          <cx:pt idx="27384">-96</cx:pt>
          <cx:pt idx="27385">-96</cx:pt>
          <cx:pt idx="27386">-96</cx:pt>
          <cx:pt idx="27387">-96</cx:pt>
          <cx:pt idx="27388">-96</cx:pt>
          <cx:pt idx="27389">-96</cx:pt>
          <cx:pt idx="27390">-96</cx:pt>
          <cx:pt idx="27391">-95</cx:pt>
          <cx:pt idx="27392">-95</cx:pt>
          <cx:pt idx="27393">-95</cx:pt>
          <cx:pt idx="27394">-95</cx:pt>
          <cx:pt idx="27395">-95</cx:pt>
          <cx:pt idx="27396">-95</cx:pt>
          <cx:pt idx="27397">-95</cx:pt>
          <cx:pt idx="27398">-95</cx:pt>
          <cx:pt idx="27399">-95</cx:pt>
          <cx:pt idx="27400">-95</cx:pt>
          <cx:pt idx="27401">-95</cx:pt>
          <cx:pt idx="27402">-95</cx:pt>
          <cx:pt idx="27403">-95</cx:pt>
          <cx:pt idx="27404">-95</cx:pt>
          <cx:pt idx="27405">-95</cx:pt>
          <cx:pt idx="27406">-95</cx:pt>
          <cx:pt idx="27407">-95</cx:pt>
          <cx:pt idx="27408">-95</cx:pt>
          <cx:pt idx="27409">-95</cx:pt>
          <cx:pt idx="27410">-95</cx:pt>
          <cx:pt idx="27411">-95</cx:pt>
          <cx:pt idx="27412">-95</cx:pt>
          <cx:pt idx="27413">-95</cx:pt>
          <cx:pt idx="27414">-95</cx:pt>
          <cx:pt idx="27415">-95</cx:pt>
          <cx:pt idx="27416">-95</cx:pt>
          <cx:pt idx="27417">-95</cx:pt>
          <cx:pt idx="27418">-95</cx:pt>
          <cx:pt idx="27419">-94</cx:pt>
          <cx:pt idx="27420">-94</cx:pt>
          <cx:pt idx="27421">-94</cx:pt>
          <cx:pt idx="27422">-94</cx:pt>
          <cx:pt idx="27423">-94</cx:pt>
          <cx:pt idx="27424">-94</cx:pt>
          <cx:pt idx="27425">-94</cx:pt>
          <cx:pt idx="27426">-94</cx:pt>
          <cx:pt idx="27427">-94</cx:pt>
          <cx:pt idx="27428">-94</cx:pt>
          <cx:pt idx="27429">-94</cx:pt>
          <cx:pt idx="27430">-94</cx:pt>
          <cx:pt idx="27431">-94</cx:pt>
          <cx:pt idx="27432">-94</cx:pt>
          <cx:pt idx="27433">-94</cx:pt>
          <cx:pt idx="27434">-94</cx:pt>
          <cx:pt idx="27435">-94</cx:pt>
          <cx:pt idx="27436">-94</cx:pt>
          <cx:pt idx="27437">-94</cx:pt>
          <cx:pt idx="27438">-94</cx:pt>
          <cx:pt idx="27439">-94</cx:pt>
          <cx:pt idx="27440">-94</cx:pt>
          <cx:pt idx="27441">-94</cx:pt>
          <cx:pt idx="27442">-94</cx:pt>
          <cx:pt idx="27443">-93</cx:pt>
          <cx:pt idx="27444">-93</cx:pt>
          <cx:pt idx="27445">-93</cx:pt>
          <cx:pt idx="27446">-93</cx:pt>
          <cx:pt idx="27447">-93</cx:pt>
          <cx:pt idx="27448">-93</cx:pt>
          <cx:pt idx="27449">-93</cx:pt>
          <cx:pt idx="27450">-93</cx:pt>
          <cx:pt idx="27451">-93</cx:pt>
          <cx:pt idx="27452">-93</cx:pt>
          <cx:pt idx="27453">-93</cx:pt>
          <cx:pt idx="27454">-93</cx:pt>
          <cx:pt idx="27455">-93</cx:pt>
          <cx:pt idx="27456">-93</cx:pt>
          <cx:pt idx="27457">-93</cx:pt>
          <cx:pt idx="27458">-93</cx:pt>
          <cx:pt idx="27459">-93</cx:pt>
          <cx:pt idx="27460">-93</cx:pt>
          <cx:pt idx="27461">-93</cx:pt>
          <cx:pt idx="27462">-93</cx:pt>
          <cx:pt idx="27463">-93</cx:pt>
          <cx:pt idx="27464">-93</cx:pt>
          <cx:pt idx="27465">-93</cx:pt>
          <cx:pt idx="27466">-93</cx:pt>
          <cx:pt idx="27467">-93</cx:pt>
          <cx:pt idx="27468">-93</cx:pt>
          <cx:pt idx="27469">-93</cx:pt>
          <cx:pt idx="27470">-93</cx:pt>
          <cx:pt idx="27471">-93</cx:pt>
          <cx:pt idx="27472">-93</cx:pt>
          <cx:pt idx="27473">-93</cx:pt>
          <cx:pt idx="27474">-93</cx:pt>
          <cx:pt idx="27475">-93</cx:pt>
          <cx:pt idx="27476">-92</cx:pt>
          <cx:pt idx="27477">-92</cx:pt>
          <cx:pt idx="27478">-92</cx:pt>
          <cx:pt idx="27479">-92</cx:pt>
          <cx:pt idx="27480">-92</cx:pt>
          <cx:pt idx="27481">-92</cx:pt>
          <cx:pt idx="27482">-92</cx:pt>
          <cx:pt idx="27483">-92</cx:pt>
          <cx:pt idx="27484">-92</cx:pt>
          <cx:pt idx="27485">-92</cx:pt>
          <cx:pt idx="27486">-92</cx:pt>
          <cx:pt idx="27487">-92</cx:pt>
          <cx:pt idx="27488">-92</cx:pt>
          <cx:pt idx="27489">-92</cx:pt>
          <cx:pt idx="27490">-92</cx:pt>
          <cx:pt idx="27491">-92</cx:pt>
          <cx:pt idx="27492">-92</cx:pt>
          <cx:pt idx="27493">-92</cx:pt>
          <cx:pt idx="27494">-92</cx:pt>
          <cx:pt idx="27495">-92</cx:pt>
          <cx:pt idx="27496">-92</cx:pt>
          <cx:pt idx="27497">-92</cx:pt>
          <cx:pt idx="27498">-92</cx:pt>
          <cx:pt idx="27499">-92</cx:pt>
          <cx:pt idx="27500">-92</cx:pt>
          <cx:pt idx="27501">-92</cx:pt>
          <cx:pt idx="27502">-92</cx:pt>
          <cx:pt idx="27503">-92</cx:pt>
          <cx:pt idx="27504">-92</cx:pt>
          <cx:pt idx="27505">-92</cx:pt>
          <cx:pt idx="27506">-92</cx:pt>
          <cx:pt idx="27507">-92</cx:pt>
          <cx:pt idx="27508">-92</cx:pt>
          <cx:pt idx="27509">-92</cx:pt>
          <cx:pt idx="27510">-92</cx:pt>
          <cx:pt idx="27511">-92</cx:pt>
          <cx:pt idx="27512">-92</cx:pt>
          <cx:pt idx="27513">-92</cx:pt>
          <cx:pt idx="27514">-92</cx:pt>
          <cx:pt idx="27515">-92</cx:pt>
          <cx:pt idx="27516">-92</cx:pt>
          <cx:pt idx="27517">-92</cx:pt>
          <cx:pt idx="27518">-91</cx:pt>
          <cx:pt idx="27519">-91</cx:pt>
          <cx:pt idx="27520">-91</cx:pt>
          <cx:pt idx="27521">-91</cx:pt>
          <cx:pt idx="27522">-91</cx:pt>
          <cx:pt idx="27523">-91</cx:pt>
          <cx:pt idx="27524">-91</cx:pt>
          <cx:pt idx="27525">-91</cx:pt>
          <cx:pt idx="27526">-91</cx:pt>
          <cx:pt idx="27527">-91</cx:pt>
          <cx:pt idx="27528">-91</cx:pt>
          <cx:pt idx="27529">-91</cx:pt>
          <cx:pt idx="27530">-91</cx:pt>
          <cx:pt idx="27531">-91</cx:pt>
          <cx:pt idx="27532">-91</cx:pt>
          <cx:pt idx="27533">-91</cx:pt>
          <cx:pt idx="27534">-91</cx:pt>
          <cx:pt idx="27535">-91</cx:pt>
          <cx:pt idx="27536">-91</cx:pt>
          <cx:pt idx="27537">-91</cx:pt>
          <cx:pt idx="27538">-91</cx:pt>
          <cx:pt idx="27539">-91</cx:pt>
          <cx:pt idx="27540">-91</cx:pt>
          <cx:pt idx="27541">-91</cx:pt>
          <cx:pt idx="27542">-91</cx:pt>
          <cx:pt idx="27543">-91</cx:pt>
          <cx:pt idx="27544">-90</cx:pt>
          <cx:pt idx="27545">-90</cx:pt>
          <cx:pt idx="27546">-90</cx:pt>
          <cx:pt idx="27547">-90</cx:pt>
          <cx:pt idx="27548">-90</cx:pt>
          <cx:pt idx="27549">-90</cx:pt>
          <cx:pt idx="27550">-90</cx:pt>
          <cx:pt idx="27551">-90</cx:pt>
          <cx:pt idx="27552">-90</cx:pt>
          <cx:pt idx="27553">-90</cx:pt>
          <cx:pt idx="27554">-90</cx:pt>
          <cx:pt idx="27555">-90</cx:pt>
          <cx:pt idx="27556">-90</cx:pt>
          <cx:pt idx="27557">-90</cx:pt>
          <cx:pt idx="27558">-90</cx:pt>
          <cx:pt idx="27559">-90</cx:pt>
          <cx:pt idx="27560">-90</cx:pt>
          <cx:pt idx="27561">-90</cx:pt>
          <cx:pt idx="27562">-90</cx:pt>
          <cx:pt idx="27563">-90</cx:pt>
          <cx:pt idx="27564">-90</cx:pt>
          <cx:pt idx="27565">-90</cx:pt>
          <cx:pt idx="27566">-90</cx:pt>
          <cx:pt idx="27567">-90</cx:pt>
          <cx:pt idx="27568">-90</cx:pt>
          <cx:pt idx="27569">-90</cx:pt>
          <cx:pt idx="27570">-90</cx:pt>
          <cx:pt idx="27571">-90</cx:pt>
          <cx:pt idx="27572">-90</cx:pt>
          <cx:pt idx="27573">-90</cx:pt>
          <cx:pt idx="27574">-90</cx:pt>
          <cx:pt idx="27575">-90</cx:pt>
          <cx:pt idx="27576">-90</cx:pt>
          <cx:pt idx="27577">-90</cx:pt>
          <cx:pt idx="27578">-90</cx:pt>
          <cx:pt idx="27579">-90</cx:pt>
          <cx:pt idx="27580">-90</cx:pt>
          <cx:pt idx="27581">-89</cx:pt>
          <cx:pt idx="27582">-89</cx:pt>
          <cx:pt idx="27583">-89</cx:pt>
          <cx:pt idx="27584">-89</cx:pt>
          <cx:pt idx="27585">-89</cx:pt>
          <cx:pt idx="27586">-89</cx:pt>
          <cx:pt idx="27587">-89</cx:pt>
          <cx:pt idx="27588">-89</cx:pt>
          <cx:pt idx="27589">-89</cx:pt>
          <cx:pt idx="27590">-89</cx:pt>
          <cx:pt idx="27591">-89</cx:pt>
          <cx:pt idx="27592">-89</cx:pt>
          <cx:pt idx="27593">-89</cx:pt>
          <cx:pt idx="27594">-89</cx:pt>
          <cx:pt idx="27595">-89</cx:pt>
          <cx:pt idx="27596">-89</cx:pt>
          <cx:pt idx="27597">-89</cx:pt>
          <cx:pt idx="27598">-89</cx:pt>
          <cx:pt idx="27599">-89</cx:pt>
          <cx:pt idx="27600">-89</cx:pt>
          <cx:pt idx="27601">-89</cx:pt>
          <cx:pt idx="27602">-89</cx:pt>
          <cx:pt idx="27603">-89</cx:pt>
          <cx:pt idx="27604">-89</cx:pt>
          <cx:pt idx="27605">-89</cx:pt>
          <cx:pt idx="27606">-89</cx:pt>
          <cx:pt idx="27607">-89</cx:pt>
          <cx:pt idx="27608">-89</cx:pt>
          <cx:pt idx="27609">-89</cx:pt>
          <cx:pt idx="27610">-89</cx:pt>
          <cx:pt idx="27611">-89</cx:pt>
          <cx:pt idx="27612">-89</cx:pt>
          <cx:pt idx="27613">-89</cx:pt>
          <cx:pt idx="27614">-89</cx:pt>
          <cx:pt idx="27615">-88</cx:pt>
          <cx:pt idx="27616">-88</cx:pt>
          <cx:pt idx="27617">-88</cx:pt>
          <cx:pt idx="27618">-88</cx:pt>
          <cx:pt idx="27619">-88</cx:pt>
          <cx:pt idx="27620">-88</cx:pt>
          <cx:pt idx="27621">-88</cx:pt>
          <cx:pt idx="27622">-88</cx:pt>
          <cx:pt idx="27623">-88</cx:pt>
          <cx:pt idx="27624">-88</cx:pt>
          <cx:pt idx="27625">-88</cx:pt>
          <cx:pt idx="27626">-88</cx:pt>
          <cx:pt idx="27627">-88</cx:pt>
          <cx:pt idx="27628">-88</cx:pt>
          <cx:pt idx="27629">-88</cx:pt>
          <cx:pt idx="27630">-88</cx:pt>
          <cx:pt idx="27631">-88</cx:pt>
          <cx:pt idx="27632">-88</cx:pt>
          <cx:pt idx="27633">-88</cx:pt>
          <cx:pt idx="27634">-88</cx:pt>
          <cx:pt idx="27635">-88</cx:pt>
          <cx:pt idx="27636">-88</cx:pt>
          <cx:pt idx="27637">-87</cx:pt>
          <cx:pt idx="27638">-87</cx:pt>
          <cx:pt idx="27639">-87</cx:pt>
          <cx:pt idx="27640">-87</cx:pt>
          <cx:pt idx="27641">-87</cx:pt>
          <cx:pt idx="27642">-87</cx:pt>
          <cx:pt idx="27643">-87</cx:pt>
          <cx:pt idx="27644">-87</cx:pt>
          <cx:pt idx="27645">-87</cx:pt>
          <cx:pt idx="27646">-87</cx:pt>
          <cx:pt idx="27647">-87</cx:pt>
          <cx:pt idx="27648">-87</cx:pt>
          <cx:pt idx="27649">-87</cx:pt>
          <cx:pt idx="27650">-87</cx:pt>
          <cx:pt idx="27651">-87</cx:pt>
          <cx:pt idx="27652">-87</cx:pt>
          <cx:pt idx="27653">-87</cx:pt>
          <cx:pt idx="27654">-87</cx:pt>
          <cx:pt idx="27655">-87</cx:pt>
          <cx:pt idx="27656">-87</cx:pt>
          <cx:pt idx="27657">-87</cx:pt>
          <cx:pt idx="27658">-87</cx:pt>
          <cx:pt idx="27659">-87</cx:pt>
          <cx:pt idx="27660">-87</cx:pt>
          <cx:pt idx="27661">-87</cx:pt>
          <cx:pt idx="27662">-87</cx:pt>
          <cx:pt idx="27663">-87</cx:pt>
          <cx:pt idx="27664">-87</cx:pt>
          <cx:pt idx="27665">-87</cx:pt>
          <cx:pt idx="27666">-87</cx:pt>
          <cx:pt idx="27667">-87</cx:pt>
          <cx:pt idx="27668">-87</cx:pt>
          <cx:pt idx="27669">-87</cx:pt>
          <cx:pt idx="27670">-87</cx:pt>
          <cx:pt idx="27671">-87</cx:pt>
          <cx:pt idx="27672">-87</cx:pt>
          <cx:pt idx="27673">-87</cx:pt>
          <cx:pt idx="27674">-87</cx:pt>
          <cx:pt idx="27675">-87</cx:pt>
          <cx:pt idx="27676">-86</cx:pt>
          <cx:pt idx="27677">-86</cx:pt>
          <cx:pt idx="27678">-86</cx:pt>
          <cx:pt idx="27679">-86</cx:pt>
          <cx:pt idx="27680">-86</cx:pt>
          <cx:pt idx="27681">-86</cx:pt>
          <cx:pt idx="27682">-86</cx:pt>
          <cx:pt idx="27683">-86</cx:pt>
          <cx:pt idx="27684">-86</cx:pt>
          <cx:pt idx="27685">-86</cx:pt>
          <cx:pt idx="27686">-86</cx:pt>
          <cx:pt idx="27687">-86</cx:pt>
          <cx:pt idx="27688">-86</cx:pt>
          <cx:pt idx="27689">-86</cx:pt>
          <cx:pt idx="27690">-86</cx:pt>
          <cx:pt idx="27691">-86</cx:pt>
          <cx:pt idx="27692">-86</cx:pt>
          <cx:pt idx="27693">-86</cx:pt>
          <cx:pt idx="27694">-86</cx:pt>
          <cx:pt idx="27695">-86</cx:pt>
          <cx:pt idx="27696">-86</cx:pt>
          <cx:pt idx="27697">-86</cx:pt>
          <cx:pt idx="27698">-86</cx:pt>
          <cx:pt idx="27699">-86</cx:pt>
          <cx:pt idx="27700">-86</cx:pt>
          <cx:pt idx="27701">-86</cx:pt>
          <cx:pt idx="27702">-86</cx:pt>
          <cx:pt idx="27703">-86</cx:pt>
          <cx:pt idx="27704">-86</cx:pt>
          <cx:pt idx="27705">-86</cx:pt>
          <cx:pt idx="27706">-86</cx:pt>
          <cx:pt idx="27707">-86</cx:pt>
          <cx:pt idx="27708">-86</cx:pt>
          <cx:pt idx="27709">-85</cx:pt>
          <cx:pt idx="27710">-85</cx:pt>
          <cx:pt idx="27711">-85</cx:pt>
          <cx:pt idx="27712">-85</cx:pt>
          <cx:pt idx="27713">-85</cx:pt>
          <cx:pt idx="27714">-85</cx:pt>
          <cx:pt idx="27715">-85</cx:pt>
          <cx:pt idx="27716">-85</cx:pt>
          <cx:pt idx="27717">-85</cx:pt>
          <cx:pt idx="27718">-85</cx:pt>
          <cx:pt idx="27719">-85</cx:pt>
          <cx:pt idx="27720">-85</cx:pt>
          <cx:pt idx="27721">-85</cx:pt>
          <cx:pt idx="27722">-85</cx:pt>
          <cx:pt idx="27723">-85</cx:pt>
          <cx:pt idx="27724">-85</cx:pt>
          <cx:pt idx="27725">-85</cx:pt>
          <cx:pt idx="27726">-85</cx:pt>
          <cx:pt idx="27727">-85</cx:pt>
          <cx:pt idx="27728">-85</cx:pt>
          <cx:pt idx="27729">-85</cx:pt>
          <cx:pt idx="27730">-85</cx:pt>
          <cx:pt idx="27731">-85</cx:pt>
          <cx:pt idx="27732">-85</cx:pt>
          <cx:pt idx="27733">-85</cx:pt>
          <cx:pt idx="27734">-85</cx:pt>
          <cx:pt idx="27735">-84</cx:pt>
          <cx:pt idx="27736">-84</cx:pt>
          <cx:pt idx="27737">-84</cx:pt>
          <cx:pt idx="27738">-84</cx:pt>
          <cx:pt idx="27739">-84</cx:pt>
          <cx:pt idx="27740">-84</cx:pt>
          <cx:pt idx="27741">-84</cx:pt>
          <cx:pt idx="27742">-84</cx:pt>
          <cx:pt idx="27743">-84</cx:pt>
          <cx:pt idx="27744">-84</cx:pt>
          <cx:pt idx="27745">-84</cx:pt>
          <cx:pt idx="27746">-84</cx:pt>
          <cx:pt idx="27747">-84</cx:pt>
          <cx:pt idx="27748">-84</cx:pt>
          <cx:pt idx="27749">-84</cx:pt>
          <cx:pt idx="27750">-84</cx:pt>
          <cx:pt idx="27751">-84</cx:pt>
          <cx:pt idx="27752">-84</cx:pt>
          <cx:pt idx="27753">-84</cx:pt>
          <cx:pt idx="27754">-84</cx:pt>
          <cx:pt idx="27755">-84</cx:pt>
          <cx:pt idx="27756">-84</cx:pt>
          <cx:pt idx="27757">-84</cx:pt>
          <cx:pt idx="27758">-84</cx:pt>
          <cx:pt idx="27759">-84</cx:pt>
          <cx:pt idx="27760">-84</cx:pt>
          <cx:pt idx="27761">-84</cx:pt>
          <cx:pt idx="27762">-84</cx:pt>
          <cx:pt idx="27763">-84</cx:pt>
          <cx:pt idx="27764">-84</cx:pt>
          <cx:pt idx="27765">-84</cx:pt>
          <cx:pt idx="27766">-84</cx:pt>
          <cx:pt idx="27767">-84</cx:pt>
          <cx:pt idx="27768">-84</cx:pt>
          <cx:pt idx="27769">-84</cx:pt>
          <cx:pt idx="27770">-84</cx:pt>
          <cx:pt idx="27771">-84</cx:pt>
          <cx:pt idx="27772">-84</cx:pt>
          <cx:pt idx="27773">-84</cx:pt>
          <cx:pt idx="27774">-84</cx:pt>
          <cx:pt idx="27775">-84</cx:pt>
          <cx:pt idx="27776">-84</cx:pt>
          <cx:pt idx="27777">-83</cx:pt>
          <cx:pt idx="27778">-83</cx:pt>
          <cx:pt idx="27779">-83</cx:pt>
          <cx:pt idx="27780">-83</cx:pt>
          <cx:pt idx="27781">-83</cx:pt>
          <cx:pt idx="27782">-83</cx:pt>
          <cx:pt idx="27783">-83</cx:pt>
          <cx:pt idx="27784">-83</cx:pt>
          <cx:pt idx="27785">-83</cx:pt>
          <cx:pt idx="27786">-83</cx:pt>
          <cx:pt idx="27787">-83</cx:pt>
          <cx:pt idx="27788">-83</cx:pt>
          <cx:pt idx="27789">-83</cx:pt>
          <cx:pt idx="27790">-83</cx:pt>
          <cx:pt idx="27791">-83</cx:pt>
          <cx:pt idx="27792">-83</cx:pt>
          <cx:pt idx="27793">-83</cx:pt>
          <cx:pt idx="27794">-83</cx:pt>
          <cx:pt idx="27795">-83</cx:pt>
          <cx:pt idx="27796">-83</cx:pt>
          <cx:pt idx="27797">-83</cx:pt>
          <cx:pt idx="27798">-83</cx:pt>
          <cx:pt idx="27799">-83</cx:pt>
          <cx:pt idx="27800">-83</cx:pt>
          <cx:pt idx="27801">-83</cx:pt>
          <cx:pt idx="27802">-83</cx:pt>
          <cx:pt idx="27803">-83</cx:pt>
          <cx:pt idx="27804">-83</cx:pt>
          <cx:pt idx="27805">-83</cx:pt>
          <cx:pt idx="27806">-83</cx:pt>
          <cx:pt idx="27807">-83</cx:pt>
          <cx:pt idx="27808">-82</cx:pt>
          <cx:pt idx="27809">-82</cx:pt>
          <cx:pt idx="27810">-82</cx:pt>
          <cx:pt idx="27811">-82</cx:pt>
          <cx:pt idx="27812">-82</cx:pt>
          <cx:pt idx="27813">-82</cx:pt>
          <cx:pt idx="27814">-82</cx:pt>
          <cx:pt idx="27815">-82</cx:pt>
          <cx:pt idx="27816">-82</cx:pt>
          <cx:pt idx="27817">-82</cx:pt>
          <cx:pt idx="27818">-82</cx:pt>
          <cx:pt idx="27819">-82</cx:pt>
          <cx:pt idx="27820">-82</cx:pt>
          <cx:pt idx="27821">-82</cx:pt>
          <cx:pt idx="27822">-82</cx:pt>
          <cx:pt idx="27823">-82</cx:pt>
          <cx:pt idx="27824">-82</cx:pt>
          <cx:pt idx="27825">-82</cx:pt>
          <cx:pt idx="27826">-82</cx:pt>
          <cx:pt idx="27827">-82</cx:pt>
          <cx:pt idx="27828">-82</cx:pt>
          <cx:pt idx="27829">-82</cx:pt>
          <cx:pt idx="27830">-82</cx:pt>
          <cx:pt idx="27831">-82</cx:pt>
          <cx:pt idx="27832">-82</cx:pt>
          <cx:pt idx="27833">-82</cx:pt>
          <cx:pt idx="27834">-82</cx:pt>
          <cx:pt idx="27835">-82</cx:pt>
          <cx:pt idx="27836">-82</cx:pt>
          <cx:pt idx="27837">-82</cx:pt>
          <cx:pt idx="27838">-82</cx:pt>
          <cx:pt idx="27839">-82</cx:pt>
          <cx:pt idx="27840">-82</cx:pt>
          <cx:pt idx="27841">-82</cx:pt>
          <cx:pt idx="27842">-82</cx:pt>
          <cx:pt idx="27843">-82</cx:pt>
          <cx:pt idx="27844">-82</cx:pt>
          <cx:pt idx="27845">-82</cx:pt>
          <cx:pt idx="27846">-81</cx:pt>
          <cx:pt idx="27847">-81</cx:pt>
          <cx:pt idx="27848">-81</cx:pt>
          <cx:pt idx="27849">-81</cx:pt>
          <cx:pt idx="27850">-81</cx:pt>
          <cx:pt idx="27851">-81</cx:pt>
          <cx:pt idx="27852">-81</cx:pt>
          <cx:pt idx="27853">-81</cx:pt>
          <cx:pt idx="27854">-81</cx:pt>
          <cx:pt idx="27855">-81</cx:pt>
          <cx:pt idx="27856">-81</cx:pt>
          <cx:pt idx="27857">-81</cx:pt>
          <cx:pt idx="27858">-81</cx:pt>
          <cx:pt idx="27859">-81</cx:pt>
          <cx:pt idx="27860">-81</cx:pt>
          <cx:pt idx="27861">-81</cx:pt>
          <cx:pt idx="27862">-81</cx:pt>
          <cx:pt idx="27863">-81</cx:pt>
          <cx:pt idx="27864">-81</cx:pt>
          <cx:pt idx="27865">-81</cx:pt>
          <cx:pt idx="27866">-81</cx:pt>
          <cx:pt idx="27867">-81</cx:pt>
          <cx:pt idx="27868">-81</cx:pt>
          <cx:pt idx="27869">-81</cx:pt>
          <cx:pt idx="27870">-81</cx:pt>
          <cx:pt idx="27871">-81</cx:pt>
          <cx:pt idx="27872">-81</cx:pt>
          <cx:pt idx="27873">-81</cx:pt>
          <cx:pt idx="27874">-81</cx:pt>
          <cx:pt idx="27875">-80</cx:pt>
          <cx:pt idx="27876">-80</cx:pt>
          <cx:pt idx="27877">-80</cx:pt>
          <cx:pt idx="27878">-80</cx:pt>
          <cx:pt idx="27879">-80</cx:pt>
          <cx:pt idx="27880">-80</cx:pt>
          <cx:pt idx="27881">-80</cx:pt>
          <cx:pt idx="27882">-80</cx:pt>
          <cx:pt idx="27883">-80</cx:pt>
          <cx:pt idx="27884">-80</cx:pt>
          <cx:pt idx="27885">-80</cx:pt>
          <cx:pt idx="27886">-80</cx:pt>
          <cx:pt idx="27887">-80</cx:pt>
          <cx:pt idx="27888">-80</cx:pt>
          <cx:pt idx="27889">-80</cx:pt>
          <cx:pt idx="27890">-80</cx:pt>
          <cx:pt idx="27891">-80</cx:pt>
          <cx:pt idx="27892">-80</cx:pt>
          <cx:pt idx="27893">-80</cx:pt>
          <cx:pt idx="27894">-80</cx:pt>
          <cx:pt idx="27895">-80</cx:pt>
          <cx:pt idx="27896">-80</cx:pt>
          <cx:pt idx="27897">-80</cx:pt>
          <cx:pt idx="27898">-80</cx:pt>
          <cx:pt idx="27899">-80</cx:pt>
          <cx:pt idx="27900">-80</cx:pt>
          <cx:pt idx="27901">-80</cx:pt>
          <cx:pt idx="27902">-80</cx:pt>
          <cx:pt idx="27903">-80</cx:pt>
          <cx:pt idx="27904">-80</cx:pt>
          <cx:pt idx="27905">-80</cx:pt>
          <cx:pt idx="27906">-80</cx:pt>
          <cx:pt idx="27907">-80</cx:pt>
          <cx:pt idx="27908">-80</cx:pt>
          <cx:pt idx="27909">-80</cx:pt>
          <cx:pt idx="27910">-80</cx:pt>
          <cx:pt idx="27911">-80</cx:pt>
          <cx:pt idx="27912">-80</cx:pt>
          <cx:pt idx="27913">-80</cx:pt>
          <cx:pt idx="27914">-80</cx:pt>
          <cx:pt idx="27915">-80</cx:pt>
          <cx:pt idx="27916">-80</cx:pt>
          <cx:pt idx="27917">-79</cx:pt>
          <cx:pt idx="27918">-79</cx:pt>
          <cx:pt idx="27919">-79</cx:pt>
          <cx:pt idx="27920">-79</cx:pt>
          <cx:pt idx="27921">-79</cx:pt>
          <cx:pt idx="27922">-79</cx:pt>
          <cx:pt idx="27923">-79</cx:pt>
          <cx:pt idx="27924">-79</cx:pt>
          <cx:pt idx="27925">-79</cx:pt>
          <cx:pt idx="27926">-79</cx:pt>
          <cx:pt idx="27927">-79</cx:pt>
          <cx:pt idx="27928">-79</cx:pt>
          <cx:pt idx="27929">-79</cx:pt>
          <cx:pt idx="27930">-79</cx:pt>
          <cx:pt idx="27931">-79</cx:pt>
          <cx:pt idx="27932">-79</cx:pt>
          <cx:pt idx="27933">-79</cx:pt>
          <cx:pt idx="27934">-79</cx:pt>
          <cx:pt idx="27935">-79</cx:pt>
          <cx:pt idx="27936">-79</cx:pt>
          <cx:pt idx="27937">-79</cx:pt>
          <cx:pt idx="27938">-79</cx:pt>
          <cx:pt idx="27939">-79</cx:pt>
          <cx:pt idx="27940">-79</cx:pt>
          <cx:pt idx="27941">-79</cx:pt>
          <cx:pt idx="27942">-79</cx:pt>
          <cx:pt idx="27943">-79</cx:pt>
          <cx:pt idx="27944">-79</cx:pt>
          <cx:pt idx="27945">-79</cx:pt>
          <cx:pt idx="27946">-79</cx:pt>
          <cx:pt idx="27947">-79</cx:pt>
          <cx:pt idx="27948">-79</cx:pt>
          <cx:pt idx="27949">-79</cx:pt>
          <cx:pt idx="27950">-79</cx:pt>
          <cx:pt idx="27951">-79</cx:pt>
          <cx:pt idx="27952">-79</cx:pt>
          <cx:pt idx="27953">-79</cx:pt>
          <cx:pt idx="27954">-79</cx:pt>
          <cx:pt idx="27955">-78</cx:pt>
          <cx:pt idx="27956">-78</cx:pt>
          <cx:pt idx="27957">-78</cx:pt>
          <cx:pt idx="27958">-78</cx:pt>
          <cx:pt idx="27959">-78</cx:pt>
          <cx:pt idx="27960">-78</cx:pt>
          <cx:pt idx="27961">-78</cx:pt>
          <cx:pt idx="27962">-78</cx:pt>
          <cx:pt idx="27963">-78</cx:pt>
          <cx:pt idx="27964">-78</cx:pt>
          <cx:pt idx="27965">-78</cx:pt>
          <cx:pt idx="27966">-78</cx:pt>
          <cx:pt idx="27967">-78</cx:pt>
          <cx:pt idx="27968">-78</cx:pt>
          <cx:pt idx="27969">-78</cx:pt>
          <cx:pt idx="27970">-78</cx:pt>
          <cx:pt idx="27971">-78</cx:pt>
          <cx:pt idx="27972">-78</cx:pt>
          <cx:pt idx="27973">-78</cx:pt>
          <cx:pt idx="27974">-78</cx:pt>
          <cx:pt idx="27975">-78</cx:pt>
          <cx:pt idx="27976">-78</cx:pt>
          <cx:pt idx="27977">-78</cx:pt>
          <cx:pt idx="27978">-78</cx:pt>
          <cx:pt idx="27979">-78</cx:pt>
          <cx:pt idx="27980">-78</cx:pt>
          <cx:pt idx="27981">-77</cx:pt>
          <cx:pt idx="27982">-77</cx:pt>
          <cx:pt idx="27983">-77</cx:pt>
          <cx:pt idx="27984">-77</cx:pt>
          <cx:pt idx="27985">-77</cx:pt>
          <cx:pt idx="27986">-77</cx:pt>
          <cx:pt idx="27987">-77</cx:pt>
          <cx:pt idx="27988">-77</cx:pt>
          <cx:pt idx="27989">-77</cx:pt>
          <cx:pt idx="27990">-77</cx:pt>
          <cx:pt idx="27991">-77</cx:pt>
          <cx:pt idx="27992">-77</cx:pt>
          <cx:pt idx="27993">-77</cx:pt>
          <cx:pt idx="27994">-77</cx:pt>
          <cx:pt idx="27995">-77</cx:pt>
          <cx:pt idx="27996">-77</cx:pt>
          <cx:pt idx="27997">-77</cx:pt>
          <cx:pt idx="27998">-77</cx:pt>
          <cx:pt idx="27999">-77</cx:pt>
          <cx:pt idx="28000">-77</cx:pt>
          <cx:pt idx="28001">-77</cx:pt>
          <cx:pt idx="28002">-77</cx:pt>
          <cx:pt idx="28003">-77</cx:pt>
          <cx:pt idx="28004">-77</cx:pt>
          <cx:pt idx="28005">-77</cx:pt>
          <cx:pt idx="28006">-77</cx:pt>
          <cx:pt idx="28007">-77</cx:pt>
          <cx:pt idx="28008">-77</cx:pt>
          <cx:pt idx="28009">-77</cx:pt>
          <cx:pt idx="28010">-77</cx:pt>
          <cx:pt idx="28011">-77</cx:pt>
          <cx:pt idx="28012">-77</cx:pt>
          <cx:pt idx="28013">-77</cx:pt>
          <cx:pt idx="28014">-77</cx:pt>
          <cx:pt idx="28015">-77</cx:pt>
          <cx:pt idx="28016">-77</cx:pt>
          <cx:pt idx="28017">-77</cx:pt>
          <cx:pt idx="28018">-77</cx:pt>
          <cx:pt idx="28019">-77</cx:pt>
          <cx:pt idx="28020">-77</cx:pt>
          <cx:pt idx="28021">-77</cx:pt>
          <cx:pt idx="28022">-77</cx:pt>
          <cx:pt idx="28023">-77</cx:pt>
          <cx:pt idx="28024">-77</cx:pt>
          <cx:pt idx="28025">-77</cx:pt>
          <cx:pt idx="28026">-77</cx:pt>
          <cx:pt idx="28027">-77</cx:pt>
          <cx:pt idx="28028">-77</cx:pt>
          <cx:pt idx="28029">-77</cx:pt>
          <cx:pt idx="28030">-76</cx:pt>
          <cx:pt idx="28031">-76</cx:pt>
          <cx:pt idx="28032">-76</cx:pt>
          <cx:pt idx="28033">-76</cx:pt>
          <cx:pt idx="28034">-76</cx:pt>
          <cx:pt idx="28035">-76</cx:pt>
          <cx:pt idx="28036">-76</cx:pt>
          <cx:pt idx="28037">-76</cx:pt>
          <cx:pt idx="28038">-76</cx:pt>
          <cx:pt idx="28039">-76</cx:pt>
          <cx:pt idx="28040">-76</cx:pt>
          <cx:pt idx="28041">-76</cx:pt>
          <cx:pt idx="28042">-76</cx:pt>
          <cx:pt idx="28043">-76</cx:pt>
          <cx:pt idx="28044">-76</cx:pt>
          <cx:pt idx="28045">-76</cx:pt>
          <cx:pt idx="28046">-76</cx:pt>
          <cx:pt idx="28047">-76</cx:pt>
          <cx:pt idx="28048">-76</cx:pt>
          <cx:pt idx="28049">-76</cx:pt>
          <cx:pt idx="28050">-76</cx:pt>
          <cx:pt idx="28051">-76</cx:pt>
          <cx:pt idx="28052">-76</cx:pt>
          <cx:pt idx="28053">-76</cx:pt>
          <cx:pt idx="28054">-76</cx:pt>
          <cx:pt idx="28055">-76</cx:pt>
          <cx:pt idx="28056">-76</cx:pt>
          <cx:pt idx="28057">-76</cx:pt>
          <cx:pt idx="28058">-76</cx:pt>
          <cx:pt idx="28059">-76</cx:pt>
          <cx:pt idx="28060">-76</cx:pt>
          <cx:pt idx="28061">-76</cx:pt>
          <cx:pt idx="28062">-76</cx:pt>
          <cx:pt idx="28063">-76</cx:pt>
          <cx:pt idx="28064">-75</cx:pt>
          <cx:pt idx="28065">-75</cx:pt>
          <cx:pt idx="28066">-75</cx:pt>
          <cx:pt idx="28067">-75</cx:pt>
          <cx:pt idx="28068">-75</cx:pt>
          <cx:pt idx="28069">-75</cx:pt>
          <cx:pt idx="28070">-75</cx:pt>
          <cx:pt idx="28071">-75</cx:pt>
          <cx:pt idx="28072">-75</cx:pt>
          <cx:pt idx="28073">-75</cx:pt>
          <cx:pt idx="28074">-75</cx:pt>
          <cx:pt idx="28075">-75</cx:pt>
          <cx:pt idx="28076">-75</cx:pt>
          <cx:pt idx="28077">-75</cx:pt>
          <cx:pt idx="28078">-75</cx:pt>
          <cx:pt idx="28079">-75</cx:pt>
          <cx:pt idx="28080">-75</cx:pt>
          <cx:pt idx="28081">-75</cx:pt>
          <cx:pt idx="28082">-75</cx:pt>
          <cx:pt idx="28083">-75</cx:pt>
          <cx:pt idx="28084">-75</cx:pt>
          <cx:pt idx="28085">-75</cx:pt>
          <cx:pt idx="28086">-75</cx:pt>
          <cx:pt idx="28087">-75</cx:pt>
          <cx:pt idx="28088">-75</cx:pt>
          <cx:pt idx="28089">-75</cx:pt>
          <cx:pt idx="28090">-75</cx:pt>
          <cx:pt idx="28091">-75</cx:pt>
          <cx:pt idx="28092">-75</cx:pt>
          <cx:pt idx="28093">-75</cx:pt>
          <cx:pt idx="28094">-75</cx:pt>
          <cx:pt idx="28095">-75</cx:pt>
          <cx:pt idx="28096">-75</cx:pt>
          <cx:pt idx="28097">-75</cx:pt>
          <cx:pt idx="28098">-75</cx:pt>
          <cx:pt idx="28099">-75</cx:pt>
          <cx:pt idx="28100">-75</cx:pt>
          <cx:pt idx="28101">-74</cx:pt>
          <cx:pt idx="28102">-74</cx:pt>
          <cx:pt idx="28103">-74</cx:pt>
          <cx:pt idx="28104">-74</cx:pt>
          <cx:pt idx="28105">-74</cx:pt>
          <cx:pt idx="28106">-74</cx:pt>
          <cx:pt idx="28107">-74</cx:pt>
          <cx:pt idx="28108">-74</cx:pt>
          <cx:pt idx="28109">-74</cx:pt>
          <cx:pt idx="28110">-74</cx:pt>
          <cx:pt idx="28111">-74</cx:pt>
          <cx:pt idx="28112">-74</cx:pt>
          <cx:pt idx="28113">-74</cx:pt>
          <cx:pt idx="28114">-74</cx:pt>
          <cx:pt idx="28115">-74</cx:pt>
          <cx:pt idx="28116">-74</cx:pt>
          <cx:pt idx="28117">-74</cx:pt>
          <cx:pt idx="28118">-74</cx:pt>
          <cx:pt idx="28119">-74</cx:pt>
          <cx:pt idx="28120">-74</cx:pt>
          <cx:pt idx="28121">-74</cx:pt>
          <cx:pt idx="28122">-74</cx:pt>
          <cx:pt idx="28123">-74</cx:pt>
          <cx:pt idx="28124">-74</cx:pt>
          <cx:pt idx="28125">-74</cx:pt>
          <cx:pt idx="28126">-74</cx:pt>
          <cx:pt idx="28127">-74</cx:pt>
          <cx:pt idx="28128">-74</cx:pt>
          <cx:pt idx="28129">-74</cx:pt>
          <cx:pt idx="28130">-74</cx:pt>
          <cx:pt idx="28131">-74</cx:pt>
          <cx:pt idx="28132">-74</cx:pt>
          <cx:pt idx="28133">-73</cx:pt>
          <cx:pt idx="28134">-73</cx:pt>
          <cx:pt idx="28135">-73</cx:pt>
          <cx:pt idx="28136">-73</cx:pt>
          <cx:pt idx="28137">-73</cx:pt>
          <cx:pt idx="28138">-73</cx:pt>
          <cx:pt idx="28139">-73</cx:pt>
          <cx:pt idx="28140">-73</cx:pt>
          <cx:pt idx="28141">-73</cx:pt>
          <cx:pt idx="28142">-73</cx:pt>
          <cx:pt idx="28143">-73</cx:pt>
          <cx:pt idx="28144">-73</cx:pt>
          <cx:pt idx="28145">-73</cx:pt>
          <cx:pt idx="28146">-73</cx:pt>
          <cx:pt idx="28147">-73</cx:pt>
          <cx:pt idx="28148">-73</cx:pt>
          <cx:pt idx="28149">-73</cx:pt>
          <cx:pt idx="28150">-73</cx:pt>
          <cx:pt idx="28151">-73</cx:pt>
          <cx:pt idx="28152">-73</cx:pt>
          <cx:pt idx="28153">-73</cx:pt>
          <cx:pt idx="28154">-73</cx:pt>
          <cx:pt idx="28155">-73</cx:pt>
          <cx:pt idx="28156">-73</cx:pt>
          <cx:pt idx="28157">-73</cx:pt>
          <cx:pt idx="28158">-73</cx:pt>
          <cx:pt idx="28159">-73</cx:pt>
          <cx:pt idx="28160">-73</cx:pt>
          <cx:pt idx="28161">-73</cx:pt>
          <cx:pt idx="28162">-73</cx:pt>
          <cx:pt idx="28163">-73</cx:pt>
          <cx:pt idx="28164">-73</cx:pt>
          <cx:pt idx="28165">-73</cx:pt>
          <cx:pt idx="28166">-73</cx:pt>
          <cx:pt idx="28167">-73</cx:pt>
          <cx:pt idx="28168">-73</cx:pt>
          <cx:pt idx="28169">-73</cx:pt>
          <cx:pt idx="28170">-73</cx:pt>
          <cx:pt idx="28171">-73</cx:pt>
          <cx:pt idx="28172">-73</cx:pt>
          <cx:pt idx="28173">-73</cx:pt>
          <cx:pt idx="28174">-73</cx:pt>
          <cx:pt idx="28175">-73</cx:pt>
          <cx:pt idx="28176">-72</cx:pt>
          <cx:pt idx="28177">-72</cx:pt>
          <cx:pt idx="28178">-72</cx:pt>
          <cx:pt idx="28179">-72</cx:pt>
          <cx:pt idx="28180">-72</cx:pt>
          <cx:pt idx="28181">-72</cx:pt>
          <cx:pt idx="28182">-72</cx:pt>
          <cx:pt idx="28183">-72</cx:pt>
          <cx:pt idx="28184">-72</cx:pt>
          <cx:pt idx="28185">-72</cx:pt>
          <cx:pt idx="28186">-72</cx:pt>
          <cx:pt idx="28187">-72</cx:pt>
          <cx:pt idx="28188">-72</cx:pt>
          <cx:pt idx="28189">-72</cx:pt>
          <cx:pt idx="28190">-72</cx:pt>
          <cx:pt idx="28191">-72</cx:pt>
          <cx:pt idx="28192">-72</cx:pt>
          <cx:pt idx="28193">-72</cx:pt>
          <cx:pt idx="28194">-72</cx:pt>
          <cx:pt idx="28195">-72</cx:pt>
          <cx:pt idx="28196">-72</cx:pt>
          <cx:pt idx="28197">-72</cx:pt>
          <cx:pt idx="28198">-72</cx:pt>
          <cx:pt idx="28199">-72</cx:pt>
          <cx:pt idx="28200">-72</cx:pt>
          <cx:pt idx="28201">-72</cx:pt>
          <cx:pt idx="28202">-72</cx:pt>
          <cx:pt idx="28203">-72</cx:pt>
          <cx:pt idx="28204">-72</cx:pt>
          <cx:pt idx="28205">-71</cx:pt>
          <cx:pt idx="28206">-71</cx:pt>
          <cx:pt idx="28207">-71</cx:pt>
          <cx:pt idx="28208">-71</cx:pt>
          <cx:pt idx="28209">-71</cx:pt>
          <cx:pt idx="28210">-71</cx:pt>
          <cx:pt idx="28211">-71</cx:pt>
          <cx:pt idx="28212">-71</cx:pt>
          <cx:pt idx="28213">-71</cx:pt>
          <cx:pt idx="28214">-71</cx:pt>
          <cx:pt idx="28215">-71</cx:pt>
          <cx:pt idx="28216">-71</cx:pt>
          <cx:pt idx="28217">-71</cx:pt>
          <cx:pt idx="28218">-71</cx:pt>
          <cx:pt idx="28219">-71</cx:pt>
          <cx:pt idx="28220">-71</cx:pt>
          <cx:pt idx="28221">-71</cx:pt>
          <cx:pt idx="28222">-71</cx:pt>
          <cx:pt idx="28223">-71</cx:pt>
          <cx:pt idx="28224">-71</cx:pt>
          <cx:pt idx="28225">-71</cx:pt>
          <cx:pt idx="28226">-71</cx:pt>
          <cx:pt idx="28227">-71</cx:pt>
          <cx:pt idx="28228">-71</cx:pt>
          <cx:pt idx="28229">-71</cx:pt>
          <cx:pt idx="28230">-71</cx:pt>
          <cx:pt idx="28231">-71</cx:pt>
          <cx:pt idx="28232">-71</cx:pt>
          <cx:pt idx="28233">-71</cx:pt>
          <cx:pt idx="28234">-71</cx:pt>
          <cx:pt idx="28235">-71</cx:pt>
          <cx:pt idx="28236">-71</cx:pt>
          <cx:pt idx="28237">-71</cx:pt>
          <cx:pt idx="28238">-71</cx:pt>
          <cx:pt idx="28239">-71</cx:pt>
          <cx:pt idx="28240">-71</cx:pt>
          <cx:pt idx="28241">-71</cx:pt>
          <cx:pt idx="28242">-70</cx:pt>
          <cx:pt idx="28243">-70</cx:pt>
          <cx:pt idx="28244">-70</cx:pt>
          <cx:pt idx="28245">-70</cx:pt>
          <cx:pt idx="28246">-70</cx:pt>
          <cx:pt idx="28247">-70</cx:pt>
          <cx:pt idx="28248">-70</cx:pt>
          <cx:pt idx="28249">-70</cx:pt>
          <cx:pt idx="28250">-70</cx:pt>
          <cx:pt idx="28251">-70</cx:pt>
          <cx:pt idx="28252">-70</cx:pt>
          <cx:pt idx="28253">-70</cx:pt>
          <cx:pt idx="28254">-70</cx:pt>
          <cx:pt idx="28255">-70</cx:pt>
          <cx:pt idx="28256">-70</cx:pt>
          <cx:pt idx="28257">-70</cx:pt>
          <cx:pt idx="28258">-70</cx:pt>
          <cx:pt idx="28259">-70</cx:pt>
          <cx:pt idx="28260">-70</cx:pt>
          <cx:pt idx="28261">-70</cx:pt>
          <cx:pt idx="28262">-70</cx:pt>
          <cx:pt idx="28263">-70</cx:pt>
          <cx:pt idx="28264">-70</cx:pt>
          <cx:pt idx="28265">-70</cx:pt>
          <cx:pt idx="28266">-70</cx:pt>
          <cx:pt idx="28267">-70</cx:pt>
          <cx:pt idx="28268">-70</cx:pt>
          <cx:pt idx="28269">-70</cx:pt>
          <cx:pt idx="28270">-70</cx:pt>
          <cx:pt idx="28271">-70</cx:pt>
          <cx:pt idx="28272">-70</cx:pt>
          <cx:pt idx="28273">-69</cx:pt>
          <cx:pt idx="28274">-69</cx:pt>
          <cx:pt idx="28275">-69</cx:pt>
          <cx:pt idx="28276">-69</cx:pt>
          <cx:pt idx="28277">-69</cx:pt>
          <cx:pt idx="28278">-69</cx:pt>
          <cx:pt idx="28279">-69</cx:pt>
          <cx:pt idx="28280">-69</cx:pt>
          <cx:pt idx="28281">-69</cx:pt>
          <cx:pt idx="28282">-69</cx:pt>
          <cx:pt idx="28283">-69</cx:pt>
          <cx:pt idx="28284">-69</cx:pt>
          <cx:pt idx="28285">-69</cx:pt>
          <cx:pt idx="28286">-69</cx:pt>
          <cx:pt idx="28287">-69</cx:pt>
          <cx:pt idx="28288">-69</cx:pt>
          <cx:pt idx="28289">-69</cx:pt>
          <cx:pt idx="28290">-69</cx:pt>
          <cx:pt idx="28291">-69</cx:pt>
          <cx:pt idx="28292">-69</cx:pt>
          <cx:pt idx="28293">-69</cx:pt>
          <cx:pt idx="28294">-69</cx:pt>
          <cx:pt idx="28295">-69</cx:pt>
          <cx:pt idx="28296">-69</cx:pt>
          <cx:pt idx="28297">-69</cx:pt>
          <cx:pt idx="28298">-69</cx:pt>
          <cx:pt idx="28299">-69</cx:pt>
          <cx:pt idx="28300">-69</cx:pt>
          <cx:pt idx="28301">-69</cx:pt>
          <cx:pt idx="28302">-69</cx:pt>
          <cx:pt idx="28303">-69</cx:pt>
          <cx:pt idx="28304">-69</cx:pt>
          <cx:pt idx="28305">-69</cx:pt>
          <cx:pt idx="28306">-69</cx:pt>
          <cx:pt idx="28307">-69</cx:pt>
          <cx:pt idx="28308">-69</cx:pt>
          <cx:pt idx="28309">-69</cx:pt>
          <cx:pt idx="28310">-69</cx:pt>
          <cx:pt idx="28311">-69</cx:pt>
          <cx:pt idx="28312">-69</cx:pt>
          <cx:pt idx="28313">-69</cx:pt>
          <cx:pt idx="28314">-68</cx:pt>
          <cx:pt idx="28315">-68</cx:pt>
          <cx:pt idx="28316">-68</cx:pt>
          <cx:pt idx="28317">-68</cx:pt>
          <cx:pt idx="28318">-68</cx:pt>
          <cx:pt idx="28319">-68</cx:pt>
          <cx:pt idx="28320">-68</cx:pt>
          <cx:pt idx="28321">-68</cx:pt>
          <cx:pt idx="28322">-68</cx:pt>
          <cx:pt idx="28323">-68</cx:pt>
          <cx:pt idx="28324">-68</cx:pt>
          <cx:pt idx="28325">-68</cx:pt>
          <cx:pt idx="28326">-68</cx:pt>
          <cx:pt idx="28327">-68</cx:pt>
          <cx:pt idx="28328">-68</cx:pt>
          <cx:pt idx="28329">-68</cx:pt>
          <cx:pt idx="28330">-68</cx:pt>
          <cx:pt idx="28331">-68</cx:pt>
          <cx:pt idx="28332">-68</cx:pt>
          <cx:pt idx="28333">-68</cx:pt>
          <cx:pt idx="28334">-68</cx:pt>
          <cx:pt idx="28335">-68</cx:pt>
          <cx:pt idx="28336">-68</cx:pt>
          <cx:pt idx="28337">-68</cx:pt>
          <cx:pt idx="28338">-68</cx:pt>
          <cx:pt idx="28339">-68</cx:pt>
          <cx:pt idx="28340">-68</cx:pt>
          <cx:pt idx="28341">-68</cx:pt>
          <cx:pt idx="28342">-68</cx:pt>
          <cx:pt idx="28343">-68</cx:pt>
          <cx:pt idx="28344">-68</cx:pt>
          <cx:pt idx="28345">-68</cx:pt>
          <cx:pt idx="28346">-68</cx:pt>
          <cx:pt idx="28347">-68</cx:pt>
          <cx:pt idx="28348">-68</cx:pt>
          <cx:pt idx="28349">-68</cx:pt>
          <cx:pt idx="28350">-67</cx:pt>
          <cx:pt idx="28351">-67</cx:pt>
          <cx:pt idx="28352">-67</cx:pt>
          <cx:pt idx="28353">-67</cx:pt>
          <cx:pt idx="28354">-67</cx:pt>
          <cx:pt idx="28355">-67</cx:pt>
          <cx:pt idx="28356">-67</cx:pt>
          <cx:pt idx="28357">-67</cx:pt>
          <cx:pt idx="28358">-67</cx:pt>
          <cx:pt idx="28359">-67</cx:pt>
          <cx:pt idx="28360">-67</cx:pt>
          <cx:pt idx="28361">-67</cx:pt>
          <cx:pt idx="28362">-67</cx:pt>
          <cx:pt idx="28363">-67</cx:pt>
          <cx:pt idx="28364">-67</cx:pt>
          <cx:pt idx="28365">-67</cx:pt>
          <cx:pt idx="28366">-67</cx:pt>
          <cx:pt idx="28367">-67</cx:pt>
          <cx:pt idx="28368">-67</cx:pt>
          <cx:pt idx="28369">-67</cx:pt>
          <cx:pt idx="28370">-67</cx:pt>
          <cx:pt idx="28371">-67</cx:pt>
          <cx:pt idx="28372">-67</cx:pt>
          <cx:pt idx="28373">-67</cx:pt>
          <cx:pt idx="28374">-67</cx:pt>
          <cx:pt idx="28375">-67</cx:pt>
          <cx:pt idx="28376">-67</cx:pt>
          <cx:pt idx="28377">-67</cx:pt>
          <cx:pt idx="28378">-67</cx:pt>
          <cx:pt idx="28379">-67</cx:pt>
          <cx:pt idx="28380">-67</cx:pt>
          <cx:pt idx="28381">-67</cx:pt>
          <cx:pt idx="28382">-67</cx:pt>
          <cx:pt idx="28383">-67</cx:pt>
          <cx:pt idx="28384">-67</cx:pt>
          <cx:pt idx="28385">-67</cx:pt>
          <cx:pt idx="28386">-67</cx:pt>
          <cx:pt idx="28387">-67</cx:pt>
          <cx:pt idx="28388">-67</cx:pt>
          <cx:pt idx="28389">-67</cx:pt>
          <cx:pt idx="28390">-67</cx:pt>
          <cx:pt idx="28391">-67</cx:pt>
          <cx:pt idx="28392">-67</cx:pt>
          <cx:pt idx="28393">-67</cx:pt>
          <cx:pt idx="28394">-67</cx:pt>
          <cx:pt idx="28395">-67</cx:pt>
          <cx:pt idx="28396">-67</cx:pt>
          <cx:pt idx="28397">-67</cx:pt>
          <cx:pt idx="28398">-67</cx:pt>
          <cx:pt idx="28399">-67</cx:pt>
          <cx:pt idx="28400">-67</cx:pt>
          <cx:pt idx="28401">-67</cx:pt>
          <cx:pt idx="28402">-66</cx:pt>
          <cx:pt idx="28403">-66</cx:pt>
          <cx:pt idx="28404">-66</cx:pt>
          <cx:pt idx="28405">-66</cx:pt>
          <cx:pt idx="28406">-66</cx:pt>
          <cx:pt idx="28407">-66</cx:pt>
          <cx:pt idx="28408">-66</cx:pt>
          <cx:pt idx="28409">-66</cx:pt>
          <cx:pt idx="28410">-66</cx:pt>
          <cx:pt idx="28411">-66</cx:pt>
          <cx:pt idx="28412">-66</cx:pt>
          <cx:pt idx="28413">-66</cx:pt>
          <cx:pt idx="28414">-66</cx:pt>
          <cx:pt idx="28415">-66</cx:pt>
          <cx:pt idx="28416">-66</cx:pt>
          <cx:pt idx="28417">-66</cx:pt>
          <cx:pt idx="28418">-66</cx:pt>
          <cx:pt idx="28419">-66</cx:pt>
          <cx:pt idx="28420">-66</cx:pt>
          <cx:pt idx="28421">-66</cx:pt>
          <cx:pt idx="28422">-66</cx:pt>
          <cx:pt idx="28423">-66</cx:pt>
          <cx:pt idx="28424">-66</cx:pt>
          <cx:pt idx="28425">-66</cx:pt>
          <cx:pt idx="28426">-66</cx:pt>
          <cx:pt idx="28427">-66</cx:pt>
          <cx:pt idx="28428">-66</cx:pt>
          <cx:pt idx="28429">-66</cx:pt>
          <cx:pt idx="28430">-65</cx:pt>
          <cx:pt idx="28431">-65</cx:pt>
          <cx:pt idx="28432">-65</cx:pt>
          <cx:pt idx="28433">-65</cx:pt>
          <cx:pt idx="28434">-65</cx:pt>
          <cx:pt idx="28435">-65</cx:pt>
          <cx:pt idx="28436">-65</cx:pt>
          <cx:pt idx="28437">-65</cx:pt>
          <cx:pt idx="28438">-65</cx:pt>
          <cx:pt idx="28439">-65</cx:pt>
          <cx:pt idx="28440">-65</cx:pt>
          <cx:pt idx="28441">-65</cx:pt>
          <cx:pt idx="28442">-65</cx:pt>
          <cx:pt idx="28443">-65</cx:pt>
          <cx:pt idx="28444">-65</cx:pt>
          <cx:pt idx="28445">-65</cx:pt>
          <cx:pt idx="28446">-65</cx:pt>
          <cx:pt idx="28447">-65</cx:pt>
          <cx:pt idx="28448">-65</cx:pt>
          <cx:pt idx="28449">-65</cx:pt>
          <cx:pt idx="28450">-65</cx:pt>
          <cx:pt idx="28451">-65</cx:pt>
          <cx:pt idx="28452">-65</cx:pt>
          <cx:pt idx="28453">-65</cx:pt>
          <cx:pt idx="28454">-65</cx:pt>
          <cx:pt idx="28455">-65</cx:pt>
          <cx:pt idx="28456">-65</cx:pt>
          <cx:pt idx="28457">-65</cx:pt>
          <cx:pt idx="28458">-65</cx:pt>
          <cx:pt idx="28459">-65</cx:pt>
          <cx:pt idx="28460">-65</cx:pt>
          <cx:pt idx="28461">-64</cx:pt>
          <cx:pt idx="28462">-64</cx:pt>
          <cx:pt idx="28463">-64</cx:pt>
          <cx:pt idx="28464">-64</cx:pt>
          <cx:pt idx="28465">-64</cx:pt>
          <cx:pt idx="28466">-64</cx:pt>
          <cx:pt idx="28467">-64</cx:pt>
          <cx:pt idx="28468">-64</cx:pt>
          <cx:pt idx="28469">-64</cx:pt>
          <cx:pt idx="28470">-64</cx:pt>
          <cx:pt idx="28471">-64</cx:pt>
          <cx:pt idx="28472">-64</cx:pt>
          <cx:pt idx="28473">-64</cx:pt>
          <cx:pt idx="28474">-64</cx:pt>
          <cx:pt idx="28475">-64</cx:pt>
          <cx:pt idx="28476">-64</cx:pt>
          <cx:pt idx="28477">-64</cx:pt>
          <cx:pt idx="28478">-64</cx:pt>
          <cx:pt idx="28479">-64</cx:pt>
          <cx:pt idx="28480">-64</cx:pt>
          <cx:pt idx="28481">-64</cx:pt>
          <cx:pt idx="28482">-64</cx:pt>
          <cx:pt idx="28483">-64</cx:pt>
          <cx:pt idx="28484">-64</cx:pt>
          <cx:pt idx="28485">-64</cx:pt>
          <cx:pt idx="28486">-64</cx:pt>
          <cx:pt idx="28487">-64</cx:pt>
          <cx:pt idx="28488">-64</cx:pt>
          <cx:pt idx="28489">-63</cx:pt>
          <cx:pt idx="28490">-63</cx:pt>
          <cx:pt idx="28491">-63</cx:pt>
          <cx:pt idx="28492">-63</cx:pt>
          <cx:pt idx="28493">-63</cx:pt>
          <cx:pt idx="28494">-63</cx:pt>
          <cx:pt idx="28495">-63</cx:pt>
          <cx:pt idx="28496">-63</cx:pt>
          <cx:pt idx="28497">-63</cx:pt>
          <cx:pt idx="28498">-63</cx:pt>
          <cx:pt idx="28499">-63</cx:pt>
          <cx:pt idx="28500">-63</cx:pt>
          <cx:pt idx="28501">-63</cx:pt>
          <cx:pt idx="28502">-63</cx:pt>
          <cx:pt idx="28503">-63</cx:pt>
          <cx:pt idx="28504">-63</cx:pt>
          <cx:pt idx="28505">-63</cx:pt>
          <cx:pt idx="28506">-63</cx:pt>
          <cx:pt idx="28507">-63</cx:pt>
          <cx:pt idx="28508">-63</cx:pt>
          <cx:pt idx="28509">-63</cx:pt>
          <cx:pt idx="28510">-63</cx:pt>
          <cx:pt idx="28511">-63</cx:pt>
          <cx:pt idx="28512">-63</cx:pt>
          <cx:pt idx="28513">-63</cx:pt>
          <cx:pt idx="28514">-63</cx:pt>
          <cx:pt idx="28515">-62</cx:pt>
          <cx:pt idx="28516">-62</cx:pt>
          <cx:pt idx="28517">-62</cx:pt>
          <cx:pt idx="28518">-62</cx:pt>
          <cx:pt idx="28519">-62</cx:pt>
          <cx:pt idx="28520">-62</cx:pt>
          <cx:pt idx="28521">-62</cx:pt>
          <cx:pt idx="28522">-62</cx:pt>
          <cx:pt idx="28523">-62</cx:pt>
          <cx:pt idx="28524">-62</cx:pt>
          <cx:pt idx="28525">-62</cx:pt>
          <cx:pt idx="28526">-62</cx:pt>
          <cx:pt idx="28527">-62</cx:pt>
          <cx:pt idx="28528">-62</cx:pt>
          <cx:pt idx="28529">-62</cx:pt>
          <cx:pt idx="28530">-62</cx:pt>
          <cx:pt idx="28531">-62</cx:pt>
          <cx:pt idx="28532">-62</cx:pt>
          <cx:pt idx="28533">-62</cx:pt>
          <cx:pt idx="28534">-62</cx:pt>
          <cx:pt idx="28535">-62</cx:pt>
          <cx:pt idx="28536">-62</cx:pt>
          <cx:pt idx="28537">-62</cx:pt>
          <cx:pt idx="28538">-62</cx:pt>
          <cx:pt idx="28539">-62</cx:pt>
          <cx:pt idx="28540">-62</cx:pt>
          <cx:pt idx="28541">-62</cx:pt>
          <cx:pt idx="28542">-62</cx:pt>
          <cx:pt idx="28543">-62</cx:pt>
          <cx:pt idx="28544">-62</cx:pt>
          <cx:pt idx="28545">-62</cx:pt>
          <cx:pt idx="28546">-62</cx:pt>
          <cx:pt idx="28547">-62</cx:pt>
          <cx:pt idx="28548">-61</cx:pt>
          <cx:pt idx="28549">-61</cx:pt>
          <cx:pt idx="28550">-61</cx:pt>
          <cx:pt idx="28551">-61</cx:pt>
          <cx:pt idx="28552">-61</cx:pt>
          <cx:pt idx="28553">-61</cx:pt>
          <cx:pt idx="28554">-61</cx:pt>
          <cx:pt idx="28555">-61</cx:pt>
          <cx:pt idx="28556">-61</cx:pt>
          <cx:pt idx="28557">-61</cx:pt>
          <cx:pt idx="28558">-61</cx:pt>
          <cx:pt idx="28559">-61</cx:pt>
          <cx:pt idx="28560">-61</cx:pt>
          <cx:pt idx="28561">-61</cx:pt>
          <cx:pt idx="28562">-61</cx:pt>
          <cx:pt idx="28563">-61</cx:pt>
          <cx:pt idx="28564">-61</cx:pt>
          <cx:pt idx="28565">-61</cx:pt>
          <cx:pt idx="28566">-61</cx:pt>
          <cx:pt idx="28567">-61</cx:pt>
          <cx:pt idx="28568">-61</cx:pt>
          <cx:pt idx="28569">-61</cx:pt>
          <cx:pt idx="28570">-61</cx:pt>
          <cx:pt idx="28571">-61</cx:pt>
          <cx:pt idx="28572">-61</cx:pt>
          <cx:pt idx="28573">-61</cx:pt>
          <cx:pt idx="28574">-61</cx:pt>
          <cx:pt idx="28575">-61</cx:pt>
          <cx:pt idx="28576">-61</cx:pt>
          <cx:pt idx="28577">-61</cx:pt>
          <cx:pt idx="28578">-61</cx:pt>
          <cx:pt idx="28579">-61</cx:pt>
          <cx:pt idx="28580">-61</cx:pt>
          <cx:pt idx="28581">-61</cx:pt>
          <cx:pt idx="28582">-61</cx:pt>
          <cx:pt idx="28583">-60</cx:pt>
          <cx:pt idx="28584">-60</cx:pt>
          <cx:pt idx="28585">-60</cx:pt>
          <cx:pt idx="28586">-60</cx:pt>
          <cx:pt idx="28587">-60</cx:pt>
          <cx:pt idx="28588">-60</cx:pt>
          <cx:pt idx="28589">-60</cx:pt>
          <cx:pt idx="28590">-60</cx:pt>
          <cx:pt idx="28591">-60</cx:pt>
          <cx:pt idx="28592">-60</cx:pt>
          <cx:pt idx="28593">-60</cx:pt>
          <cx:pt idx="28594">-60</cx:pt>
          <cx:pt idx="28595">-60</cx:pt>
          <cx:pt idx="28596">-60</cx:pt>
          <cx:pt idx="28597">-60</cx:pt>
          <cx:pt idx="28598">-60</cx:pt>
          <cx:pt idx="28599">-60</cx:pt>
          <cx:pt idx="28600">-60</cx:pt>
          <cx:pt idx="28601">-60</cx:pt>
          <cx:pt idx="28602">-60</cx:pt>
          <cx:pt idx="28603">-60</cx:pt>
          <cx:pt idx="28604">-60</cx:pt>
          <cx:pt idx="28605">-60</cx:pt>
          <cx:pt idx="28606">-60</cx:pt>
          <cx:pt idx="28607">-60</cx:pt>
          <cx:pt idx="28608">-60</cx:pt>
          <cx:pt idx="28609">-60</cx:pt>
          <cx:pt idx="28610">-60</cx:pt>
          <cx:pt idx="28611">-60</cx:pt>
          <cx:pt idx="28612">-60</cx:pt>
          <cx:pt idx="28613">-60</cx:pt>
          <cx:pt idx="28614">-60</cx:pt>
          <cx:pt idx="28615">-60</cx:pt>
          <cx:pt idx="28616">-60</cx:pt>
          <cx:pt idx="28617">-60</cx:pt>
          <cx:pt idx="28618">-60</cx:pt>
          <cx:pt idx="28619">-60</cx:pt>
          <cx:pt idx="28620">-59</cx:pt>
          <cx:pt idx="28621">-59</cx:pt>
          <cx:pt idx="28622">-59</cx:pt>
          <cx:pt idx="28623">-59</cx:pt>
          <cx:pt idx="28624">-59</cx:pt>
          <cx:pt idx="28625">-59</cx:pt>
          <cx:pt idx="28626">-59</cx:pt>
          <cx:pt idx="28627">-59</cx:pt>
          <cx:pt idx="28628">-59</cx:pt>
          <cx:pt idx="28629">-59</cx:pt>
          <cx:pt idx="28630">-59</cx:pt>
          <cx:pt idx="28631">-59</cx:pt>
          <cx:pt idx="28632">-59</cx:pt>
          <cx:pt idx="28633">-59</cx:pt>
          <cx:pt idx="28634">-59</cx:pt>
          <cx:pt idx="28635">-59</cx:pt>
          <cx:pt idx="28636">-59</cx:pt>
          <cx:pt idx="28637">-59</cx:pt>
          <cx:pt idx="28638">-59</cx:pt>
          <cx:pt idx="28639">-59</cx:pt>
          <cx:pt idx="28640">-59</cx:pt>
          <cx:pt idx="28641">-59</cx:pt>
          <cx:pt idx="28642">-59</cx:pt>
          <cx:pt idx="28643">-59</cx:pt>
          <cx:pt idx="28644">-59</cx:pt>
          <cx:pt idx="28645">-59</cx:pt>
          <cx:pt idx="28646">-59</cx:pt>
          <cx:pt idx="28647">-59</cx:pt>
          <cx:pt idx="28648">-59</cx:pt>
          <cx:pt idx="28649">-59</cx:pt>
          <cx:pt idx="28650">-59</cx:pt>
          <cx:pt idx="28651">-58</cx:pt>
          <cx:pt idx="28652">-58</cx:pt>
          <cx:pt idx="28653">-58</cx:pt>
          <cx:pt idx="28654">-58</cx:pt>
          <cx:pt idx="28655">-58</cx:pt>
          <cx:pt idx="28656">-58</cx:pt>
          <cx:pt idx="28657">-58</cx:pt>
          <cx:pt idx="28658">-58</cx:pt>
          <cx:pt idx="28659">-58</cx:pt>
          <cx:pt idx="28660">-58</cx:pt>
          <cx:pt idx="28661">-58</cx:pt>
          <cx:pt idx="28662">-58</cx:pt>
          <cx:pt idx="28663">-58</cx:pt>
          <cx:pt idx="28664">-58</cx:pt>
          <cx:pt idx="28665">-58</cx:pt>
          <cx:pt idx="28666">-58</cx:pt>
          <cx:pt idx="28667">-58</cx:pt>
          <cx:pt idx="28668">-58</cx:pt>
          <cx:pt idx="28669">-58</cx:pt>
          <cx:pt idx="28670">-58</cx:pt>
          <cx:pt idx="28671">-58</cx:pt>
          <cx:pt idx="28672">-58</cx:pt>
          <cx:pt idx="28673">-58</cx:pt>
          <cx:pt idx="28674">-58</cx:pt>
          <cx:pt idx="28675">-58</cx:pt>
          <cx:pt idx="28676">-58</cx:pt>
          <cx:pt idx="28677">-58</cx:pt>
          <cx:pt idx="28678">-58</cx:pt>
          <cx:pt idx="28679">-58</cx:pt>
          <cx:pt idx="28680">-58</cx:pt>
          <cx:pt idx="28681">-58</cx:pt>
          <cx:pt idx="28682">-58</cx:pt>
          <cx:pt idx="28683">-57</cx:pt>
          <cx:pt idx="28684">-57</cx:pt>
          <cx:pt idx="28685">-57</cx:pt>
          <cx:pt idx="28686">-57</cx:pt>
          <cx:pt idx="28687">-57</cx:pt>
          <cx:pt idx="28688">-57</cx:pt>
          <cx:pt idx="28689">-57</cx:pt>
          <cx:pt idx="28690">-57</cx:pt>
          <cx:pt idx="28691">-57</cx:pt>
          <cx:pt idx="28692">-57</cx:pt>
          <cx:pt idx="28693">-57</cx:pt>
          <cx:pt idx="28694">-57</cx:pt>
          <cx:pt idx="28695">-57</cx:pt>
          <cx:pt idx="28696">-57</cx:pt>
          <cx:pt idx="28697">-57</cx:pt>
          <cx:pt idx="28698">-57</cx:pt>
          <cx:pt idx="28699">-57</cx:pt>
          <cx:pt idx="28700">-57</cx:pt>
          <cx:pt idx="28701">-57</cx:pt>
          <cx:pt idx="28702">-57</cx:pt>
          <cx:pt idx="28703">-57</cx:pt>
          <cx:pt idx="28704">-57</cx:pt>
          <cx:pt idx="28705">-57</cx:pt>
          <cx:pt idx="28706">-57</cx:pt>
          <cx:pt idx="28707">-57</cx:pt>
          <cx:pt idx="28708">-57</cx:pt>
          <cx:pt idx="28709">-57</cx:pt>
          <cx:pt idx="28710">-57</cx:pt>
          <cx:pt idx="28711">-57</cx:pt>
          <cx:pt idx="28712">-57</cx:pt>
          <cx:pt idx="28713">-57</cx:pt>
          <cx:pt idx="28714">-57</cx:pt>
          <cx:pt idx="28715">-57</cx:pt>
          <cx:pt idx="28716">-57</cx:pt>
          <cx:pt idx="28717">-57</cx:pt>
          <cx:pt idx="28718">-57</cx:pt>
          <cx:pt idx="28719">-57</cx:pt>
          <cx:pt idx="28720">-57</cx:pt>
          <cx:pt idx="28721">-57</cx:pt>
          <cx:pt idx="28722">-57</cx:pt>
          <cx:pt idx="28723">-57</cx:pt>
          <cx:pt idx="28724">-57</cx:pt>
          <cx:pt idx="28725">-57</cx:pt>
          <cx:pt idx="28726">-57</cx:pt>
          <cx:pt idx="28727">-57</cx:pt>
          <cx:pt idx="28728">-57</cx:pt>
          <cx:pt idx="28729">-57</cx:pt>
          <cx:pt idx="28730">-57</cx:pt>
          <cx:pt idx="28731">-57</cx:pt>
          <cx:pt idx="28732">-56</cx:pt>
          <cx:pt idx="28733">-56</cx:pt>
          <cx:pt idx="28734">-56</cx:pt>
          <cx:pt idx="28735">-56</cx:pt>
          <cx:pt idx="28736">-56</cx:pt>
          <cx:pt idx="28737">-56</cx:pt>
          <cx:pt idx="28738">-56</cx:pt>
          <cx:pt idx="28739">-56</cx:pt>
          <cx:pt idx="28740">-56</cx:pt>
          <cx:pt idx="28741">-56</cx:pt>
          <cx:pt idx="28742">-56</cx:pt>
          <cx:pt idx="28743">-56</cx:pt>
          <cx:pt idx="28744">-56</cx:pt>
          <cx:pt idx="28745">-56</cx:pt>
          <cx:pt idx="28746">-56</cx:pt>
          <cx:pt idx="28747">-56</cx:pt>
          <cx:pt idx="28748">-56</cx:pt>
          <cx:pt idx="28749">-56</cx:pt>
          <cx:pt idx="28750">-56</cx:pt>
          <cx:pt idx="28751">-56</cx:pt>
          <cx:pt idx="28752">-56</cx:pt>
          <cx:pt idx="28753">-56</cx:pt>
          <cx:pt idx="28754">-56</cx:pt>
          <cx:pt idx="28755">-56</cx:pt>
          <cx:pt idx="28756">-56</cx:pt>
          <cx:pt idx="28757">-56</cx:pt>
          <cx:pt idx="28758">-56</cx:pt>
          <cx:pt idx="28759">-55</cx:pt>
          <cx:pt idx="28760">-55</cx:pt>
          <cx:pt idx="28761">-55</cx:pt>
          <cx:pt idx="28762">-55</cx:pt>
          <cx:pt idx="28763">-55</cx:pt>
          <cx:pt idx="28764">-55</cx:pt>
          <cx:pt idx="28765">-55</cx:pt>
          <cx:pt idx="28766">-55</cx:pt>
          <cx:pt idx="28767">-55</cx:pt>
          <cx:pt idx="28768">-55</cx:pt>
          <cx:pt idx="28769">-55</cx:pt>
          <cx:pt idx="28770">-55</cx:pt>
          <cx:pt idx="28771">-55</cx:pt>
          <cx:pt idx="28772">-55</cx:pt>
          <cx:pt idx="28773">-55</cx:pt>
          <cx:pt idx="28774">-55</cx:pt>
          <cx:pt idx="28775">-55</cx:pt>
          <cx:pt idx="28776">-55</cx:pt>
          <cx:pt idx="28777">-55</cx:pt>
          <cx:pt idx="28778">-55</cx:pt>
          <cx:pt idx="28779">-55</cx:pt>
          <cx:pt idx="28780">-55</cx:pt>
          <cx:pt idx="28781">-55</cx:pt>
          <cx:pt idx="28782">-55</cx:pt>
          <cx:pt idx="28783">-55</cx:pt>
          <cx:pt idx="28784">-55</cx:pt>
          <cx:pt idx="28785">-55</cx:pt>
          <cx:pt idx="28786">-55</cx:pt>
          <cx:pt idx="28787">-55</cx:pt>
          <cx:pt idx="28788">-54</cx:pt>
          <cx:pt idx="28789">-54</cx:pt>
          <cx:pt idx="28790">-54</cx:pt>
          <cx:pt idx="28791">-54</cx:pt>
          <cx:pt idx="28792">-54</cx:pt>
          <cx:pt idx="28793">-54</cx:pt>
          <cx:pt idx="28794">-54</cx:pt>
          <cx:pt idx="28795">-54</cx:pt>
          <cx:pt idx="28796">-54</cx:pt>
          <cx:pt idx="28797">-54</cx:pt>
          <cx:pt idx="28798">-54</cx:pt>
          <cx:pt idx="28799">-54</cx:pt>
          <cx:pt idx="28800">-54</cx:pt>
          <cx:pt idx="28801">-54</cx:pt>
          <cx:pt idx="28802">-54</cx:pt>
          <cx:pt idx="28803">-54</cx:pt>
          <cx:pt idx="28804">-54</cx:pt>
          <cx:pt idx="28805">-54</cx:pt>
          <cx:pt idx="28806">-54</cx:pt>
          <cx:pt idx="28807">-54</cx:pt>
          <cx:pt idx="28808">-54</cx:pt>
          <cx:pt idx="28809">-54</cx:pt>
          <cx:pt idx="28810">-54</cx:pt>
          <cx:pt idx="28811">-54</cx:pt>
          <cx:pt idx="28812">-54</cx:pt>
          <cx:pt idx="28813">-54</cx:pt>
          <cx:pt idx="28814">-54</cx:pt>
          <cx:pt idx="28815">-54</cx:pt>
          <cx:pt idx="28816">-54</cx:pt>
          <cx:pt idx="28817">-54</cx:pt>
          <cx:pt idx="28818">-54</cx:pt>
          <cx:pt idx="28819">-54</cx:pt>
          <cx:pt idx="28820">-54</cx:pt>
          <cx:pt idx="28821">-53</cx:pt>
          <cx:pt idx="28822">-53</cx:pt>
          <cx:pt idx="28823">-53</cx:pt>
          <cx:pt idx="28824">-53</cx:pt>
          <cx:pt idx="28825">-53</cx:pt>
          <cx:pt idx="28826">-53</cx:pt>
          <cx:pt idx="28827">-53</cx:pt>
          <cx:pt idx="28828">-53</cx:pt>
          <cx:pt idx="28829">-53</cx:pt>
          <cx:pt idx="28830">-53</cx:pt>
          <cx:pt idx="28831">-53</cx:pt>
          <cx:pt idx="28832">-53</cx:pt>
          <cx:pt idx="28833">-53</cx:pt>
          <cx:pt idx="28834">-53</cx:pt>
          <cx:pt idx="28835">-53</cx:pt>
          <cx:pt idx="28836">-53</cx:pt>
          <cx:pt idx="28837">-53</cx:pt>
          <cx:pt idx="28838">-53</cx:pt>
          <cx:pt idx="28839">-53</cx:pt>
          <cx:pt idx="28840">-53</cx:pt>
          <cx:pt idx="28841">-53</cx:pt>
          <cx:pt idx="28842">-53</cx:pt>
          <cx:pt idx="28843">-53</cx:pt>
          <cx:pt idx="28844">-53</cx:pt>
          <cx:pt idx="28845">-53</cx:pt>
          <cx:pt idx="28846">-53</cx:pt>
          <cx:pt idx="28847">-53</cx:pt>
          <cx:pt idx="28848">-53</cx:pt>
          <cx:pt idx="28849">-53</cx:pt>
          <cx:pt idx="28850">-53</cx:pt>
          <cx:pt idx="28851">-53</cx:pt>
          <cx:pt idx="28852">-52</cx:pt>
          <cx:pt idx="28853">-52</cx:pt>
          <cx:pt idx="28854">-52</cx:pt>
          <cx:pt idx="28855">-52</cx:pt>
          <cx:pt idx="28856">-52</cx:pt>
          <cx:pt idx="28857">-52</cx:pt>
          <cx:pt idx="28858">-52</cx:pt>
          <cx:pt idx="28859">-52</cx:pt>
          <cx:pt idx="28860">-52</cx:pt>
          <cx:pt idx="28861">-52</cx:pt>
          <cx:pt idx="28862">-52</cx:pt>
          <cx:pt idx="28863">-52</cx:pt>
          <cx:pt idx="28864">-52</cx:pt>
          <cx:pt idx="28865">-52</cx:pt>
          <cx:pt idx="28866">-52</cx:pt>
          <cx:pt idx="28867">-52</cx:pt>
          <cx:pt idx="28868">-52</cx:pt>
          <cx:pt idx="28869">-52</cx:pt>
          <cx:pt idx="28870">-52</cx:pt>
          <cx:pt idx="28871">-52</cx:pt>
          <cx:pt idx="28872">-52</cx:pt>
          <cx:pt idx="28873">-52</cx:pt>
          <cx:pt idx="28874">-52</cx:pt>
          <cx:pt idx="28875">-52</cx:pt>
          <cx:pt idx="28876">-52</cx:pt>
          <cx:pt idx="28877">-52</cx:pt>
          <cx:pt idx="28878">-52</cx:pt>
          <cx:pt idx="28879">-52</cx:pt>
          <cx:pt idx="28880">-52</cx:pt>
          <cx:pt idx="28881">-52</cx:pt>
          <cx:pt idx="28882">-51</cx:pt>
          <cx:pt idx="28883">-51</cx:pt>
          <cx:pt idx="28884">-51</cx:pt>
          <cx:pt idx="28885">-51</cx:pt>
          <cx:pt idx="28886">-51</cx:pt>
          <cx:pt idx="28887">-51</cx:pt>
          <cx:pt idx="28888">-51</cx:pt>
          <cx:pt idx="28889">-51</cx:pt>
          <cx:pt idx="28890">-51</cx:pt>
          <cx:pt idx="28891">-51</cx:pt>
          <cx:pt idx="28892">-51</cx:pt>
          <cx:pt idx="28893">-51</cx:pt>
          <cx:pt idx="28894">-51</cx:pt>
          <cx:pt idx="28895">-51</cx:pt>
          <cx:pt idx="28896">-51</cx:pt>
          <cx:pt idx="28897">-51</cx:pt>
          <cx:pt idx="28898">-51</cx:pt>
          <cx:pt idx="28899">-51</cx:pt>
          <cx:pt idx="28900">-51</cx:pt>
          <cx:pt idx="28901">-51</cx:pt>
          <cx:pt idx="28902">-51</cx:pt>
          <cx:pt idx="28903">-51</cx:pt>
          <cx:pt idx="28904">-51</cx:pt>
          <cx:pt idx="28905">-51</cx:pt>
          <cx:pt idx="28906">-51</cx:pt>
          <cx:pt idx="28907">-51</cx:pt>
          <cx:pt idx="28908">-51</cx:pt>
          <cx:pt idx="28909">-51</cx:pt>
          <cx:pt idx="28910">-51</cx:pt>
          <cx:pt idx="28911">-51</cx:pt>
          <cx:pt idx="28912">-51</cx:pt>
          <cx:pt idx="28913">-51</cx:pt>
          <cx:pt idx="28914">-51</cx:pt>
          <cx:pt idx="28915">-51</cx:pt>
          <cx:pt idx="28916">-51</cx:pt>
          <cx:pt idx="28917">-51</cx:pt>
          <cx:pt idx="28918">-51</cx:pt>
          <cx:pt idx="28919">-51</cx:pt>
          <cx:pt idx="28920">-51</cx:pt>
          <cx:pt idx="28921">-50</cx:pt>
          <cx:pt idx="28922">-50</cx:pt>
          <cx:pt idx="28923">-50</cx:pt>
          <cx:pt idx="28924">-50</cx:pt>
          <cx:pt idx="28925">-50</cx:pt>
          <cx:pt idx="28926">-50</cx:pt>
          <cx:pt idx="28927">-50</cx:pt>
          <cx:pt idx="28928">-50</cx:pt>
          <cx:pt idx="28929">-50</cx:pt>
          <cx:pt idx="28930">-50</cx:pt>
          <cx:pt idx="28931">-50</cx:pt>
          <cx:pt idx="28932">-50</cx:pt>
          <cx:pt idx="28933">-50</cx:pt>
          <cx:pt idx="28934">-50</cx:pt>
          <cx:pt idx="28935">-50</cx:pt>
          <cx:pt idx="28936">-50</cx:pt>
          <cx:pt idx="28937">-50</cx:pt>
          <cx:pt idx="28938">-50</cx:pt>
          <cx:pt idx="28939">-50</cx:pt>
          <cx:pt idx="28940">-50</cx:pt>
          <cx:pt idx="28941">-50</cx:pt>
          <cx:pt idx="28942">-50</cx:pt>
          <cx:pt idx="28943">-50</cx:pt>
          <cx:pt idx="28944">-50</cx:pt>
          <cx:pt idx="28945">-50</cx:pt>
          <cx:pt idx="28946">-50</cx:pt>
          <cx:pt idx="28947">-50</cx:pt>
          <cx:pt idx="28948">-50</cx:pt>
          <cx:pt idx="28949">-50</cx:pt>
          <cx:pt idx="28950">-50</cx:pt>
          <cx:pt idx="28951">-50</cx:pt>
          <cx:pt idx="28952">-50</cx:pt>
          <cx:pt idx="28953">-50</cx:pt>
          <cx:pt idx="28954">-50</cx:pt>
          <cx:pt idx="28955">-50</cx:pt>
          <cx:pt idx="28956">-50</cx:pt>
          <cx:pt idx="28957">-49</cx:pt>
          <cx:pt idx="28958">-49</cx:pt>
          <cx:pt idx="28959">-49</cx:pt>
          <cx:pt idx="28960">-49</cx:pt>
          <cx:pt idx="28961">-49</cx:pt>
          <cx:pt idx="28962">-49</cx:pt>
          <cx:pt idx="28963">-49</cx:pt>
          <cx:pt idx="28964">-49</cx:pt>
          <cx:pt idx="28965">-49</cx:pt>
          <cx:pt idx="28966">-49</cx:pt>
          <cx:pt idx="28967">-49</cx:pt>
          <cx:pt idx="28968">-49</cx:pt>
          <cx:pt idx="28969">-49</cx:pt>
          <cx:pt idx="28970">-49</cx:pt>
          <cx:pt idx="28971">-49</cx:pt>
          <cx:pt idx="28972">-49</cx:pt>
          <cx:pt idx="28973">-49</cx:pt>
          <cx:pt idx="28974">-49</cx:pt>
          <cx:pt idx="28975">-49</cx:pt>
          <cx:pt idx="28976">-49</cx:pt>
          <cx:pt idx="28977">-49</cx:pt>
          <cx:pt idx="28978">-49</cx:pt>
          <cx:pt idx="28979">-49</cx:pt>
          <cx:pt idx="28980">-49</cx:pt>
          <cx:pt idx="28981">-49</cx:pt>
          <cx:pt idx="28982">-49</cx:pt>
          <cx:pt idx="28983">-49</cx:pt>
          <cx:pt idx="28984">-49</cx:pt>
          <cx:pt idx="28985">-49</cx:pt>
          <cx:pt idx="28986">-49</cx:pt>
          <cx:pt idx="28987">-49</cx:pt>
          <cx:pt idx="28988">-49</cx:pt>
          <cx:pt idx="28989">-49</cx:pt>
          <cx:pt idx="28990">-49</cx:pt>
          <cx:pt idx="28991">-49</cx:pt>
          <cx:pt idx="28992">-49</cx:pt>
          <cx:pt idx="28993">-49</cx:pt>
          <cx:pt idx="28994">-49</cx:pt>
          <cx:pt idx="28995">-49</cx:pt>
          <cx:pt idx="28996">-49</cx:pt>
          <cx:pt idx="28997">-48</cx:pt>
          <cx:pt idx="28998">-48</cx:pt>
          <cx:pt idx="28999">-48</cx:pt>
          <cx:pt idx="29000">-48</cx:pt>
          <cx:pt idx="29001">-48</cx:pt>
          <cx:pt idx="29002">-48</cx:pt>
          <cx:pt idx="29003">-48</cx:pt>
          <cx:pt idx="29004">-48</cx:pt>
          <cx:pt idx="29005">-48</cx:pt>
          <cx:pt idx="29006">-48</cx:pt>
          <cx:pt idx="29007">-48</cx:pt>
          <cx:pt idx="29008">-48</cx:pt>
          <cx:pt idx="29009">-48</cx:pt>
          <cx:pt idx="29010">-48</cx:pt>
          <cx:pt idx="29011">-48</cx:pt>
          <cx:pt idx="29012">-48</cx:pt>
          <cx:pt idx="29013">-48</cx:pt>
          <cx:pt idx="29014">-48</cx:pt>
          <cx:pt idx="29015">-48</cx:pt>
          <cx:pt idx="29016">-48</cx:pt>
          <cx:pt idx="29017">-48</cx:pt>
          <cx:pt idx="29018">-48</cx:pt>
          <cx:pt idx="29019">-48</cx:pt>
          <cx:pt idx="29020">-48</cx:pt>
          <cx:pt idx="29021">-48</cx:pt>
          <cx:pt idx="29022">-48</cx:pt>
          <cx:pt idx="29023">-48</cx:pt>
          <cx:pt idx="29024">-48</cx:pt>
          <cx:pt idx="29025">-48</cx:pt>
          <cx:pt idx="29026">-48</cx:pt>
          <cx:pt idx="29027">-48</cx:pt>
          <cx:pt idx="29028">-47</cx:pt>
          <cx:pt idx="29029">-47</cx:pt>
          <cx:pt idx="29030">-47</cx:pt>
          <cx:pt idx="29031">-47</cx:pt>
          <cx:pt idx="29032">-47</cx:pt>
          <cx:pt idx="29033">-47</cx:pt>
          <cx:pt idx="29034">-47</cx:pt>
          <cx:pt idx="29035">-47</cx:pt>
          <cx:pt idx="29036">-47</cx:pt>
          <cx:pt idx="29037">-47</cx:pt>
          <cx:pt idx="29038">-47</cx:pt>
          <cx:pt idx="29039">-47</cx:pt>
          <cx:pt idx="29040">-47</cx:pt>
          <cx:pt idx="29041">-47</cx:pt>
          <cx:pt idx="29042">-47</cx:pt>
          <cx:pt idx="29043">-47</cx:pt>
          <cx:pt idx="29044">-47</cx:pt>
          <cx:pt idx="29045">-47</cx:pt>
          <cx:pt idx="29046">-47</cx:pt>
          <cx:pt idx="29047">-47</cx:pt>
          <cx:pt idx="29048">-47</cx:pt>
          <cx:pt idx="29049">-47</cx:pt>
          <cx:pt idx="29050">-47</cx:pt>
          <cx:pt idx="29051">-47</cx:pt>
          <cx:pt idx="29052">-47</cx:pt>
          <cx:pt idx="29053">-47</cx:pt>
          <cx:pt idx="29054">-47</cx:pt>
          <cx:pt idx="29055">-47</cx:pt>
          <cx:pt idx="29056">-47</cx:pt>
          <cx:pt idx="29057">-47</cx:pt>
          <cx:pt idx="29058">-47</cx:pt>
          <cx:pt idx="29059">-47</cx:pt>
          <cx:pt idx="29060">-47</cx:pt>
          <cx:pt idx="29061">-47</cx:pt>
          <cx:pt idx="29062">-47</cx:pt>
          <cx:pt idx="29063">-46</cx:pt>
          <cx:pt idx="29064">-46</cx:pt>
          <cx:pt idx="29065">-46</cx:pt>
          <cx:pt idx="29066">-46</cx:pt>
          <cx:pt idx="29067">-46</cx:pt>
          <cx:pt idx="29068">-46</cx:pt>
          <cx:pt idx="29069">-46</cx:pt>
          <cx:pt idx="29070">-46</cx:pt>
          <cx:pt idx="29071">-46</cx:pt>
          <cx:pt idx="29072">-46</cx:pt>
          <cx:pt idx="29073">-46</cx:pt>
          <cx:pt idx="29074">-46</cx:pt>
          <cx:pt idx="29075">-46</cx:pt>
          <cx:pt idx="29076">-46</cx:pt>
          <cx:pt idx="29077">-46</cx:pt>
          <cx:pt idx="29078">-46</cx:pt>
          <cx:pt idx="29079">-46</cx:pt>
          <cx:pt idx="29080">-46</cx:pt>
          <cx:pt idx="29081">-46</cx:pt>
          <cx:pt idx="29082">-46</cx:pt>
          <cx:pt idx="29083">-46</cx:pt>
          <cx:pt idx="29084">-46</cx:pt>
          <cx:pt idx="29085">-46</cx:pt>
          <cx:pt idx="29086">-46</cx:pt>
          <cx:pt idx="29087">-46</cx:pt>
          <cx:pt idx="29088">-46</cx:pt>
          <cx:pt idx="29089">-46</cx:pt>
          <cx:pt idx="29090">-46</cx:pt>
          <cx:pt idx="29091">-46</cx:pt>
          <cx:pt idx="29092">-46</cx:pt>
          <cx:pt idx="29093">-46</cx:pt>
          <cx:pt idx="29094">-46</cx:pt>
          <cx:pt idx="29095">-46</cx:pt>
          <cx:pt idx="29096">-46</cx:pt>
          <cx:pt idx="29097">-46</cx:pt>
          <cx:pt idx="29098">-46</cx:pt>
          <cx:pt idx="29099">-46</cx:pt>
          <cx:pt idx="29100">-46</cx:pt>
          <cx:pt idx="29101">-46</cx:pt>
          <cx:pt idx="29102">-46</cx:pt>
          <cx:pt idx="29103">-46</cx:pt>
          <cx:pt idx="29104">-46</cx:pt>
          <cx:pt idx="29105">-46</cx:pt>
          <cx:pt idx="29106">-46</cx:pt>
          <cx:pt idx="29107">-45</cx:pt>
          <cx:pt idx="29108">-45</cx:pt>
          <cx:pt idx="29109">-45</cx:pt>
          <cx:pt idx="29110">-45</cx:pt>
          <cx:pt idx="29111">-45</cx:pt>
          <cx:pt idx="29112">-45</cx:pt>
          <cx:pt idx="29113">-45</cx:pt>
          <cx:pt idx="29114">-45</cx:pt>
          <cx:pt idx="29115">-45</cx:pt>
          <cx:pt idx="29116">-45</cx:pt>
          <cx:pt idx="29117">-45</cx:pt>
          <cx:pt idx="29118">-45</cx:pt>
          <cx:pt idx="29119">-45</cx:pt>
          <cx:pt idx="29120">-45</cx:pt>
          <cx:pt idx="29121">-45</cx:pt>
          <cx:pt idx="29122">-45</cx:pt>
          <cx:pt idx="29123">-45</cx:pt>
          <cx:pt idx="29124">-45</cx:pt>
          <cx:pt idx="29125">-45</cx:pt>
          <cx:pt idx="29126">-45</cx:pt>
          <cx:pt idx="29127">-45</cx:pt>
          <cx:pt idx="29128">-45</cx:pt>
          <cx:pt idx="29129">-45</cx:pt>
          <cx:pt idx="29130">-45</cx:pt>
          <cx:pt idx="29131">-45</cx:pt>
          <cx:pt idx="29132">-45</cx:pt>
          <cx:pt idx="29133">-45</cx:pt>
          <cx:pt idx="29134">-45</cx:pt>
          <cx:pt idx="29135">-45</cx:pt>
          <cx:pt idx="29136">-45</cx:pt>
          <cx:pt idx="29137">-45</cx:pt>
          <cx:pt idx="29138">-45</cx:pt>
          <cx:pt idx="29139">-45</cx:pt>
          <cx:pt idx="29140">-45</cx:pt>
          <cx:pt idx="29141">-45</cx:pt>
          <cx:pt idx="29142">-45</cx:pt>
          <cx:pt idx="29143">-45</cx:pt>
          <cx:pt idx="29144">-45</cx:pt>
          <cx:pt idx="29145">-45</cx:pt>
          <cx:pt idx="29146">-45</cx:pt>
          <cx:pt idx="29147">-45</cx:pt>
          <cx:pt idx="29148">-44</cx:pt>
          <cx:pt idx="29149">-44</cx:pt>
          <cx:pt idx="29150">-44</cx:pt>
          <cx:pt idx="29151">-44</cx:pt>
          <cx:pt idx="29152">-44</cx:pt>
          <cx:pt idx="29153">-44</cx:pt>
          <cx:pt idx="29154">-44</cx:pt>
          <cx:pt idx="29155">-44</cx:pt>
          <cx:pt idx="29156">-44</cx:pt>
          <cx:pt idx="29157">-44</cx:pt>
          <cx:pt idx="29158">-44</cx:pt>
          <cx:pt idx="29159">-44</cx:pt>
          <cx:pt idx="29160">-44</cx:pt>
          <cx:pt idx="29161">-44</cx:pt>
          <cx:pt idx="29162">-44</cx:pt>
          <cx:pt idx="29163">-44</cx:pt>
          <cx:pt idx="29164">-44</cx:pt>
          <cx:pt idx="29165">-44</cx:pt>
          <cx:pt idx="29166">-44</cx:pt>
          <cx:pt idx="29167">-44</cx:pt>
          <cx:pt idx="29168">-44</cx:pt>
          <cx:pt idx="29169">-44</cx:pt>
          <cx:pt idx="29170">-44</cx:pt>
          <cx:pt idx="29171">-44</cx:pt>
          <cx:pt idx="29172">-44</cx:pt>
          <cx:pt idx="29173">-44</cx:pt>
          <cx:pt idx="29174">-44</cx:pt>
          <cx:pt idx="29175">-44</cx:pt>
          <cx:pt idx="29176">-44</cx:pt>
          <cx:pt idx="29177">-43</cx:pt>
          <cx:pt idx="29178">-43</cx:pt>
          <cx:pt idx="29179">-43</cx:pt>
          <cx:pt idx="29180">-43</cx:pt>
          <cx:pt idx="29181">-43</cx:pt>
          <cx:pt idx="29182">-43</cx:pt>
          <cx:pt idx="29183">-43</cx:pt>
          <cx:pt idx="29184">-43</cx:pt>
          <cx:pt idx="29185">-43</cx:pt>
          <cx:pt idx="29186">-43</cx:pt>
          <cx:pt idx="29187">-43</cx:pt>
          <cx:pt idx="29188">-43</cx:pt>
          <cx:pt idx="29189">-43</cx:pt>
          <cx:pt idx="29190">-43</cx:pt>
          <cx:pt idx="29191">-43</cx:pt>
          <cx:pt idx="29192">-43</cx:pt>
          <cx:pt idx="29193">-43</cx:pt>
          <cx:pt idx="29194">-43</cx:pt>
          <cx:pt idx="29195">-43</cx:pt>
          <cx:pt idx="29196">-43</cx:pt>
          <cx:pt idx="29197">-43</cx:pt>
          <cx:pt idx="29198">-43</cx:pt>
          <cx:pt idx="29199">-43</cx:pt>
          <cx:pt idx="29200">-43</cx:pt>
          <cx:pt idx="29201">-43</cx:pt>
          <cx:pt idx="29202">-43</cx:pt>
          <cx:pt idx="29203">-43</cx:pt>
          <cx:pt idx="29204">-42</cx:pt>
          <cx:pt idx="29205">-42</cx:pt>
          <cx:pt idx="29206">-42</cx:pt>
          <cx:pt idx="29207">-42</cx:pt>
          <cx:pt idx="29208">-42</cx:pt>
          <cx:pt idx="29209">-42</cx:pt>
          <cx:pt idx="29210">-42</cx:pt>
          <cx:pt idx="29211">-42</cx:pt>
          <cx:pt idx="29212">-42</cx:pt>
          <cx:pt idx="29213">-42</cx:pt>
          <cx:pt idx="29214">-42</cx:pt>
          <cx:pt idx="29215">-42</cx:pt>
          <cx:pt idx="29216">-42</cx:pt>
          <cx:pt idx="29217">-42</cx:pt>
          <cx:pt idx="29218">-42</cx:pt>
          <cx:pt idx="29219">-42</cx:pt>
          <cx:pt idx="29220">-42</cx:pt>
          <cx:pt idx="29221">-42</cx:pt>
          <cx:pt idx="29222">-42</cx:pt>
          <cx:pt idx="29223">-42</cx:pt>
          <cx:pt idx="29224">-42</cx:pt>
          <cx:pt idx="29225">-42</cx:pt>
          <cx:pt idx="29226">-42</cx:pt>
          <cx:pt idx="29227">-42</cx:pt>
          <cx:pt idx="29228">-42</cx:pt>
          <cx:pt idx="29229">-42</cx:pt>
          <cx:pt idx="29230">-42</cx:pt>
          <cx:pt idx="29231">-42</cx:pt>
          <cx:pt idx="29232">-42</cx:pt>
          <cx:pt idx="29233">-42</cx:pt>
          <cx:pt idx="29234">-42</cx:pt>
          <cx:pt idx="29235">-42</cx:pt>
          <cx:pt idx="29236">-41</cx:pt>
          <cx:pt idx="29237">-41</cx:pt>
          <cx:pt idx="29238">-41</cx:pt>
          <cx:pt idx="29239">-41</cx:pt>
          <cx:pt idx="29240">-41</cx:pt>
          <cx:pt idx="29241">-41</cx:pt>
          <cx:pt idx="29242">-41</cx:pt>
          <cx:pt idx="29243">-41</cx:pt>
          <cx:pt idx="29244">-41</cx:pt>
          <cx:pt idx="29245">-41</cx:pt>
          <cx:pt idx="29246">-41</cx:pt>
          <cx:pt idx="29247">-41</cx:pt>
          <cx:pt idx="29248">-41</cx:pt>
          <cx:pt idx="29249">-41</cx:pt>
          <cx:pt idx="29250">-41</cx:pt>
          <cx:pt idx="29251">-41</cx:pt>
          <cx:pt idx="29252">-41</cx:pt>
          <cx:pt idx="29253">-41</cx:pt>
          <cx:pt idx="29254">-41</cx:pt>
          <cx:pt idx="29255">-41</cx:pt>
          <cx:pt idx="29256">-41</cx:pt>
          <cx:pt idx="29257">-40</cx:pt>
          <cx:pt idx="29258">-40</cx:pt>
          <cx:pt idx="29259">-40</cx:pt>
          <cx:pt idx="29260">-40</cx:pt>
          <cx:pt idx="29261">-40</cx:pt>
          <cx:pt idx="29262">-40</cx:pt>
          <cx:pt idx="29263">-40</cx:pt>
          <cx:pt idx="29264">-40</cx:pt>
          <cx:pt idx="29265">-40</cx:pt>
          <cx:pt idx="29266">-40</cx:pt>
          <cx:pt idx="29267">-40</cx:pt>
          <cx:pt idx="29268">-40</cx:pt>
          <cx:pt idx="29269">-40</cx:pt>
          <cx:pt idx="29270">-40</cx:pt>
          <cx:pt idx="29271">-40</cx:pt>
          <cx:pt idx="29272">-40</cx:pt>
          <cx:pt idx="29273">-40</cx:pt>
          <cx:pt idx="29274">-40</cx:pt>
          <cx:pt idx="29275">-40</cx:pt>
          <cx:pt idx="29276">-40</cx:pt>
          <cx:pt idx="29277">-40</cx:pt>
          <cx:pt idx="29278">-40</cx:pt>
          <cx:pt idx="29279">-40</cx:pt>
          <cx:pt idx="29280">-40</cx:pt>
          <cx:pt idx="29281">-40</cx:pt>
          <cx:pt idx="29282">-40</cx:pt>
          <cx:pt idx="29283">-40</cx:pt>
          <cx:pt idx="29284">-40</cx:pt>
          <cx:pt idx="29285">-40</cx:pt>
          <cx:pt idx="29286">-40</cx:pt>
          <cx:pt idx="29287">-40</cx:pt>
          <cx:pt idx="29288">-40</cx:pt>
          <cx:pt idx="29289">-40</cx:pt>
          <cx:pt idx="29290">-40</cx:pt>
          <cx:pt idx="29291">-39</cx:pt>
          <cx:pt idx="29292">-39</cx:pt>
          <cx:pt idx="29293">-39</cx:pt>
          <cx:pt idx="29294">-39</cx:pt>
          <cx:pt idx="29295">-39</cx:pt>
          <cx:pt idx="29296">-39</cx:pt>
          <cx:pt idx="29297">-39</cx:pt>
          <cx:pt idx="29298">-39</cx:pt>
          <cx:pt idx="29299">-39</cx:pt>
          <cx:pt idx="29300">-39</cx:pt>
          <cx:pt idx="29301">-39</cx:pt>
          <cx:pt idx="29302">-39</cx:pt>
          <cx:pt idx="29303">-39</cx:pt>
          <cx:pt idx="29304">-39</cx:pt>
          <cx:pt idx="29305">-39</cx:pt>
          <cx:pt idx="29306">-39</cx:pt>
          <cx:pt idx="29307">-39</cx:pt>
          <cx:pt idx="29308">-39</cx:pt>
          <cx:pt idx="29309">-39</cx:pt>
          <cx:pt idx="29310">-39</cx:pt>
          <cx:pt idx="29311">-39</cx:pt>
          <cx:pt idx="29312">-39</cx:pt>
          <cx:pt idx="29313">-39</cx:pt>
          <cx:pt idx="29314">-39</cx:pt>
          <cx:pt idx="29315">-39</cx:pt>
          <cx:pt idx="29316">-39</cx:pt>
          <cx:pt idx="29317">-39</cx:pt>
          <cx:pt idx="29318">-39</cx:pt>
          <cx:pt idx="29319">-39</cx:pt>
          <cx:pt idx="29320">-39</cx:pt>
          <cx:pt idx="29321">-39</cx:pt>
          <cx:pt idx="29322">-39</cx:pt>
          <cx:pt idx="29323">-39</cx:pt>
          <cx:pt idx="29324">-39</cx:pt>
          <cx:pt idx="29325">-38</cx:pt>
          <cx:pt idx="29326">-38</cx:pt>
          <cx:pt idx="29327">-38</cx:pt>
          <cx:pt idx="29328">-38</cx:pt>
          <cx:pt idx="29329">-38</cx:pt>
          <cx:pt idx="29330">-38</cx:pt>
          <cx:pt idx="29331">-38</cx:pt>
          <cx:pt idx="29332">-38</cx:pt>
          <cx:pt idx="29333">-38</cx:pt>
          <cx:pt idx="29334">-38</cx:pt>
          <cx:pt idx="29335">-38</cx:pt>
          <cx:pt idx="29336">-38</cx:pt>
          <cx:pt idx="29337">-38</cx:pt>
          <cx:pt idx="29338">-38</cx:pt>
          <cx:pt idx="29339">-38</cx:pt>
          <cx:pt idx="29340">-38</cx:pt>
          <cx:pt idx="29341">-38</cx:pt>
          <cx:pt idx="29342">-38</cx:pt>
          <cx:pt idx="29343">-38</cx:pt>
          <cx:pt idx="29344">-38</cx:pt>
          <cx:pt idx="29345">-38</cx:pt>
          <cx:pt idx="29346">-38</cx:pt>
          <cx:pt idx="29347">-38</cx:pt>
          <cx:pt idx="29348">-38</cx:pt>
          <cx:pt idx="29349">-38</cx:pt>
          <cx:pt idx="29350">-38</cx:pt>
          <cx:pt idx="29351">-38</cx:pt>
          <cx:pt idx="29352">-38</cx:pt>
          <cx:pt idx="29353">-38</cx:pt>
          <cx:pt idx="29354">-38</cx:pt>
          <cx:pt idx="29355">-38</cx:pt>
          <cx:pt idx="29356">-37</cx:pt>
          <cx:pt idx="29357">-37</cx:pt>
          <cx:pt idx="29358">-37</cx:pt>
          <cx:pt idx="29359">-37</cx:pt>
          <cx:pt idx="29360">-37</cx:pt>
          <cx:pt idx="29361">-37</cx:pt>
          <cx:pt idx="29362">-37</cx:pt>
          <cx:pt idx="29363">-37</cx:pt>
          <cx:pt idx="29364">-37</cx:pt>
          <cx:pt idx="29365">-37</cx:pt>
          <cx:pt idx="29366">-37</cx:pt>
          <cx:pt idx="29367">-37</cx:pt>
          <cx:pt idx="29368">-37</cx:pt>
          <cx:pt idx="29369">-37</cx:pt>
          <cx:pt idx="29370">-37</cx:pt>
          <cx:pt idx="29371">-37</cx:pt>
          <cx:pt idx="29372">-37</cx:pt>
          <cx:pt idx="29373">-37</cx:pt>
          <cx:pt idx="29374">-37</cx:pt>
          <cx:pt idx="29375">-37</cx:pt>
          <cx:pt idx="29376">-37</cx:pt>
          <cx:pt idx="29377">-37</cx:pt>
          <cx:pt idx="29378">-37</cx:pt>
          <cx:pt idx="29379">-37</cx:pt>
          <cx:pt idx="29380">-37</cx:pt>
          <cx:pt idx="29381">-37</cx:pt>
          <cx:pt idx="29382">-37</cx:pt>
          <cx:pt idx="29383">-37</cx:pt>
          <cx:pt idx="29384">-37</cx:pt>
          <cx:pt idx="29385">-37</cx:pt>
          <cx:pt idx="29386">-37</cx:pt>
          <cx:pt idx="29387">-37</cx:pt>
          <cx:pt idx="29388">-37</cx:pt>
          <cx:pt idx="29389">-37</cx:pt>
          <cx:pt idx="29390">-36</cx:pt>
          <cx:pt idx="29391">-36</cx:pt>
          <cx:pt idx="29392">-36</cx:pt>
          <cx:pt idx="29393">-36</cx:pt>
          <cx:pt idx="29394">-36</cx:pt>
          <cx:pt idx="29395">-36</cx:pt>
          <cx:pt idx="29396">-36</cx:pt>
          <cx:pt idx="29397">-36</cx:pt>
          <cx:pt idx="29398">-36</cx:pt>
          <cx:pt idx="29399">-36</cx:pt>
          <cx:pt idx="29400">-36</cx:pt>
          <cx:pt idx="29401">-36</cx:pt>
          <cx:pt idx="29402">-36</cx:pt>
          <cx:pt idx="29403">-36</cx:pt>
          <cx:pt idx="29404">-36</cx:pt>
          <cx:pt idx="29405">-36</cx:pt>
          <cx:pt idx="29406">-36</cx:pt>
          <cx:pt idx="29407">-36</cx:pt>
          <cx:pt idx="29408">-36</cx:pt>
          <cx:pt idx="29409">-36</cx:pt>
          <cx:pt idx="29410">-36</cx:pt>
          <cx:pt idx="29411">-36</cx:pt>
          <cx:pt idx="29412">-36</cx:pt>
          <cx:pt idx="29413">-36</cx:pt>
          <cx:pt idx="29414">-36</cx:pt>
          <cx:pt idx="29415">-36</cx:pt>
          <cx:pt idx="29416">-36</cx:pt>
          <cx:pt idx="29417">-36</cx:pt>
          <cx:pt idx="29418">-36</cx:pt>
          <cx:pt idx="29419">-36</cx:pt>
          <cx:pt idx="29420">-35</cx:pt>
          <cx:pt idx="29421">-35</cx:pt>
          <cx:pt idx="29422">-35</cx:pt>
          <cx:pt idx="29423">-35</cx:pt>
          <cx:pt idx="29424">-35</cx:pt>
          <cx:pt idx="29425">-35</cx:pt>
          <cx:pt idx="29426">-35</cx:pt>
          <cx:pt idx="29427">-35</cx:pt>
          <cx:pt idx="29428">-35</cx:pt>
          <cx:pt idx="29429">-35</cx:pt>
          <cx:pt idx="29430">-35</cx:pt>
          <cx:pt idx="29431">-35</cx:pt>
          <cx:pt idx="29432">-35</cx:pt>
          <cx:pt idx="29433">-35</cx:pt>
          <cx:pt idx="29434">-35</cx:pt>
          <cx:pt idx="29435">-35</cx:pt>
          <cx:pt idx="29436">-35</cx:pt>
          <cx:pt idx="29437">-35</cx:pt>
          <cx:pt idx="29438">-35</cx:pt>
          <cx:pt idx="29439">-35</cx:pt>
          <cx:pt idx="29440">-35</cx:pt>
          <cx:pt idx="29441">-35</cx:pt>
          <cx:pt idx="29442">-35</cx:pt>
          <cx:pt idx="29443">-35</cx:pt>
          <cx:pt idx="29444">-35</cx:pt>
          <cx:pt idx="29445">-35</cx:pt>
          <cx:pt idx="29446">-35</cx:pt>
          <cx:pt idx="29447">-35</cx:pt>
          <cx:pt idx="29448">-35</cx:pt>
          <cx:pt idx="29449">-35</cx:pt>
          <cx:pt idx="29450">-35</cx:pt>
          <cx:pt idx="29451">-35</cx:pt>
          <cx:pt idx="29452">-35</cx:pt>
          <cx:pt idx="29453">-34</cx:pt>
          <cx:pt idx="29454">-34</cx:pt>
          <cx:pt idx="29455">-34</cx:pt>
          <cx:pt idx="29456">-34</cx:pt>
          <cx:pt idx="29457">-34</cx:pt>
          <cx:pt idx="29458">-34</cx:pt>
          <cx:pt idx="29459">-34</cx:pt>
          <cx:pt idx="29460">-34</cx:pt>
          <cx:pt idx="29461">-34</cx:pt>
          <cx:pt idx="29462">-34</cx:pt>
          <cx:pt idx="29463">-34</cx:pt>
          <cx:pt idx="29464">-34</cx:pt>
          <cx:pt idx="29465">-34</cx:pt>
          <cx:pt idx="29466">-34</cx:pt>
          <cx:pt idx="29467">-34</cx:pt>
          <cx:pt idx="29468">-34</cx:pt>
          <cx:pt idx="29469">-34</cx:pt>
          <cx:pt idx="29470">-34</cx:pt>
          <cx:pt idx="29471">-34</cx:pt>
          <cx:pt idx="29472">-34</cx:pt>
          <cx:pt idx="29473">-34</cx:pt>
          <cx:pt idx="29474">-34</cx:pt>
          <cx:pt idx="29475">-34</cx:pt>
          <cx:pt idx="29476">-34</cx:pt>
          <cx:pt idx="29477">-34</cx:pt>
          <cx:pt idx="29478">-34</cx:pt>
          <cx:pt idx="29479">-34</cx:pt>
          <cx:pt idx="29480">-34</cx:pt>
          <cx:pt idx="29481">-34</cx:pt>
          <cx:pt idx="29482">-34</cx:pt>
          <cx:pt idx="29483">-34</cx:pt>
          <cx:pt idx="29484">-34</cx:pt>
          <cx:pt idx="29485">-34</cx:pt>
          <cx:pt idx="29486">-34</cx:pt>
          <cx:pt idx="29487">-34</cx:pt>
          <cx:pt idx="29488">-34</cx:pt>
          <cx:pt idx="29489">-34</cx:pt>
          <cx:pt idx="29490">-34</cx:pt>
          <cx:pt idx="29491">-33</cx:pt>
          <cx:pt idx="29492">-33</cx:pt>
          <cx:pt idx="29493">-33</cx:pt>
          <cx:pt idx="29494">-33</cx:pt>
          <cx:pt idx="29495">-33</cx:pt>
          <cx:pt idx="29496">-33</cx:pt>
          <cx:pt idx="29497">-33</cx:pt>
          <cx:pt idx="29498">-33</cx:pt>
          <cx:pt idx="29499">-33</cx:pt>
          <cx:pt idx="29500">-33</cx:pt>
          <cx:pt idx="29501">-33</cx:pt>
          <cx:pt idx="29502">-33</cx:pt>
          <cx:pt idx="29503">-33</cx:pt>
          <cx:pt idx="29504">-33</cx:pt>
          <cx:pt idx="29505">-33</cx:pt>
          <cx:pt idx="29506">-33</cx:pt>
          <cx:pt idx="29507">-33</cx:pt>
          <cx:pt idx="29508">-33</cx:pt>
          <cx:pt idx="29509">-33</cx:pt>
          <cx:pt idx="29510">-33</cx:pt>
          <cx:pt idx="29511">-33</cx:pt>
          <cx:pt idx="29512">-33</cx:pt>
          <cx:pt idx="29513">-33</cx:pt>
          <cx:pt idx="29514">-33</cx:pt>
          <cx:pt idx="29515">-33</cx:pt>
          <cx:pt idx="29516">-33</cx:pt>
          <cx:pt idx="29517">-33</cx:pt>
          <cx:pt idx="29518">-33</cx:pt>
          <cx:pt idx="29519">-33</cx:pt>
          <cx:pt idx="29520">-33</cx:pt>
          <cx:pt idx="29521">-33</cx:pt>
          <cx:pt idx="29522">-33</cx:pt>
          <cx:pt idx="29523">-33</cx:pt>
          <cx:pt idx="29524">-33</cx:pt>
          <cx:pt idx="29525">-33</cx:pt>
          <cx:pt idx="29526">-33</cx:pt>
          <cx:pt idx="29527">-32</cx:pt>
          <cx:pt idx="29528">-32</cx:pt>
          <cx:pt idx="29529">-32</cx:pt>
          <cx:pt idx="29530">-32</cx:pt>
          <cx:pt idx="29531">-32</cx:pt>
          <cx:pt idx="29532">-32</cx:pt>
          <cx:pt idx="29533">-32</cx:pt>
          <cx:pt idx="29534">-32</cx:pt>
          <cx:pt idx="29535">-32</cx:pt>
          <cx:pt idx="29536">-32</cx:pt>
          <cx:pt idx="29537">-32</cx:pt>
          <cx:pt idx="29538">-32</cx:pt>
          <cx:pt idx="29539">-32</cx:pt>
          <cx:pt idx="29540">-32</cx:pt>
          <cx:pt idx="29541">-32</cx:pt>
          <cx:pt idx="29542">-32</cx:pt>
          <cx:pt idx="29543">-32</cx:pt>
          <cx:pt idx="29544">-32</cx:pt>
          <cx:pt idx="29545">-32</cx:pt>
          <cx:pt idx="29546">-32</cx:pt>
          <cx:pt idx="29547">-32</cx:pt>
          <cx:pt idx="29548">-32</cx:pt>
          <cx:pt idx="29549">-32</cx:pt>
          <cx:pt idx="29550">-32</cx:pt>
          <cx:pt idx="29551">-32</cx:pt>
          <cx:pt idx="29552">-32</cx:pt>
          <cx:pt idx="29553">-32</cx:pt>
          <cx:pt idx="29554">-32</cx:pt>
          <cx:pt idx="29555">-32</cx:pt>
          <cx:pt idx="29556">-31</cx:pt>
          <cx:pt idx="29557">-31</cx:pt>
          <cx:pt idx="29558">-31</cx:pt>
          <cx:pt idx="29559">-31</cx:pt>
          <cx:pt idx="29560">-31</cx:pt>
          <cx:pt idx="29561">-31</cx:pt>
          <cx:pt idx="29562">-31</cx:pt>
          <cx:pt idx="29563">-31</cx:pt>
          <cx:pt idx="29564">-31</cx:pt>
          <cx:pt idx="29565">-31</cx:pt>
          <cx:pt idx="29566">-31</cx:pt>
          <cx:pt idx="29567">-31</cx:pt>
          <cx:pt idx="29568">-31</cx:pt>
          <cx:pt idx="29569">-31</cx:pt>
          <cx:pt idx="29570">-31</cx:pt>
          <cx:pt idx="29571">-31</cx:pt>
          <cx:pt idx="29572">-31</cx:pt>
          <cx:pt idx="29573">-31</cx:pt>
          <cx:pt idx="29574">-31</cx:pt>
          <cx:pt idx="29575">-31</cx:pt>
          <cx:pt idx="29576">-31</cx:pt>
          <cx:pt idx="29577">-31</cx:pt>
          <cx:pt idx="29578">-31</cx:pt>
          <cx:pt idx="29579">-31</cx:pt>
          <cx:pt idx="29580">-30</cx:pt>
          <cx:pt idx="29581">-30</cx:pt>
          <cx:pt idx="29582">-30</cx:pt>
          <cx:pt idx="29583">-30</cx:pt>
          <cx:pt idx="29584">-30</cx:pt>
          <cx:pt idx="29585">-30</cx:pt>
          <cx:pt idx="29586">-30</cx:pt>
          <cx:pt idx="29587">-30</cx:pt>
          <cx:pt idx="29588">-30</cx:pt>
          <cx:pt idx="29589">-30</cx:pt>
          <cx:pt idx="29590">-30</cx:pt>
          <cx:pt idx="29591">-30</cx:pt>
          <cx:pt idx="29592">-30</cx:pt>
          <cx:pt idx="29593">-30</cx:pt>
          <cx:pt idx="29594">-30</cx:pt>
          <cx:pt idx="29595">-30</cx:pt>
          <cx:pt idx="29596">-30</cx:pt>
          <cx:pt idx="29597">-30</cx:pt>
          <cx:pt idx="29598">-30</cx:pt>
          <cx:pt idx="29599">-30</cx:pt>
          <cx:pt idx="29600">-30</cx:pt>
          <cx:pt idx="29601">-30</cx:pt>
          <cx:pt idx="29602">-30</cx:pt>
          <cx:pt idx="29603">-30</cx:pt>
          <cx:pt idx="29604">-30</cx:pt>
          <cx:pt idx="29605">-30</cx:pt>
          <cx:pt idx="29606">-30</cx:pt>
          <cx:pt idx="29607">-30</cx:pt>
          <cx:pt idx="29608">-30</cx:pt>
          <cx:pt idx="29609">-30</cx:pt>
          <cx:pt idx="29610">-30</cx:pt>
          <cx:pt idx="29611">-30</cx:pt>
          <cx:pt idx="29612">-30</cx:pt>
          <cx:pt idx="29613">-30</cx:pt>
          <cx:pt idx="29614">-30</cx:pt>
          <cx:pt idx="29615">-29</cx:pt>
          <cx:pt idx="29616">-29</cx:pt>
          <cx:pt idx="29617">-29</cx:pt>
          <cx:pt idx="29618">-29</cx:pt>
          <cx:pt idx="29619">-29</cx:pt>
          <cx:pt idx="29620">-29</cx:pt>
          <cx:pt idx="29621">-29</cx:pt>
          <cx:pt idx="29622">-29</cx:pt>
          <cx:pt idx="29623">-29</cx:pt>
          <cx:pt idx="29624">-29</cx:pt>
          <cx:pt idx="29625">-29</cx:pt>
          <cx:pt idx="29626">-29</cx:pt>
          <cx:pt idx="29627">-29</cx:pt>
          <cx:pt idx="29628">-29</cx:pt>
          <cx:pt idx="29629">-29</cx:pt>
          <cx:pt idx="29630">-29</cx:pt>
          <cx:pt idx="29631">-29</cx:pt>
          <cx:pt idx="29632">-29</cx:pt>
          <cx:pt idx="29633">-29</cx:pt>
          <cx:pt idx="29634">-29</cx:pt>
          <cx:pt idx="29635">-29</cx:pt>
          <cx:pt idx="29636">-29</cx:pt>
          <cx:pt idx="29637">-29</cx:pt>
          <cx:pt idx="29638">-29</cx:pt>
          <cx:pt idx="29639">-29</cx:pt>
          <cx:pt idx="29640">-29</cx:pt>
          <cx:pt idx="29641">-29</cx:pt>
          <cx:pt idx="29642">-29</cx:pt>
          <cx:pt idx="29643">-29</cx:pt>
          <cx:pt idx="29644">-29</cx:pt>
          <cx:pt idx="29645">-29</cx:pt>
          <cx:pt idx="29646">-29</cx:pt>
          <cx:pt idx="29647">-29</cx:pt>
          <cx:pt idx="29648">-29</cx:pt>
          <cx:pt idx="29649">-29</cx:pt>
          <cx:pt idx="29650">-29</cx:pt>
          <cx:pt idx="29651">-29</cx:pt>
          <cx:pt idx="29652">-29</cx:pt>
          <cx:pt idx="29653">-28</cx:pt>
          <cx:pt idx="29654">-28</cx:pt>
          <cx:pt idx="29655">-28</cx:pt>
          <cx:pt idx="29656">-28</cx:pt>
          <cx:pt idx="29657">-28</cx:pt>
          <cx:pt idx="29658">-28</cx:pt>
          <cx:pt idx="29659">-28</cx:pt>
          <cx:pt idx="29660">-28</cx:pt>
          <cx:pt idx="29661">-28</cx:pt>
          <cx:pt idx="29662">-28</cx:pt>
          <cx:pt idx="29663">-28</cx:pt>
          <cx:pt idx="29664">-28</cx:pt>
          <cx:pt idx="29665">-28</cx:pt>
          <cx:pt idx="29666">-28</cx:pt>
          <cx:pt idx="29667">-28</cx:pt>
          <cx:pt idx="29668">-28</cx:pt>
          <cx:pt idx="29669">-28</cx:pt>
          <cx:pt idx="29670">-28</cx:pt>
          <cx:pt idx="29671">-28</cx:pt>
          <cx:pt idx="29672">-28</cx:pt>
          <cx:pt idx="29673">-28</cx:pt>
          <cx:pt idx="29674">-28</cx:pt>
          <cx:pt idx="29675">-28</cx:pt>
          <cx:pt idx="29676">-28</cx:pt>
          <cx:pt idx="29677">-28</cx:pt>
          <cx:pt idx="29678">-28</cx:pt>
          <cx:pt idx="29679">-28</cx:pt>
          <cx:pt idx="29680">-28</cx:pt>
          <cx:pt idx="29681">-28</cx:pt>
          <cx:pt idx="29682">-28</cx:pt>
          <cx:pt idx="29683">-28</cx:pt>
          <cx:pt idx="29684">-28</cx:pt>
          <cx:pt idx="29685">-28</cx:pt>
          <cx:pt idx="29686">-28</cx:pt>
          <cx:pt idx="29687">-28</cx:pt>
          <cx:pt idx="29688">-28</cx:pt>
          <cx:pt idx="29689">-28</cx:pt>
          <cx:pt idx="29690">-28</cx:pt>
          <cx:pt idx="29691">-28</cx:pt>
          <cx:pt idx="29692">-28</cx:pt>
          <cx:pt idx="29693">-28</cx:pt>
          <cx:pt idx="29694">-28</cx:pt>
          <cx:pt idx="29695">-28</cx:pt>
          <cx:pt idx="29696">-27</cx:pt>
          <cx:pt idx="29697">-27</cx:pt>
          <cx:pt idx="29698">-27</cx:pt>
          <cx:pt idx="29699">-27</cx:pt>
          <cx:pt idx="29700">-27</cx:pt>
          <cx:pt idx="29701">-27</cx:pt>
          <cx:pt idx="29702">-27</cx:pt>
          <cx:pt idx="29703">-27</cx:pt>
          <cx:pt idx="29704">-27</cx:pt>
          <cx:pt idx="29705">-27</cx:pt>
          <cx:pt idx="29706">-27</cx:pt>
          <cx:pt idx="29707">-27</cx:pt>
          <cx:pt idx="29708">-27</cx:pt>
          <cx:pt idx="29709">-27</cx:pt>
          <cx:pt idx="29710">-27</cx:pt>
          <cx:pt idx="29711">-27</cx:pt>
          <cx:pt idx="29712">-27</cx:pt>
          <cx:pt idx="29713">-27</cx:pt>
          <cx:pt idx="29714">-27</cx:pt>
          <cx:pt idx="29715">-27</cx:pt>
          <cx:pt idx="29716">-27</cx:pt>
          <cx:pt idx="29717">-27</cx:pt>
          <cx:pt idx="29718">-26</cx:pt>
          <cx:pt idx="29719">-26</cx:pt>
          <cx:pt idx="29720">-26</cx:pt>
          <cx:pt idx="29721">-26</cx:pt>
          <cx:pt idx="29722">-26</cx:pt>
          <cx:pt idx="29723">-26</cx:pt>
          <cx:pt idx="29724">-26</cx:pt>
          <cx:pt idx="29725">-26</cx:pt>
          <cx:pt idx="29726">-26</cx:pt>
          <cx:pt idx="29727">-26</cx:pt>
          <cx:pt idx="29728">-26</cx:pt>
          <cx:pt idx="29729">-26</cx:pt>
          <cx:pt idx="29730">-26</cx:pt>
          <cx:pt idx="29731">-26</cx:pt>
          <cx:pt idx="29732">-26</cx:pt>
          <cx:pt idx="29733">-26</cx:pt>
          <cx:pt idx="29734">-26</cx:pt>
          <cx:pt idx="29735">-26</cx:pt>
          <cx:pt idx="29736">-26</cx:pt>
          <cx:pt idx="29737">-26</cx:pt>
          <cx:pt idx="29738">-26</cx:pt>
          <cx:pt idx="29739">-26</cx:pt>
          <cx:pt idx="29740">-26</cx:pt>
          <cx:pt idx="29741">-26</cx:pt>
          <cx:pt idx="29742">-26</cx:pt>
          <cx:pt idx="29743">-26</cx:pt>
          <cx:pt idx="29744">-26</cx:pt>
          <cx:pt idx="29745">-26</cx:pt>
          <cx:pt idx="29746">-26</cx:pt>
          <cx:pt idx="29747">-26</cx:pt>
          <cx:pt idx="29748">-26</cx:pt>
          <cx:pt idx="29749">-26</cx:pt>
          <cx:pt idx="29750">-25</cx:pt>
          <cx:pt idx="29751">-25</cx:pt>
          <cx:pt idx="29752">-25</cx:pt>
          <cx:pt idx="29753">-25</cx:pt>
          <cx:pt idx="29754">-25</cx:pt>
          <cx:pt idx="29755">-25</cx:pt>
          <cx:pt idx="29756">-25</cx:pt>
          <cx:pt idx="29757">-25</cx:pt>
          <cx:pt idx="29758">-25</cx:pt>
          <cx:pt idx="29759">-25</cx:pt>
          <cx:pt idx="29760">-25</cx:pt>
          <cx:pt idx="29761">-25</cx:pt>
          <cx:pt idx="29762">-25</cx:pt>
          <cx:pt idx="29763">-25</cx:pt>
          <cx:pt idx="29764">-25</cx:pt>
          <cx:pt idx="29765">-25</cx:pt>
          <cx:pt idx="29766">-25</cx:pt>
          <cx:pt idx="29767">-25</cx:pt>
          <cx:pt idx="29768">-25</cx:pt>
          <cx:pt idx="29769">-25</cx:pt>
          <cx:pt idx="29770">-25</cx:pt>
          <cx:pt idx="29771">-25</cx:pt>
          <cx:pt idx="29772">-25</cx:pt>
          <cx:pt idx="29773">-25</cx:pt>
          <cx:pt idx="29774">-25</cx:pt>
          <cx:pt idx="29775">-25</cx:pt>
          <cx:pt idx="29776">-25</cx:pt>
          <cx:pt idx="29777">-25</cx:pt>
          <cx:pt idx="29778">-25</cx:pt>
          <cx:pt idx="29779">-25</cx:pt>
          <cx:pt idx="29780">-25</cx:pt>
          <cx:pt idx="29781">-25</cx:pt>
          <cx:pt idx="29782">-25</cx:pt>
          <cx:pt idx="29783">-25</cx:pt>
          <cx:pt idx="29784">-25</cx:pt>
          <cx:pt idx="29785">-25</cx:pt>
          <cx:pt idx="29786">-25</cx:pt>
          <cx:pt idx="29787">-25</cx:pt>
          <cx:pt idx="29788">-25</cx:pt>
          <cx:pt idx="29789">-24</cx:pt>
          <cx:pt idx="29790">-24</cx:pt>
          <cx:pt idx="29791">-24</cx:pt>
          <cx:pt idx="29792">-24</cx:pt>
          <cx:pt idx="29793">-24</cx:pt>
          <cx:pt idx="29794">-24</cx:pt>
          <cx:pt idx="29795">-24</cx:pt>
          <cx:pt idx="29796">-24</cx:pt>
          <cx:pt idx="29797">-24</cx:pt>
          <cx:pt idx="29798">-24</cx:pt>
          <cx:pt idx="29799">-24</cx:pt>
          <cx:pt idx="29800">-24</cx:pt>
          <cx:pt idx="29801">-24</cx:pt>
          <cx:pt idx="29802">-24</cx:pt>
          <cx:pt idx="29803">-24</cx:pt>
          <cx:pt idx="29804">-24</cx:pt>
          <cx:pt idx="29805">-24</cx:pt>
          <cx:pt idx="29806">-24</cx:pt>
          <cx:pt idx="29807">-24</cx:pt>
          <cx:pt idx="29808">-24</cx:pt>
          <cx:pt idx="29809">-24</cx:pt>
          <cx:pt idx="29810">-24</cx:pt>
          <cx:pt idx="29811">-24</cx:pt>
          <cx:pt idx="29812">-24</cx:pt>
          <cx:pt idx="29813">-24</cx:pt>
          <cx:pt idx="29814">-24</cx:pt>
          <cx:pt idx="29815">-24</cx:pt>
          <cx:pt idx="29816">-24</cx:pt>
          <cx:pt idx="29817">-24</cx:pt>
          <cx:pt idx="29818">-24</cx:pt>
          <cx:pt idx="29819">-24</cx:pt>
          <cx:pt idx="29820">-24</cx:pt>
          <cx:pt idx="29821">-24</cx:pt>
          <cx:pt idx="29822">-24</cx:pt>
          <cx:pt idx="29823">-23</cx:pt>
          <cx:pt idx="29824">-23</cx:pt>
          <cx:pt idx="29825">-23</cx:pt>
          <cx:pt idx="29826">-23</cx:pt>
          <cx:pt idx="29827">-23</cx:pt>
          <cx:pt idx="29828">-23</cx:pt>
          <cx:pt idx="29829">-23</cx:pt>
          <cx:pt idx="29830">-23</cx:pt>
          <cx:pt idx="29831">-23</cx:pt>
          <cx:pt idx="29832">-23</cx:pt>
          <cx:pt idx="29833">-23</cx:pt>
          <cx:pt idx="29834">-23</cx:pt>
          <cx:pt idx="29835">-23</cx:pt>
          <cx:pt idx="29836">-23</cx:pt>
          <cx:pt idx="29837">-23</cx:pt>
          <cx:pt idx="29838">-23</cx:pt>
          <cx:pt idx="29839">-23</cx:pt>
          <cx:pt idx="29840">-23</cx:pt>
          <cx:pt idx="29841">-23</cx:pt>
          <cx:pt idx="29842">-23</cx:pt>
          <cx:pt idx="29843">-23</cx:pt>
          <cx:pt idx="29844">-23</cx:pt>
          <cx:pt idx="29845">-23</cx:pt>
          <cx:pt idx="29846">-23</cx:pt>
          <cx:pt idx="29847">-23</cx:pt>
          <cx:pt idx="29848">-23</cx:pt>
          <cx:pt idx="29849">-23</cx:pt>
          <cx:pt idx="29850">-23</cx:pt>
          <cx:pt idx="29851">-23</cx:pt>
          <cx:pt idx="29852">-23</cx:pt>
          <cx:pt idx="29853">-23</cx:pt>
          <cx:pt idx="29854">-23</cx:pt>
          <cx:pt idx="29855">-23</cx:pt>
          <cx:pt idx="29856">-23</cx:pt>
          <cx:pt idx="29857">-23</cx:pt>
          <cx:pt idx="29858">-22</cx:pt>
          <cx:pt idx="29859">-22</cx:pt>
          <cx:pt idx="29860">-22</cx:pt>
          <cx:pt idx="29861">-22</cx:pt>
          <cx:pt idx="29862">-22</cx:pt>
          <cx:pt idx="29863">-22</cx:pt>
          <cx:pt idx="29864">-22</cx:pt>
          <cx:pt idx="29865">-22</cx:pt>
          <cx:pt idx="29866">-22</cx:pt>
          <cx:pt idx="29867">-22</cx:pt>
          <cx:pt idx="29868">-22</cx:pt>
          <cx:pt idx="29869">-22</cx:pt>
          <cx:pt idx="29870">-22</cx:pt>
          <cx:pt idx="29871">-22</cx:pt>
          <cx:pt idx="29872">-22</cx:pt>
          <cx:pt idx="29873">-22</cx:pt>
          <cx:pt idx="29874">-22</cx:pt>
          <cx:pt idx="29875">-22</cx:pt>
          <cx:pt idx="29876">-22</cx:pt>
          <cx:pt idx="29877">-22</cx:pt>
          <cx:pt idx="29878">-22</cx:pt>
          <cx:pt idx="29879">-22</cx:pt>
          <cx:pt idx="29880">-22</cx:pt>
          <cx:pt idx="29881">-22</cx:pt>
          <cx:pt idx="29882">-22</cx:pt>
          <cx:pt idx="29883">-22</cx:pt>
          <cx:pt idx="29884">-22</cx:pt>
          <cx:pt idx="29885">-22</cx:pt>
          <cx:pt idx="29886">-22</cx:pt>
          <cx:pt idx="29887">-22</cx:pt>
          <cx:pt idx="29888">-22</cx:pt>
          <cx:pt idx="29889">-21</cx:pt>
          <cx:pt idx="29890">-21</cx:pt>
          <cx:pt idx="29891">-21</cx:pt>
          <cx:pt idx="29892">-21</cx:pt>
          <cx:pt idx="29893">-21</cx:pt>
          <cx:pt idx="29894">-21</cx:pt>
          <cx:pt idx="29895">-21</cx:pt>
          <cx:pt idx="29896">-21</cx:pt>
          <cx:pt idx="29897">-21</cx:pt>
          <cx:pt idx="29898">-21</cx:pt>
          <cx:pt idx="29899">-21</cx:pt>
          <cx:pt idx="29900">-21</cx:pt>
          <cx:pt idx="29901">-21</cx:pt>
          <cx:pt idx="29902">-21</cx:pt>
          <cx:pt idx="29903">-21</cx:pt>
          <cx:pt idx="29904">-21</cx:pt>
          <cx:pt idx="29905">-21</cx:pt>
          <cx:pt idx="29906">-21</cx:pt>
          <cx:pt idx="29907">-21</cx:pt>
          <cx:pt idx="29908">-21</cx:pt>
          <cx:pt idx="29909">-21</cx:pt>
          <cx:pt idx="29910">-21</cx:pt>
          <cx:pt idx="29911">-21</cx:pt>
          <cx:pt idx="29912">-21</cx:pt>
          <cx:pt idx="29913">-21</cx:pt>
          <cx:pt idx="29914">-21</cx:pt>
          <cx:pt idx="29915">-21</cx:pt>
          <cx:pt idx="29916">-21</cx:pt>
          <cx:pt idx="29917">-21</cx:pt>
          <cx:pt idx="29918">-21</cx:pt>
          <cx:pt idx="29919">-21</cx:pt>
          <cx:pt idx="29920">-21</cx:pt>
          <cx:pt idx="29921">-21</cx:pt>
          <cx:pt idx="29922">-21</cx:pt>
          <cx:pt idx="29923">-21</cx:pt>
          <cx:pt idx="29924">-21</cx:pt>
          <cx:pt idx="29925">-21</cx:pt>
          <cx:pt idx="29926">-21</cx:pt>
          <cx:pt idx="29927">-21</cx:pt>
          <cx:pt idx="29928">-21</cx:pt>
          <cx:pt idx="29929">-21</cx:pt>
          <cx:pt idx="29930">-21</cx:pt>
          <cx:pt idx="29931">-21</cx:pt>
          <cx:pt idx="29932">-21</cx:pt>
          <cx:pt idx="29933">-21</cx:pt>
          <cx:pt idx="29934">-21</cx:pt>
          <cx:pt idx="29935">-20</cx:pt>
          <cx:pt idx="29936">-20</cx:pt>
          <cx:pt idx="29937">-20</cx:pt>
          <cx:pt idx="29938">-20</cx:pt>
          <cx:pt idx="29939">-20</cx:pt>
          <cx:pt idx="29940">-20</cx:pt>
          <cx:pt idx="29941">-20</cx:pt>
          <cx:pt idx="29942">-20</cx:pt>
          <cx:pt idx="29943">-20</cx:pt>
          <cx:pt idx="29944">-20</cx:pt>
          <cx:pt idx="29945">-20</cx:pt>
          <cx:pt idx="29946">-20</cx:pt>
          <cx:pt idx="29947">-20</cx:pt>
          <cx:pt idx="29948">-20</cx:pt>
          <cx:pt idx="29949">-20</cx:pt>
          <cx:pt idx="29950">-20</cx:pt>
          <cx:pt idx="29951">-20</cx:pt>
          <cx:pt idx="29952">-20</cx:pt>
          <cx:pt idx="29953">-20</cx:pt>
          <cx:pt idx="29954">-20</cx:pt>
          <cx:pt idx="29955">-20</cx:pt>
          <cx:pt idx="29956">-20</cx:pt>
          <cx:pt idx="29957">-20</cx:pt>
          <cx:pt idx="29958">-20</cx:pt>
          <cx:pt idx="29959">-20</cx:pt>
          <cx:pt idx="29960">-20</cx:pt>
          <cx:pt idx="29961">-20</cx:pt>
          <cx:pt idx="29962">-20</cx:pt>
          <cx:pt idx="29963">-20</cx:pt>
          <cx:pt idx="29964">-20</cx:pt>
          <cx:pt idx="29965">-20</cx:pt>
          <cx:pt idx="29966">-20</cx:pt>
          <cx:pt idx="29967">-20</cx:pt>
          <cx:pt idx="29968">-20</cx:pt>
          <cx:pt idx="29969">-20</cx:pt>
          <cx:pt idx="29970">-20</cx:pt>
          <cx:pt idx="29971">-20</cx:pt>
          <cx:pt idx="29972">-20</cx:pt>
          <cx:pt idx="29973">-20</cx:pt>
          <cx:pt idx="29974">-20</cx:pt>
          <cx:pt idx="29975">-20</cx:pt>
          <cx:pt idx="29976">-20</cx:pt>
          <cx:pt idx="29977">-20</cx:pt>
          <cx:pt idx="29978">-19</cx:pt>
          <cx:pt idx="29979">-19</cx:pt>
          <cx:pt idx="29980">-19</cx:pt>
          <cx:pt idx="29981">-19</cx:pt>
          <cx:pt idx="29982">-19</cx:pt>
          <cx:pt idx="29983">-19</cx:pt>
          <cx:pt idx="29984">-19</cx:pt>
          <cx:pt idx="29985">-19</cx:pt>
          <cx:pt idx="29986">-19</cx:pt>
          <cx:pt idx="29987">-19</cx:pt>
          <cx:pt idx="29988">-19</cx:pt>
          <cx:pt idx="29989">-19</cx:pt>
          <cx:pt idx="29990">-19</cx:pt>
          <cx:pt idx="29991">-19</cx:pt>
          <cx:pt idx="29992">-19</cx:pt>
          <cx:pt idx="29993">-19</cx:pt>
          <cx:pt idx="29994">-19</cx:pt>
          <cx:pt idx="29995">-19</cx:pt>
          <cx:pt idx="29996">-19</cx:pt>
          <cx:pt idx="29997">-19</cx:pt>
          <cx:pt idx="29998">-19</cx:pt>
          <cx:pt idx="29999">-19</cx:pt>
          <cx:pt idx="30000">-19</cx:pt>
          <cx:pt idx="30001">-19</cx:pt>
          <cx:pt idx="30002">-19</cx:pt>
          <cx:pt idx="30003">-19</cx:pt>
          <cx:pt idx="30004">-19</cx:pt>
          <cx:pt idx="30005">-19</cx:pt>
          <cx:pt idx="30006">-18</cx:pt>
          <cx:pt idx="30007">-18</cx:pt>
          <cx:pt idx="30008">-18</cx:pt>
          <cx:pt idx="30009">-18</cx:pt>
          <cx:pt idx="30010">-18</cx:pt>
          <cx:pt idx="30011">-18</cx:pt>
          <cx:pt idx="30012">-18</cx:pt>
          <cx:pt idx="30013">-18</cx:pt>
          <cx:pt idx="30014">-18</cx:pt>
          <cx:pt idx="30015">-18</cx:pt>
          <cx:pt idx="30016">-18</cx:pt>
          <cx:pt idx="30017">-18</cx:pt>
          <cx:pt idx="30018">-18</cx:pt>
          <cx:pt idx="30019">-18</cx:pt>
          <cx:pt idx="30020">-18</cx:pt>
          <cx:pt idx="30021">-18</cx:pt>
          <cx:pt idx="30022">-18</cx:pt>
          <cx:pt idx="30023">-18</cx:pt>
          <cx:pt idx="30024">-18</cx:pt>
          <cx:pt idx="30025">-18</cx:pt>
          <cx:pt idx="30026">-18</cx:pt>
          <cx:pt idx="30027">-18</cx:pt>
          <cx:pt idx="30028">-18</cx:pt>
          <cx:pt idx="30029">-18</cx:pt>
          <cx:pt idx="30030">-18</cx:pt>
          <cx:pt idx="30031">-18</cx:pt>
          <cx:pt idx="30032">-18</cx:pt>
          <cx:pt idx="30033">-18</cx:pt>
          <cx:pt idx="30034">-18</cx:pt>
          <cx:pt idx="30035">-18</cx:pt>
          <cx:pt idx="30036">-18</cx:pt>
          <cx:pt idx="30037">-18</cx:pt>
          <cx:pt idx="30038">-18</cx:pt>
          <cx:pt idx="30039">-18</cx:pt>
          <cx:pt idx="30040">-18</cx:pt>
          <cx:pt idx="30041">-17</cx:pt>
          <cx:pt idx="30042">-17</cx:pt>
          <cx:pt idx="30043">-17</cx:pt>
          <cx:pt idx="30044">-17</cx:pt>
          <cx:pt idx="30045">-17</cx:pt>
          <cx:pt idx="30046">-17</cx:pt>
          <cx:pt idx="30047">-17</cx:pt>
          <cx:pt idx="30048">-17</cx:pt>
          <cx:pt idx="30049">-17</cx:pt>
          <cx:pt idx="30050">-17</cx:pt>
          <cx:pt idx="30051">-17</cx:pt>
          <cx:pt idx="30052">-17</cx:pt>
          <cx:pt idx="30053">-17</cx:pt>
          <cx:pt idx="30054">-17</cx:pt>
          <cx:pt idx="30055">-17</cx:pt>
          <cx:pt idx="30056">-17</cx:pt>
          <cx:pt idx="30057">-17</cx:pt>
          <cx:pt idx="30058">-17</cx:pt>
          <cx:pt idx="30059">-17</cx:pt>
          <cx:pt idx="30060">-17</cx:pt>
          <cx:pt idx="30061">-17</cx:pt>
          <cx:pt idx="30062">-17</cx:pt>
          <cx:pt idx="30063">-17</cx:pt>
          <cx:pt idx="30064">-17</cx:pt>
          <cx:pt idx="30065">-17</cx:pt>
          <cx:pt idx="30066">-17</cx:pt>
          <cx:pt idx="30067">-17</cx:pt>
          <cx:pt idx="30068">-17</cx:pt>
          <cx:pt idx="30069">-17</cx:pt>
          <cx:pt idx="30070">-17</cx:pt>
          <cx:pt idx="30071">-17</cx:pt>
          <cx:pt idx="30072">-17</cx:pt>
          <cx:pt idx="30073">-17</cx:pt>
          <cx:pt idx="30074">-17</cx:pt>
          <cx:pt idx="30075">-16</cx:pt>
          <cx:pt idx="30076">-16</cx:pt>
          <cx:pt idx="30077">-16</cx:pt>
          <cx:pt idx="30078">-16</cx:pt>
          <cx:pt idx="30079">-16</cx:pt>
          <cx:pt idx="30080">-16</cx:pt>
          <cx:pt idx="30081">-16</cx:pt>
          <cx:pt idx="30082">-16</cx:pt>
          <cx:pt idx="30083">-16</cx:pt>
          <cx:pt idx="30084">-16</cx:pt>
          <cx:pt idx="30085">-16</cx:pt>
          <cx:pt idx="30086">-16</cx:pt>
          <cx:pt idx="30087">-16</cx:pt>
          <cx:pt idx="30088">-16</cx:pt>
          <cx:pt idx="30089">-16</cx:pt>
          <cx:pt idx="30090">-16</cx:pt>
          <cx:pt idx="30091">-16</cx:pt>
          <cx:pt idx="30092">-16</cx:pt>
          <cx:pt idx="30093">-16</cx:pt>
          <cx:pt idx="30094">-16</cx:pt>
          <cx:pt idx="30095">-16</cx:pt>
          <cx:pt idx="30096">-16</cx:pt>
          <cx:pt idx="30097">-16</cx:pt>
          <cx:pt idx="30098">-16</cx:pt>
          <cx:pt idx="30099">-16</cx:pt>
          <cx:pt idx="30100">-16</cx:pt>
          <cx:pt idx="30101">-16</cx:pt>
          <cx:pt idx="30102">-16</cx:pt>
          <cx:pt idx="30103">-16</cx:pt>
          <cx:pt idx="30104">-16</cx:pt>
          <cx:pt idx="30105">-16</cx:pt>
          <cx:pt idx="30106">-16</cx:pt>
          <cx:pt idx="30107">-16</cx:pt>
          <cx:pt idx="30108">-16</cx:pt>
          <cx:pt idx="30109">-16</cx:pt>
          <cx:pt idx="30110">-16</cx:pt>
          <cx:pt idx="30111">-16</cx:pt>
          <cx:pt idx="30112">-16</cx:pt>
          <cx:pt idx="30113">-15</cx:pt>
          <cx:pt idx="30114">-15</cx:pt>
          <cx:pt idx="30115">-15</cx:pt>
          <cx:pt idx="30116">-15</cx:pt>
          <cx:pt idx="30117">-15</cx:pt>
          <cx:pt idx="30118">-15</cx:pt>
          <cx:pt idx="30119">-15</cx:pt>
          <cx:pt idx="30120">-15</cx:pt>
          <cx:pt idx="30121">-15</cx:pt>
          <cx:pt idx="30122">-15</cx:pt>
          <cx:pt idx="30123">-15</cx:pt>
          <cx:pt idx="30124">-15</cx:pt>
          <cx:pt idx="30125">-15</cx:pt>
          <cx:pt idx="30126">-15</cx:pt>
          <cx:pt idx="30127">-15</cx:pt>
          <cx:pt idx="30128">-15</cx:pt>
          <cx:pt idx="30129">-15</cx:pt>
          <cx:pt idx="30130">-15</cx:pt>
          <cx:pt idx="30131">-15</cx:pt>
          <cx:pt idx="30132">-15</cx:pt>
          <cx:pt idx="30133">-15</cx:pt>
          <cx:pt idx="30134">-15</cx:pt>
          <cx:pt idx="30135">-15</cx:pt>
          <cx:pt idx="30136">-15</cx:pt>
          <cx:pt idx="30137">-15</cx:pt>
          <cx:pt idx="30138">-15</cx:pt>
          <cx:pt idx="30139">-15</cx:pt>
          <cx:pt idx="30140">-15</cx:pt>
          <cx:pt idx="30141">-15</cx:pt>
          <cx:pt idx="30142">-15</cx:pt>
          <cx:pt idx="30143">-15</cx:pt>
          <cx:pt idx="30144">-15</cx:pt>
          <cx:pt idx="30145">-15</cx:pt>
          <cx:pt idx="30146">-15</cx:pt>
          <cx:pt idx="30147">-15</cx:pt>
          <cx:pt idx="30148">-15</cx:pt>
          <cx:pt idx="30149">-15</cx:pt>
          <cx:pt idx="30150">-15</cx:pt>
          <cx:pt idx="30151">-15</cx:pt>
          <cx:pt idx="30152">-15</cx:pt>
          <cx:pt idx="30153">-15</cx:pt>
          <cx:pt idx="30154">-15</cx:pt>
          <cx:pt idx="30155">-14</cx:pt>
          <cx:pt idx="30156">-14</cx:pt>
          <cx:pt idx="30157">-14</cx:pt>
          <cx:pt idx="30158">-14</cx:pt>
          <cx:pt idx="30159">-14</cx:pt>
          <cx:pt idx="30160">-14</cx:pt>
          <cx:pt idx="30161">-14</cx:pt>
          <cx:pt idx="30162">-14</cx:pt>
          <cx:pt idx="30163">-14</cx:pt>
          <cx:pt idx="30164">-14</cx:pt>
          <cx:pt idx="30165">-14</cx:pt>
          <cx:pt idx="30166">-14</cx:pt>
          <cx:pt idx="30167">-14</cx:pt>
          <cx:pt idx="30168">-14</cx:pt>
          <cx:pt idx="30169">-14</cx:pt>
          <cx:pt idx="30170">-14</cx:pt>
          <cx:pt idx="30171">-14</cx:pt>
          <cx:pt idx="30172">-14</cx:pt>
          <cx:pt idx="30173">-14</cx:pt>
          <cx:pt idx="30174">-14</cx:pt>
          <cx:pt idx="30175">-14</cx:pt>
          <cx:pt idx="30176">-14</cx:pt>
          <cx:pt idx="30177">-14</cx:pt>
          <cx:pt idx="30178">-14</cx:pt>
          <cx:pt idx="30179">-14</cx:pt>
          <cx:pt idx="30180">-14</cx:pt>
          <cx:pt idx="30181">-14</cx:pt>
          <cx:pt idx="30182">-14</cx:pt>
          <cx:pt idx="30183">-13</cx:pt>
          <cx:pt idx="30184">-13</cx:pt>
          <cx:pt idx="30185">-13</cx:pt>
          <cx:pt idx="30186">-13</cx:pt>
          <cx:pt idx="30187">-13</cx:pt>
          <cx:pt idx="30188">-13</cx:pt>
          <cx:pt idx="30189">-13</cx:pt>
          <cx:pt idx="30190">-13</cx:pt>
          <cx:pt idx="30191">-13</cx:pt>
          <cx:pt idx="30192">-13</cx:pt>
          <cx:pt idx="30193">-13</cx:pt>
          <cx:pt idx="30194">-13</cx:pt>
          <cx:pt idx="30195">-13</cx:pt>
          <cx:pt idx="30196">-13</cx:pt>
          <cx:pt idx="30197">-13</cx:pt>
          <cx:pt idx="30198">-13</cx:pt>
          <cx:pt idx="30199">-13</cx:pt>
          <cx:pt idx="30200">-13</cx:pt>
          <cx:pt idx="30201">-13</cx:pt>
          <cx:pt idx="30202">-13</cx:pt>
          <cx:pt idx="30203">-13</cx:pt>
          <cx:pt idx="30204">-13</cx:pt>
          <cx:pt idx="30205">-13</cx:pt>
          <cx:pt idx="30206">-13</cx:pt>
          <cx:pt idx="30207">-13</cx:pt>
          <cx:pt idx="30208">-13</cx:pt>
          <cx:pt idx="30209">-13</cx:pt>
          <cx:pt idx="30210">-13</cx:pt>
          <cx:pt idx="30211">-13</cx:pt>
          <cx:pt idx="30212">-13</cx:pt>
          <cx:pt idx="30213">-13</cx:pt>
          <cx:pt idx="30214">-13</cx:pt>
          <cx:pt idx="30215">-13</cx:pt>
          <cx:pt idx="30216">-12</cx:pt>
          <cx:pt idx="30217">-12</cx:pt>
          <cx:pt idx="30218">-12</cx:pt>
          <cx:pt idx="30219">-12</cx:pt>
          <cx:pt idx="30220">-12</cx:pt>
          <cx:pt idx="30221">-12</cx:pt>
          <cx:pt idx="30222">-12</cx:pt>
          <cx:pt idx="30223">-12</cx:pt>
          <cx:pt idx="30224">-12</cx:pt>
          <cx:pt idx="30225">-12</cx:pt>
          <cx:pt idx="30226">-12</cx:pt>
          <cx:pt idx="30227">-12</cx:pt>
          <cx:pt idx="30228">-12</cx:pt>
          <cx:pt idx="30229">-12</cx:pt>
          <cx:pt idx="30230">-12</cx:pt>
          <cx:pt idx="30231">-12</cx:pt>
          <cx:pt idx="30232">-12</cx:pt>
          <cx:pt idx="30233">-12</cx:pt>
          <cx:pt idx="30234">-12</cx:pt>
          <cx:pt idx="30235">-12</cx:pt>
          <cx:pt idx="30236">-12</cx:pt>
          <cx:pt idx="30237">-12</cx:pt>
          <cx:pt idx="30238">-12</cx:pt>
          <cx:pt idx="30239">-12</cx:pt>
          <cx:pt idx="30240">-12</cx:pt>
          <cx:pt idx="30241">-12</cx:pt>
          <cx:pt idx="30242">-12</cx:pt>
          <cx:pt idx="30243">-12</cx:pt>
          <cx:pt idx="30244">-12</cx:pt>
          <cx:pt idx="30245">-12</cx:pt>
          <cx:pt idx="30246">-12</cx:pt>
          <cx:pt idx="30247">-12</cx:pt>
          <cx:pt idx="30248">-12</cx:pt>
          <cx:pt idx="30249">-12</cx:pt>
          <cx:pt idx="30250">-12</cx:pt>
          <cx:pt idx="30251">-12</cx:pt>
          <cx:pt idx="30252">-12</cx:pt>
          <cx:pt idx="30253">-12</cx:pt>
          <cx:pt idx="30254">-12</cx:pt>
          <cx:pt idx="30255">-12</cx:pt>
          <cx:pt idx="30256">-11</cx:pt>
          <cx:pt idx="30257">-11</cx:pt>
          <cx:pt idx="30258">-11</cx:pt>
          <cx:pt idx="30259">-11</cx:pt>
          <cx:pt idx="30260">-11</cx:pt>
          <cx:pt idx="30261">-11</cx:pt>
          <cx:pt idx="30262">-11</cx:pt>
          <cx:pt idx="30263">-11</cx:pt>
          <cx:pt idx="30264">-11</cx:pt>
          <cx:pt idx="30265">-11</cx:pt>
          <cx:pt idx="30266">-11</cx:pt>
          <cx:pt idx="30267">-11</cx:pt>
          <cx:pt idx="30268">-11</cx:pt>
          <cx:pt idx="30269">-11</cx:pt>
          <cx:pt idx="30270">-11</cx:pt>
          <cx:pt idx="30271">-11</cx:pt>
          <cx:pt idx="30272">-11</cx:pt>
          <cx:pt idx="30273">-11</cx:pt>
          <cx:pt idx="30274">-11</cx:pt>
          <cx:pt idx="30275">-11</cx:pt>
          <cx:pt idx="30276">-11</cx:pt>
          <cx:pt idx="30277">-11</cx:pt>
          <cx:pt idx="30278">-11</cx:pt>
          <cx:pt idx="30279">-11</cx:pt>
          <cx:pt idx="30280">-11</cx:pt>
          <cx:pt idx="30281">-11</cx:pt>
          <cx:pt idx="30282">-11</cx:pt>
          <cx:pt idx="30283">-11</cx:pt>
          <cx:pt idx="30284">-11</cx:pt>
          <cx:pt idx="30285">-11</cx:pt>
          <cx:pt idx="30286">-10</cx:pt>
          <cx:pt idx="30287">-10</cx:pt>
          <cx:pt idx="30288">-10</cx:pt>
          <cx:pt idx="30289">-10</cx:pt>
          <cx:pt idx="30290">-10</cx:pt>
          <cx:pt idx="30291">-10</cx:pt>
          <cx:pt idx="30292">-10</cx:pt>
          <cx:pt idx="30293">-10</cx:pt>
          <cx:pt idx="30294">-10</cx:pt>
          <cx:pt idx="30295">-10</cx:pt>
          <cx:pt idx="30296">-10</cx:pt>
          <cx:pt idx="30297">-10</cx:pt>
          <cx:pt idx="30298">-10</cx:pt>
          <cx:pt idx="30299">-10</cx:pt>
          <cx:pt idx="30300">-10</cx:pt>
          <cx:pt idx="30301">-10</cx:pt>
          <cx:pt idx="30302">-10</cx:pt>
          <cx:pt idx="30303">-10</cx:pt>
          <cx:pt idx="30304">-10</cx:pt>
          <cx:pt idx="30305">-10</cx:pt>
          <cx:pt idx="30306">-10</cx:pt>
          <cx:pt idx="30307">-10</cx:pt>
          <cx:pt idx="30308">-10</cx:pt>
          <cx:pt idx="30309">-10</cx:pt>
          <cx:pt idx="30310">-10</cx:pt>
          <cx:pt idx="30311">-10</cx:pt>
          <cx:pt idx="30312">-9</cx:pt>
          <cx:pt idx="30313">-9</cx:pt>
          <cx:pt idx="30314">-9</cx:pt>
          <cx:pt idx="30315">-9</cx:pt>
          <cx:pt idx="30316">-9</cx:pt>
          <cx:pt idx="30317">-9</cx:pt>
          <cx:pt idx="30318">-9</cx:pt>
          <cx:pt idx="30319">-9</cx:pt>
          <cx:pt idx="30320">-9</cx:pt>
          <cx:pt idx="30321">-9</cx:pt>
          <cx:pt idx="30322">-9</cx:pt>
          <cx:pt idx="30323">-9</cx:pt>
          <cx:pt idx="30324">-9</cx:pt>
          <cx:pt idx="30325">-9</cx:pt>
          <cx:pt idx="30326">-9</cx:pt>
          <cx:pt idx="30327">-9</cx:pt>
          <cx:pt idx="30328">-9</cx:pt>
          <cx:pt idx="30329">-9</cx:pt>
          <cx:pt idx="30330">-9</cx:pt>
          <cx:pt idx="30331">-9</cx:pt>
          <cx:pt idx="30332">-9</cx:pt>
          <cx:pt idx="30333">-9</cx:pt>
          <cx:pt idx="30334">-9</cx:pt>
          <cx:pt idx="30335">-9</cx:pt>
          <cx:pt idx="30336">-9</cx:pt>
          <cx:pt idx="30337">-9</cx:pt>
          <cx:pt idx="30338">-9</cx:pt>
          <cx:pt idx="30339">-9</cx:pt>
          <cx:pt idx="30340">-9</cx:pt>
          <cx:pt idx="30341">-9</cx:pt>
          <cx:pt idx="30342">-9</cx:pt>
          <cx:pt idx="30343">-9</cx:pt>
          <cx:pt idx="30344">-9</cx:pt>
          <cx:pt idx="30345">-8</cx:pt>
          <cx:pt idx="30346">-8</cx:pt>
          <cx:pt idx="30347">-8</cx:pt>
          <cx:pt idx="30348">-8</cx:pt>
          <cx:pt idx="30349">-8</cx:pt>
          <cx:pt idx="30350">-8</cx:pt>
          <cx:pt idx="30351">-8</cx:pt>
          <cx:pt idx="30352">-8</cx:pt>
          <cx:pt idx="30353">-8</cx:pt>
          <cx:pt idx="30354">-8</cx:pt>
          <cx:pt idx="30355">-8</cx:pt>
          <cx:pt idx="30356">-8</cx:pt>
          <cx:pt idx="30357">-8</cx:pt>
          <cx:pt idx="30358">-8</cx:pt>
          <cx:pt idx="30359">-8</cx:pt>
          <cx:pt idx="30360">-8</cx:pt>
          <cx:pt idx="30361">-8</cx:pt>
          <cx:pt idx="30362">-8</cx:pt>
          <cx:pt idx="30363">-8</cx:pt>
          <cx:pt idx="30364">-8</cx:pt>
          <cx:pt idx="30365">-8</cx:pt>
          <cx:pt idx="30366">-8</cx:pt>
          <cx:pt idx="30367">-8</cx:pt>
          <cx:pt idx="30368">-8</cx:pt>
          <cx:pt idx="30369">-8</cx:pt>
          <cx:pt idx="30370">-8</cx:pt>
          <cx:pt idx="30371">-8</cx:pt>
          <cx:pt idx="30372">-8</cx:pt>
          <cx:pt idx="30373">-8</cx:pt>
          <cx:pt idx="30374">-8</cx:pt>
          <cx:pt idx="30375">-7</cx:pt>
          <cx:pt idx="30376">-7</cx:pt>
          <cx:pt idx="30377">-7</cx:pt>
          <cx:pt idx="30378">-7</cx:pt>
          <cx:pt idx="30379">-7</cx:pt>
          <cx:pt idx="30380">-7</cx:pt>
          <cx:pt idx="30381">-7</cx:pt>
          <cx:pt idx="30382">-7</cx:pt>
          <cx:pt idx="30383">-7</cx:pt>
          <cx:pt idx="30384">-7</cx:pt>
          <cx:pt idx="30385">-7</cx:pt>
          <cx:pt idx="30386">-7</cx:pt>
          <cx:pt idx="30387">-7</cx:pt>
          <cx:pt idx="30388">-7</cx:pt>
          <cx:pt idx="30389">-7</cx:pt>
          <cx:pt idx="30390">-7</cx:pt>
          <cx:pt idx="30391">-7</cx:pt>
          <cx:pt idx="30392">-7</cx:pt>
          <cx:pt idx="30393">-7</cx:pt>
          <cx:pt idx="30394">-7</cx:pt>
          <cx:pt idx="30395">-7</cx:pt>
          <cx:pt idx="30396">-7</cx:pt>
          <cx:pt idx="30397">-7</cx:pt>
          <cx:pt idx="30398">-7</cx:pt>
          <cx:pt idx="30399">-7</cx:pt>
          <cx:pt idx="30400">-7</cx:pt>
          <cx:pt idx="30401">-7</cx:pt>
          <cx:pt idx="30402">-7</cx:pt>
          <cx:pt idx="30403">-7</cx:pt>
          <cx:pt idx="30404">-7</cx:pt>
          <cx:pt idx="30405">-7</cx:pt>
          <cx:pt idx="30406">-7</cx:pt>
          <cx:pt idx="30407">-7</cx:pt>
          <cx:pt idx="30408">-7</cx:pt>
          <cx:pt idx="30409">-7</cx:pt>
          <cx:pt idx="30410">-7</cx:pt>
          <cx:pt idx="30411">-7</cx:pt>
          <cx:pt idx="30412">-7</cx:pt>
          <cx:pt idx="30413">-7</cx:pt>
          <cx:pt idx="30414">-6</cx:pt>
          <cx:pt idx="30415">-6</cx:pt>
          <cx:pt idx="30416">-6</cx:pt>
          <cx:pt idx="30417">-6</cx:pt>
          <cx:pt idx="30418">-6</cx:pt>
          <cx:pt idx="30419">-6</cx:pt>
          <cx:pt idx="30420">-6</cx:pt>
          <cx:pt idx="30421">-6</cx:pt>
          <cx:pt idx="30422">-6</cx:pt>
          <cx:pt idx="30423">-6</cx:pt>
          <cx:pt idx="30424">-6</cx:pt>
          <cx:pt idx="30425">-6</cx:pt>
          <cx:pt idx="30426">-6</cx:pt>
          <cx:pt idx="30427">-6</cx:pt>
          <cx:pt idx="30428">-6</cx:pt>
          <cx:pt idx="30429">-6</cx:pt>
          <cx:pt idx="30430">-6</cx:pt>
          <cx:pt idx="30431">-6</cx:pt>
          <cx:pt idx="30432">-6</cx:pt>
          <cx:pt idx="30433">-6</cx:pt>
          <cx:pt idx="30434">-6</cx:pt>
          <cx:pt idx="30435">-6</cx:pt>
          <cx:pt idx="30436">-6</cx:pt>
          <cx:pt idx="30437">-6</cx:pt>
          <cx:pt idx="30438">-6</cx:pt>
          <cx:pt idx="30439">-6</cx:pt>
          <cx:pt idx="30440">-6</cx:pt>
          <cx:pt idx="30441">-6</cx:pt>
          <cx:pt idx="30442">-6</cx:pt>
          <cx:pt idx="30443">-5</cx:pt>
          <cx:pt idx="30444">-5</cx:pt>
          <cx:pt idx="30445">-5</cx:pt>
          <cx:pt idx="30446">-5</cx:pt>
          <cx:pt idx="30447">-5</cx:pt>
          <cx:pt idx="30448">-5</cx:pt>
          <cx:pt idx="30449">-5</cx:pt>
          <cx:pt idx="30450">-5</cx:pt>
          <cx:pt idx="30451">-5</cx:pt>
          <cx:pt idx="30452">-5</cx:pt>
          <cx:pt idx="30453">-5</cx:pt>
          <cx:pt idx="30454">-5</cx:pt>
          <cx:pt idx="30455">-5</cx:pt>
          <cx:pt idx="30456">-5</cx:pt>
          <cx:pt idx="30457">-5</cx:pt>
          <cx:pt idx="30458">-5</cx:pt>
          <cx:pt idx="30459">-5</cx:pt>
          <cx:pt idx="30460">-5</cx:pt>
          <cx:pt idx="30461">-5</cx:pt>
          <cx:pt idx="30462">-5</cx:pt>
          <cx:pt idx="30463">-5</cx:pt>
          <cx:pt idx="30464">-5</cx:pt>
          <cx:pt idx="30465">-5</cx:pt>
          <cx:pt idx="30466">-5</cx:pt>
          <cx:pt idx="30467">-5</cx:pt>
          <cx:pt idx="30468">-5</cx:pt>
          <cx:pt idx="30469">-5</cx:pt>
          <cx:pt idx="30470">-5</cx:pt>
          <cx:pt idx="30471">-5</cx:pt>
          <cx:pt idx="30472">-5</cx:pt>
          <cx:pt idx="30473">-5</cx:pt>
          <cx:pt idx="30474">-5</cx:pt>
          <cx:pt idx="30475">-5</cx:pt>
          <cx:pt idx="30476">-5</cx:pt>
          <cx:pt idx="30477">-5</cx:pt>
          <cx:pt idx="30478">-5</cx:pt>
          <cx:pt idx="30479">-5</cx:pt>
          <cx:pt idx="30480">-5</cx:pt>
          <cx:pt idx="30481">-5</cx:pt>
          <cx:pt idx="30482">-5</cx:pt>
          <cx:pt idx="30483">-5</cx:pt>
          <cx:pt idx="30484">-5</cx:pt>
          <cx:pt idx="30485">-5</cx:pt>
          <cx:pt idx="30486">-5</cx:pt>
          <cx:pt idx="30487">-5</cx:pt>
          <cx:pt idx="30488">-5</cx:pt>
          <cx:pt idx="30489">-5</cx:pt>
          <cx:pt idx="30490">-4</cx:pt>
          <cx:pt idx="30491">-4</cx:pt>
          <cx:pt idx="30492">-4</cx:pt>
          <cx:pt idx="30493">-4</cx:pt>
          <cx:pt idx="30494">-4</cx:pt>
          <cx:pt idx="30495">-4</cx:pt>
          <cx:pt idx="30496">-4</cx:pt>
          <cx:pt idx="30497">-4</cx:pt>
          <cx:pt idx="30498">-4</cx:pt>
          <cx:pt idx="30499">-4</cx:pt>
          <cx:pt idx="30500">-4</cx:pt>
          <cx:pt idx="30501">-4</cx:pt>
          <cx:pt idx="30502">-4</cx:pt>
          <cx:pt idx="30503">-4</cx:pt>
          <cx:pt idx="30504">-4</cx:pt>
          <cx:pt idx="30505">-4</cx:pt>
          <cx:pt idx="30506">-4</cx:pt>
          <cx:pt idx="30507">-4</cx:pt>
          <cx:pt idx="30508">-4</cx:pt>
          <cx:pt idx="30509">-4</cx:pt>
          <cx:pt idx="30510">-4</cx:pt>
          <cx:pt idx="30511">-4</cx:pt>
          <cx:pt idx="30512">-4</cx:pt>
          <cx:pt idx="30513">-4</cx:pt>
          <cx:pt idx="30514">-4</cx:pt>
          <cx:pt idx="30515">-4</cx:pt>
          <cx:pt idx="30516">-4</cx:pt>
          <cx:pt idx="30517">-4</cx:pt>
          <cx:pt idx="30518">-4</cx:pt>
          <cx:pt idx="30519">-4</cx:pt>
          <cx:pt idx="30520">-4</cx:pt>
          <cx:pt idx="30521">-4</cx:pt>
          <cx:pt idx="30522">-4</cx:pt>
          <cx:pt idx="30523">-4</cx:pt>
          <cx:pt idx="30524">-4</cx:pt>
          <cx:pt idx="30525">-4</cx:pt>
          <cx:pt idx="30526">-4</cx:pt>
          <cx:pt idx="30527">-4</cx:pt>
          <cx:pt idx="30528">-4</cx:pt>
          <cx:pt idx="30529">-4</cx:pt>
          <cx:pt idx="30530">-4</cx:pt>
          <cx:pt idx="30531">-4</cx:pt>
          <cx:pt idx="30532">-4</cx:pt>
          <cx:pt idx="30533">-4</cx:pt>
          <cx:pt idx="30534">-4</cx:pt>
          <cx:pt idx="30535">-3</cx:pt>
          <cx:pt idx="30536">-3</cx:pt>
          <cx:pt idx="30537">-3</cx:pt>
          <cx:pt idx="30538">-3</cx:pt>
          <cx:pt idx="30539">-3</cx:pt>
          <cx:pt idx="30540">-3</cx:pt>
          <cx:pt idx="30541">-3</cx:pt>
          <cx:pt idx="30542">-3</cx:pt>
          <cx:pt idx="30543">-3</cx:pt>
          <cx:pt idx="30544">-3</cx:pt>
          <cx:pt idx="30545">-3</cx:pt>
          <cx:pt idx="30546">-3</cx:pt>
          <cx:pt idx="30547">-3</cx:pt>
          <cx:pt idx="30548">-3</cx:pt>
          <cx:pt idx="30549">-3</cx:pt>
          <cx:pt idx="30550">-3</cx:pt>
          <cx:pt idx="30551">-3</cx:pt>
          <cx:pt idx="30552">-3</cx:pt>
          <cx:pt idx="30553">-3</cx:pt>
          <cx:pt idx="30554">-3</cx:pt>
          <cx:pt idx="30555">-3</cx:pt>
          <cx:pt idx="30556">-3</cx:pt>
          <cx:pt idx="30557">-3</cx:pt>
          <cx:pt idx="30558">-3</cx:pt>
          <cx:pt idx="30559">-3</cx:pt>
          <cx:pt idx="30560">-3</cx:pt>
          <cx:pt idx="30561">-3</cx:pt>
          <cx:pt idx="30562">-3</cx:pt>
          <cx:pt idx="30563">-3</cx:pt>
          <cx:pt idx="30564">-3</cx:pt>
          <cx:pt idx="30565">-3</cx:pt>
          <cx:pt idx="30566">-3</cx:pt>
          <cx:pt idx="30567">-3</cx:pt>
          <cx:pt idx="30568">-3</cx:pt>
          <cx:pt idx="30569">-3</cx:pt>
          <cx:pt idx="30570">-3</cx:pt>
          <cx:pt idx="30571">-2</cx:pt>
          <cx:pt idx="30572">-2</cx:pt>
          <cx:pt idx="30573">-2</cx:pt>
          <cx:pt idx="30574">-2</cx:pt>
          <cx:pt idx="30575">-2</cx:pt>
          <cx:pt idx="30576">-2</cx:pt>
          <cx:pt idx="30577">-2</cx:pt>
          <cx:pt idx="30578">-2</cx:pt>
          <cx:pt idx="30579">-2</cx:pt>
          <cx:pt idx="30580">-2</cx:pt>
          <cx:pt idx="30581">-2</cx:pt>
          <cx:pt idx="30582">-2</cx:pt>
          <cx:pt idx="30583">-2</cx:pt>
          <cx:pt idx="30584">-2</cx:pt>
          <cx:pt idx="30585">-2</cx:pt>
          <cx:pt idx="30586">-2</cx:pt>
          <cx:pt idx="30587">-2</cx:pt>
          <cx:pt idx="30588">-2</cx:pt>
          <cx:pt idx="30589">-2</cx:pt>
          <cx:pt idx="30590">-2</cx:pt>
          <cx:pt idx="30591">-2</cx:pt>
          <cx:pt idx="30592">-2</cx:pt>
          <cx:pt idx="30593">-2</cx:pt>
          <cx:pt idx="30594">-2</cx:pt>
          <cx:pt idx="30595">-2</cx:pt>
          <cx:pt idx="30596">-2</cx:pt>
          <cx:pt idx="30597">-2</cx:pt>
          <cx:pt idx="30598">-2</cx:pt>
          <cx:pt idx="30599">-2</cx:pt>
          <cx:pt idx="30600">-2</cx:pt>
          <cx:pt idx="30601">-2</cx:pt>
          <cx:pt idx="30602">-2</cx:pt>
          <cx:pt idx="30603">-2</cx:pt>
          <cx:pt idx="30604">-1</cx:pt>
          <cx:pt idx="30605">-1</cx:pt>
          <cx:pt idx="30606">-1</cx:pt>
          <cx:pt idx="30607">-1</cx:pt>
          <cx:pt idx="30608">-1</cx:pt>
          <cx:pt idx="30609">-1</cx:pt>
          <cx:pt idx="30610">-1</cx:pt>
          <cx:pt idx="30611">-1</cx:pt>
          <cx:pt idx="30612">-1</cx:pt>
          <cx:pt idx="30613">-1</cx:pt>
          <cx:pt idx="30614">-1</cx:pt>
          <cx:pt idx="30615">-1</cx:pt>
          <cx:pt idx="30616">-1</cx:pt>
          <cx:pt idx="30617">-1</cx:pt>
          <cx:pt idx="30618">-1</cx:pt>
          <cx:pt idx="30619">-1</cx:pt>
          <cx:pt idx="30620">-1</cx:pt>
          <cx:pt idx="30621">-1</cx:pt>
          <cx:pt idx="30622">-1</cx:pt>
          <cx:pt idx="30623">-1</cx:pt>
          <cx:pt idx="30624">-1</cx:pt>
          <cx:pt idx="30625">-1</cx:pt>
          <cx:pt idx="30626">-1</cx:pt>
          <cx:pt idx="30627">-1</cx:pt>
          <cx:pt idx="30628">-1</cx:pt>
          <cx:pt idx="30629">-1</cx:pt>
          <cx:pt idx="30630">-1</cx:pt>
          <cx:pt idx="30631">-1</cx:pt>
          <cx:pt idx="30632">-1</cx:pt>
          <cx:pt idx="30633">-1</cx:pt>
          <cx:pt idx="30634">-1</cx:pt>
          <cx:pt idx="30635">-1</cx:pt>
          <cx:pt idx="30636">-1</cx:pt>
          <cx:pt idx="30637">-1</cx:pt>
          <cx:pt idx="30638">-1</cx:pt>
          <cx:pt idx="30639">-1</cx:pt>
        </cx:lvl>
      </cx:numDim>
    </cx:data>
  </cx:chartData>
  <cx:chart>
    <cx:title pos="t" align="ctr" overlay="0">
      <cx:tx>
        <cx:txData>
          <cx:v>Distribution of Net metered customers with solar bank, April 2026</cx:v>
        </cx:txData>
      </cx:tx>
      <cx:txPr>
        <a:bodyPr spcFirstLastPara="1" vertOverflow="ellipsis" horzOverflow="overflow" wrap="square" lIns="0" tIns="0" rIns="0" bIns="0" anchor="ctr" anchorCtr="1"/>
        <a:lstStyle/>
        <a:p>
          <a:pPr algn="ctr" rtl="0">
            <a:defRPr/>
          </a:pPr>
          <a:r>
            <a:rPr lang="en-US" sz="1400" b="0" i="0" u="none" strike="noStrike" baseline="0">
              <a:solidFill>
                <a:sysClr val="windowText" lastClr="000000">
                  <a:lumMod val="65000"/>
                  <a:lumOff val="35000"/>
                </a:sysClr>
              </a:solidFill>
              <a:latin typeface="Calibri"/>
            </a:rPr>
            <a:t>Distribution of Net metered customers with solar bank, April 2026</a:t>
          </a:r>
        </a:p>
      </cx:txPr>
    </cx:title>
    <cx:plotArea>
      <cx:plotAreaRegion>
        <cx:series layoutId="clusteredColumn" uniqueId="{FF786751-7502-48C8-B4F0-B1F47761D964}">
          <cx:spPr>
            <a:solidFill>
              <a:srgbClr val="FFC000"/>
            </a:solidFill>
          </cx:spPr>
          <cx:dataLabels/>
          <cx:dataId val="0"/>
          <cx:layoutPr>
            <cx:binning intervalClosed="r" underflow="-10000">
              <cx:binSize val="527"/>
            </cx:binning>
          </cx:layoutPr>
        </cx:series>
      </cx:plotAreaRegion>
      <cx:axis id="0">
        <cx:catScaling gapWidth="0"/>
        <cx:tickLabels/>
        <cx:numFmt formatCode="#,##0" sourceLinked="0"/>
      </cx:axis>
      <cx:axis id="1">
        <cx:valScaling max="10000"/>
        <cx:majorGridlines/>
        <cx:tickLabels/>
      </cx:axis>
    </cx:plotArea>
  </cx:chart>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'SolarBank growth chart'!$A$47999:$A$48001</cx:f>
        <cx:lvl ptCount="3">
          <cx:pt idx="0">Solar bank decrease</cx:pt>
          <cx:pt idx="1">Solar bank no change</cx:pt>
          <cx:pt idx="2">Solar bank increase</cx:pt>
        </cx:lvl>
      </cx:strDim>
      <cx:numDim type="val">
        <cx:f>'SolarBank growth chart'!$B$47999:$B$48001</cx:f>
        <cx:lvl ptCount="3" formatCode="0%">
          <cx:pt idx="0">0.31087078827280112</cx:pt>
          <cx:pt idx="1">0.25181804921756162</cx:pt>
          <cx:pt idx="2">0.4373111625096372</cx:pt>
        </cx:lvl>
      </cx:numDim>
    </cx:data>
  </cx:chartData>
  <cx:chart>
    <cx:title pos="t" align="ctr" overlay="0">
      <cx:tx>
        <cx:txData>
          <cx:v>Solar banks:  A comparison of beginning of year to end of year</cx:v>
        </cx:txData>
      </cx:tx>
      <cx:txPr>
        <a:bodyPr spcFirstLastPara="1" vertOverflow="ellipsis" horzOverflow="overflow" wrap="square" lIns="0" tIns="0" rIns="0" bIns="0" anchor="ctr" anchorCtr="1"/>
        <a:lstStyle/>
        <a:p>
          <a:pPr algn="ctr" rtl="0">
            <a:defRPr/>
          </a:pPr>
          <a:r>
            <a:rPr lang="en-US" sz="1400" b="0" i="0" u="none" strike="noStrike" baseline="0">
              <a:solidFill>
                <a:sysClr val="windowText" lastClr="000000">
                  <a:lumMod val="65000"/>
                  <a:lumOff val="35000"/>
                </a:sysClr>
              </a:solidFill>
              <a:latin typeface="Calibri"/>
            </a:rPr>
            <a:t>Solar banks:  A comparison of beginning of year to end of year</a:t>
          </a:r>
        </a:p>
      </cx:txPr>
    </cx:title>
    <cx:plotArea>
      <cx:plotAreaRegion>
        <cx:series layoutId="funnel" uniqueId="{5E916CDC-14C9-4AFC-99FD-FC0C02A52E8D}">
          <cx:spPr>
            <a:solidFill>
              <a:schemeClr val="accent1">
                <a:lumMod val="60000"/>
                <a:lumOff val="40000"/>
              </a:schemeClr>
            </a:solidFill>
            <a:ln>
              <a:solidFill>
                <a:srgbClr val="CC9900"/>
              </a:solidFill>
            </a:ln>
          </cx:spPr>
          <cx:dataPt idx="1">
            <cx:spPr>
              <a:solidFill>
                <a:srgbClr val="F79646">
                  <a:lumMod val="60000"/>
                  <a:lumOff val="40000"/>
                </a:srgbClr>
              </a:solidFill>
            </cx:spPr>
          </cx:dataPt>
          <cx:dataPt idx="2">
            <cx:spPr>
              <a:solidFill>
                <a:srgbClr val="FFFF99"/>
              </a:solidFill>
            </cx:spPr>
          </cx:dataPt>
          <cx:dataLabels>
            <cx:txPr>
              <a:bodyPr spcFirstLastPara="1" vertOverflow="ellipsis" horzOverflow="overflow" wrap="square" lIns="0" tIns="0" rIns="0" bIns="0" anchor="ctr" anchorCtr="1"/>
              <a:lstStyle/>
              <a:p>
                <a:pPr algn="ctr" rtl="0">
                  <a:defRPr sz="1100" b="1"/>
                </a:pPr>
                <a:endParaRPr lang="en-US" sz="1100" b="1" i="0" u="none" strike="noStrike" baseline="0">
                  <a:solidFill>
                    <a:sysClr val="windowText" lastClr="000000">
                      <a:lumMod val="65000"/>
                      <a:lumOff val="35000"/>
                    </a:sysClr>
                  </a:solidFill>
                  <a:latin typeface="Calibri"/>
                </a:endParaRPr>
              </a:p>
            </cx:txPr>
            <cx:visibility seriesName="0" categoryName="0" value="1"/>
          </cx:dataLabels>
          <cx:dataId val="0"/>
        </cx:series>
      </cx:plotAreaRegion>
      <cx:axis id="0">
        <cx:catScaling gapWidth="0.0599999987"/>
        <cx:tickLabels/>
      </cx:axis>
    </cx:plotArea>
  </cx:chart>
  <cx:spPr>
    <a:ln w="19050">
      <a:solidFill>
        <a:schemeClr val="tx1">
          <a:lumMod val="65000"/>
          <a:lumOff val="35000"/>
        </a:schemeClr>
      </a:solid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B53635F-7A67-4CBE-8D61-D4640491CA2A}" type="datetimeFigureOut">
              <a:rPr lang="en-US" smtClean="0"/>
              <a:pPr/>
              <a:t>5/12/2026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308BFB7-A97A-457D-BC0C-9E3C535FBB55}" type="slidenum">
              <a:rPr lang="en-US" smtClean="0"/>
              <a:pPr/>
              <a:t>‹#›</a:t>
            </a:fld>
            <a:endParaRPr lang="en-US"/>
          </a:p>
        </p:txBody>
      </p:sp>
    </p:spTree>
    <p:extLst>
      <p:ext uri="{BB962C8B-B14F-4D97-AF65-F5344CB8AC3E}">
        <p14:creationId xmlns:p14="http://schemas.microsoft.com/office/powerpoint/2010/main" val="372696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a:t>
            </a:fld>
            <a:endParaRPr lang="en-US"/>
          </a:p>
        </p:txBody>
      </p:sp>
    </p:spTree>
    <p:extLst>
      <p:ext uri="{BB962C8B-B14F-4D97-AF65-F5344CB8AC3E}">
        <p14:creationId xmlns:p14="http://schemas.microsoft.com/office/powerpoint/2010/main" val="553016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22CE0-3AF0-145A-28BB-4E3EB91287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57310B-22F7-8D73-FA02-31F1338BE5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0CCD4-79F9-4997-4F41-9F4A32FBEF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B07DD6-51EF-6C58-CDBE-FEAE04C321DA}"/>
              </a:ext>
            </a:extLst>
          </p:cNvPr>
          <p:cNvSpPr>
            <a:spLocks noGrp="1"/>
          </p:cNvSpPr>
          <p:nvPr>
            <p:ph type="sldNum" sz="quarter" idx="5"/>
          </p:nvPr>
        </p:nvSpPr>
        <p:spPr/>
        <p:txBody>
          <a:bodyPr/>
          <a:lstStyle/>
          <a:p>
            <a:fld id="{3308BFB7-A97A-457D-BC0C-9E3C535FBB55}" type="slidenum">
              <a:rPr lang="en-US" smtClean="0"/>
              <a:pPr/>
              <a:t>10</a:t>
            </a:fld>
            <a:endParaRPr lang="en-US"/>
          </a:p>
        </p:txBody>
      </p:sp>
    </p:spTree>
    <p:extLst>
      <p:ext uri="{BB962C8B-B14F-4D97-AF65-F5344CB8AC3E}">
        <p14:creationId xmlns:p14="http://schemas.microsoft.com/office/powerpoint/2010/main" val="3767195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7DD8D-5951-E02B-C94F-35F6A03057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8ECF8-E4DC-EB0D-1B29-C93B906FC5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A9DD5-B14E-3415-D757-51D4E755AE0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B53170F-D5F9-4CDC-E36B-DEAD01373F89}"/>
              </a:ext>
            </a:extLst>
          </p:cNvPr>
          <p:cNvSpPr>
            <a:spLocks noGrp="1"/>
          </p:cNvSpPr>
          <p:nvPr>
            <p:ph type="sldNum" sz="quarter" idx="5"/>
          </p:nvPr>
        </p:nvSpPr>
        <p:spPr/>
        <p:txBody>
          <a:bodyPr/>
          <a:lstStyle/>
          <a:p>
            <a:fld id="{3308BFB7-A97A-457D-BC0C-9E3C535FBB55}" type="slidenum">
              <a:rPr lang="en-US" smtClean="0"/>
              <a:pPr/>
              <a:t>11</a:t>
            </a:fld>
            <a:endParaRPr lang="en-US"/>
          </a:p>
        </p:txBody>
      </p:sp>
    </p:spTree>
    <p:extLst>
      <p:ext uri="{BB962C8B-B14F-4D97-AF65-F5344CB8AC3E}">
        <p14:creationId xmlns:p14="http://schemas.microsoft.com/office/powerpoint/2010/main" val="925138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63EE4-620A-E04B-BF55-AFAE5A323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DE73DB-C408-9AD1-7446-DD70D39625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852766-3E34-A3BF-064E-5947EF5629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824C05-6B54-AA04-BFF0-1CA4A0FDF728}"/>
              </a:ext>
            </a:extLst>
          </p:cNvPr>
          <p:cNvSpPr>
            <a:spLocks noGrp="1"/>
          </p:cNvSpPr>
          <p:nvPr>
            <p:ph type="sldNum" sz="quarter" idx="5"/>
          </p:nvPr>
        </p:nvSpPr>
        <p:spPr/>
        <p:txBody>
          <a:bodyPr/>
          <a:lstStyle/>
          <a:p>
            <a:fld id="{3308BFB7-A97A-457D-BC0C-9E3C535FBB55}" type="slidenum">
              <a:rPr lang="en-US" smtClean="0"/>
              <a:pPr/>
              <a:t>12</a:t>
            </a:fld>
            <a:endParaRPr lang="en-US"/>
          </a:p>
        </p:txBody>
      </p:sp>
    </p:spTree>
    <p:extLst>
      <p:ext uri="{BB962C8B-B14F-4D97-AF65-F5344CB8AC3E}">
        <p14:creationId xmlns:p14="http://schemas.microsoft.com/office/powerpoint/2010/main" val="3067591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9497C-A93C-4B43-1F06-5C52CD340F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86BFCB-C2BB-49D1-08FF-DC0DADBCA4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BE2E82-B293-3239-6972-246C6A9CF100}"/>
              </a:ext>
            </a:extLst>
          </p:cNvPr>
          <p:cNvSpPr>
            <a:spLocks noGrp="1"/>
          </p:cNvSpPr>
          <p:nvPr>
            <p:ph type="body" idx="1"/>
          </p:nvPr>
        </p:nvSpPr>
        <p:spPr/>
        <p:txBody>
          <a:bodyPr/>
          <a:lstStyle/>
          <a:p>
            <a:r>
              <a:rPr lang="en-US" dirty="0"/>
              <a:t>By solar bank growth, I mean in a particular month, the DG system generated excess solar energy.  If the excess solar energy was paid out at Rate 12 for the month, that is what would have been paid to customers.</a:t>
            </a:r>
          </a:p>
        </p:txBody>
      </p:sp>
      <p:sp>
        <p:nvSpPr>
          <p:cNvPr id="4" name="Slide Number Placeholder 3">
            <a:extLst>
              <a:ext uri="{FF2B5EF4-FFF2-40B4-BE49-F238E27FC236}">
                <a16:creationId xmlns:a16="http://schemas.microsoft.com/office/drawing/2014/main" id="{A556905C-FD14-D4C1-CD60-2E7BEFEE468D}"/>
              </a:ext>
            </a:extLst>
          </p:cNvPr>
          <p:cNvSpPr>
            <a:spLocks noGrp="1"/>
          </p:cNvSpPr>
          <p:nvPr>
            <p:ph type="sldNum" sz="quarter" idx="5"/>
          </p:nvPr>
        </p:nvSpPr>
        <p:spPr/>
        <p:txBody>
          <a:bodyPr/>
          <a:lstStyle/>
          <a:p>
            <a:fld id="{3308BFB7-A97A-457D-BC0C-9E3C535FBB55}" type="slidenum">
              <a:rPr lang="en-US" smtClean="0"/>
              <a:pPr/>
              <a:t>13</a:t>
            </a:fld>
            <a:endParaRPr lang="en-US"/>
          </a:p>
        </p:txBody>
      </p:sp>
    </p:spTree>
    <p:extLst>
      <p:ext uri="{BB962C8B-B14F-4D97-AF65-F5344CB8AC3E}">
        <p14:creationId xmlns:p14="http://schemas.microsoft.com/office/powerpoint/2010/main" val="883198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FA1A5-346A-6F44-E5D4-9F87DCDECE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A1CE2A-F822-912F-8C25-ECB21ABA6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85ECFB-3F8B-9DA8-F072-CCF0CDA5A8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8EDAF2-D818-93C2-6184-871059FB65BA}"/>
              </a:ext>
            </a:extLst>
          </p:cNvPr>
          <p:cNvSpPr>
            <a:spLocks noGrp="1"/>
          </p:cNvSpPr>
          <p:nvPr>
            <p:ph type="sldNum" sz="quarter" idx="5"/>
          </p:nvPr>
        </p:nvSpPr>
        <p:spPr/>
        <p:txBody>
          <a:bodyPr/>
          <a:lstStyle/>
          <a:p>
            <a:fld id="{3308BFB7-A97A-457D-BC0C-9E3C535FBB55}" type="slidenum">
              <a:rPr lang="en-US" smtClean="0"/>
              <a:pPr/>
              <a:t>14</a:t>
            </a:fld>
            <a:endParaRPr lang="en-US"/>
          </a:p>
        </p:txBody>
      </p:sp>
    </p:spTree>
    <p:extLst>
      <p:ext uri="{BB962C8B-B14F-4D97-AF65-F5344CB8AC3E}">
        <p14:creationId xmlns:p14="http://schemas.microsoft.com/office/powerpoint/2010/main" val="42387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B67A8-1509-6D4A-8221-734D959FAA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9482E-EFED-7208-5B68-17D2B32CD1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3A0E2E-5332-AB58-ABA2-BBB9CEEE5A9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8BA9107-2170-0B49-59D4-048703E5221A}"/>
              </a:ext>
            </a:extLst>
          </p:cNvPr>
          <p:cNvSpPr>
            <a:spLocks noGrp="1"/>
          </p:cNvSpPr>
          <p:nvPr>
            <p:ph type="sldNum" sz="quarter" idx="5"/>
          </p:nvPr>
        </p:nvSpPr>
        <p:spPr/>
        <p:txBody>
          <a:bodyPr/>
          <a:lstStyle/>
          <a:p>
            <a:fld id="{3308BFB7-A97A-457D-BC0C-9E3C535FBB55}" type="slidenum">
              <a:rPr lang="en-US" smtClean="0"/>
              <a:pPr/>
              <a:t>15</a:t>
            </a:fld>
            <a:endParaRPr lang="en-US"/>
          </a:p>
        </p:txBody>
      </p:sp>
    </p:spTree>
    <p:extLst>
      <p:ext uri="{BB962C8B-B14F-4D97-AF65-F5344CB8AC3E}">
        <p14:creationId xmlns:p14="http://schemas.microsoft.com/office/powerpoint/2010/main" val="1198946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2C1EF-14BD-A578-9FB3-9146BE9383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D88E6D-EAFD-5400-6855-11DCB9C542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F918E-96E7-A8AE-7475-DFC6102A03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72A2E5-AF55-7AAE-7EE3-807C2BC41424}"/>
              </a:ext>
            </a:extLst>
          </p:cNvPr>
          <p:cNvSpPr>
            <a:spLocks noGrp="1"/>
          </p:cNvSpPr>
          <p:nvPr>
            <p:ph type="sldNum" sz="quarter" idx="5"/>
          </p:nvPr>
        </p:nvSpPr>
        <p:spPr/>
        <p:txBody>
          <a:bodyPr/>
          <a:lstStyle/>
          <a:p>
            <a:fld id="{3308BFB7-A97A-457D-BC0C-9E3C535FBB55}" type="slidenum">
              <a:rPr lang="en-US" smtClean="0"/>
              <a:pPr/>
              <a:t>16</a:t>
            </a:fld>
            <a:endParaRPr lang="en-US"/>
          </a:p>
        </p:txBody>
      </p:sp>
    </p:spTree>
    <p:extLst>
      <p:ext uri="{BB962C8B-B14F-4D97-AF65-F5344CB8AC3E}">
        <p14:creationId xmlns:p14="http://schemas.microsoft.com/office/powerpoint/2010/main" val="754204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17</a:t>
            </a:fld>
            <a:endParaRPr lang="en-US"/>
          </a:p>
        </p:txBody>
      </p:sp>
    </p:spTree>
    <p:extLst>
      <p:ext uri="{BB962C8B-B14F-4D97-AF65-F5344CB8AC3E}">
        <p14:creationId xmlns:p14="http://schemas.microsoft.com/office/powerpoint/2010/main" val="22704966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DE5B8-FAB9-E133-152C-62E3B6A871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E4FFE4-965E-00F5-729C-3E2FED667D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AA9453-0D0E-C8EB-F5B1-5C34EE8516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42CBC7-0B77-01E7-0FA0-C1A92C6C0881}"/>
              </a:ext>
            </a:extLst>
          </p:cNvPr>
          <p:cNvSpPr>
            <a:spLocks noGrp="1"/>
          </p:cNvSpPr>
          <p:nvPr>
            <p:ph type="sldNum" sz="quarter" idx="5"/>
          </p:nvPr>
        </p:nvSpPr>
        <p:spPr/>
        <p:txBody>
          <a:bodyPr/>
          <a:lstStyle/>
          <a:p>
            <a:fld id="{3308BFB7-A97A-457D-BC0C-9E3C535FBB55}" type="slidenum">
              <a:rPr lang="en-US" smtClean="0"/>
              <a:pPr/>
              <a:t>18</a:t>
            </a:fld>
            <a:endParaRPr lang="en-US"/>
          </a:p>
        </p:txBody>
      </p:sp>
    </p:spTree>
    <p:extLst>
      <p:ext uri="{BB962C8B-B14F-4D97-AF65-F5344CB8AC3E}">
        <p14:creationId xmlns:p14="http://schemas.microsoft.com/office/powerpoint/2010/main" val="42310070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C82C9-ADEB-959C-C485-0D60C8556D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7B2E4E-F3F1-EFC7-41E8-93ED22CE3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6F8915-0976-BA05-BA9A-117A302C8F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6E1873-18CC-89B0-4E65-76673C15C636}"/>
              </a:ext>
            </a:extLst>
          </p:cNvPr>
          <p:cNvSpPr>
            <a:spLocks noGrp="1"/>
          </p:cNvSpPr>
          <p:nvPr>
            <p:ph type="sldNum" sz="quarter" idx="5"/>
          </p:nvPr>
        </p:nvSpPr>
        <p:spPr/>
        <p:txBody>
          <a:bodyPr/>
          <a:lstStyle/>
          <a:p>
            <a:fld id="{3308BFB7-A97A-457D-BC0C-9E3C535FBB55}" type="slidenum">
              <a:rPr lang="en-US" smtClean="0"/>
              <a:pPr/>
              <a:t>19</a:t>
            </a:fld>
            <a:endParaRPr lang="en-US"/>
          </a:p>
        </p:txBody>
      </p:sp>
    </p:spTree>
    <p:extLst>
      <p:ext uri="{BB962C8B-B14F-4D97-AF65-F5344CB8AC3E}">
        <p14:creationId xmlns:p14="http://schemas.microsoft.com/office/powerpoint/2010/main" val="4094808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a:t>
            </a:fld>
            <a:endParaRPr lang="en-US"/>
          </a:p>
        </p:txBody>
      </p:sp>
    </p:spTree>
    <p:extLst>
      <p:ext uri="{BB962C8B-B14F-4D97-AF65-F5344CB8AC3E}">
        <p14:creationId xmlns:p14="http://schemas.microsoft.com/office/powerpoint/2010/main" val="35633662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3016B-EC6B-193B-088F-A51515EBA4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90D4FD-E525-940F-F919-14353382C9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A4079F-2199-572C-2FEC-21FF9EAD2F1E}"/>
              </a:ext>
            </a:extLst>
          </p:cNvPr>
          <p:cNvSpPr>
            <a:spLocks noGrp="1"/>
          </p:cNvSpPr>
          <p:nvPr>
            <p:ph type="body" idx="1"/>
          </p:nvPr>
        </p:nvSpPr>
        <p:spPr/>
        <p:txBody>
          <a:bodyPr/>
          <a:lstStyle/>
          <a:p>
            <a:r>
              <a:rPr lang="en-US" dirty="0"/>
              <a:t>This is the current Rate 12 avoided costs on file at the Commission.  KPCS = kWh off-peak, KOCS = kWh on-peak, KMCS = kWh super off-peak, KGCS = gross kWh</a:t>
            </a:r>
          </a:p>
        </p:txBody>
      </p:sp>
      <p:sp>
        <p:nvSpPr>
          <p:cNvPr id="4" name="Slide Number Placeholder 3">
            <a:extLst>
              <a:ext uri="{FF2B5EF4-FFF2-40B4-BE49-F238E27FC236}">
                <a16:creationId xmlns:a16="http://schemas.microsoft.com/office/drawing/2014/main" id="{28560DAA-23FE-6137-CA7E-BAA1D75EFECC}"/>
              </a:ext>
            </a:extLst>
          </p:cNvPr>
          <p:cNvSpPr>
            <a:spLocks noGrp="1"/>
          </p:cNvSpPr>
          <p:nvPr>
            <p:ph type="sldNum" sz="quarter" idx="5"/>
          </p:nvPr>
        </p:nvSpPr>
        <p:spPr/>
        <p:txBody>
          <a:bodyPr/>
          <a:lstStyle/>
          <a:p>
            <a:fld id="{3308BFB7-A97A-457D-BC0C-9E3C535FBB55}" type="slidenum">
              <a:rPr lang="en-US" smtClean="0"/>
              <a:pPr/>
              <a:t>20</a:t>
            </a:fld>
            <a:endParaRPr lang="en-US"/>
          </a:p>
        </p:txBody>
      </p:sp>
    </p:spTree>
    <p:extLst>
      <p:ext uri="{BB962C8B-B14F-4D97-AF65-F5344CB8AC3E}">
        <p14:creationId xmlns:p14="http://schemas.microsoft.com/office/powerpoint/2010/main" val="9439954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21</a:t>
            </a:fld>
            <a:endParaRPr lang="en-US"/>
          </a:p>
        </p:txBody>
      </p:sp>
    </p:spTree>
    <p:extLst>
      <p:ext uri="{BB962C8B-B14F-4D97-AF65-F5344CB8AC3E}">
        <p14:creationId xmlns:p14="http://schemas.microsoft.com/office/powerpoint/2010/main" val="2316398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3</a:t>
            </a:fld>
            <a:endParaRPr lang="en-US"/>
          </a:p>
        </p:txBody>
      </p:sp>
    </p:spTree>
    <p:extLst>
      <p:ext uri="{BB962C8B-B14F-4D97-AF65-F5344CB8AC3E}">
        <p14:creationId xmlns:p14="http://schemas.microsoft.com/office/powerpoint/2010/main" val="1736950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4D6EB-442C-4CC7-5B06-0950D65859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1F8DF0-CA93-48A1-61A5-192BF9D7F0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89BB5-86A9-9291-46E4-52820E4EED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D315A4-BA25-4F4D-918E-E2BCD0D082C0}"/>
              </a:ext>
            </a:extLst>
          </p:cNvPr>
          <p:cNvSpPr>
            <a:spLocks noGrp="1"/>
          </p:cNvSpPr>
          <p:nvPr>
            <p:ph type="sldNum" sz="quarter" idx="5"/>
          </p:nvPr>
        </p:nvSpPr>
        <p:spPr/>
        <p:txBody>
          <a:bodyPr/>
          <a:lstStyle/>
          <a:p>
            <a:fld id="{3308BFB7-A97A-457D-BC0C-9E3C535FBB55}" type="slidenum">
              <a:rPr lang="en-US" smtClean="0"/>
              <a:pPr/>
              <a:t>4</a:t>
            </a:fld>
            <a:endParaRPr lang="en-US"/>
          </a:p>
        </p:txBody>
      </p:sp>
    </p:spTree>
    <p:extLst>
      <p:ext uri="{BB962C8B-B14F-4D97-AF65-F5344CB8AC3E}">
        <p14:creationId xmlns:p14="http://schemas.microsoft.com/office/powerpoint/2010/main" val="3747631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5</a:t>
            </a:fld>
            <a:endParaRPr lang="en-US"/>
          </a:p>
        </p:txBody>
      </p:sp>
    </p:spTree>
    <p:extLst>
      <p:ext uri="{BB962C8B-B14F-4D97-AF65-F5344CB8AC3E}">
        <p14:creationId xmlns:p14="http://schemas.microsoft.com/office/powerpoint/2010/main" val="538125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6</a:t>
            </a:fld>
            <a:endParaRPr lang="en-US"/>
          </a:p>
        </p:txBody>
      </p:sp>
    </p:spTree>
    <p:extLst>
      <p:ext uri="{BB962C8B-B14F-4D97-AF65-F5344CB8AC3E}">
        <p14:creationId xmlns:p14="http://schemas.microsoft.com/office/powerpoint/2010/main" val="3014712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4C746-006E-9FAF-B3D1-A25D955D4F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AD617F-3114-9EB4-749A-4A205C263C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FC7440-57F2-B03B-35BF-884406D7D1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6C6040-CE88-0D64-DE9F-0AD0BFAF50E3}"/>
              </a:ext>
            </a:extLst>
          </p:cNvPr>
          <p:cNvSpPr>
            <a:spLocks noGrp="1"/>
          </p:cNvSpPr>
          <p:nvPr>
            <p:ph type="sldNum" sz="quarter" idx="5"/>
          </p:nvPr>
        </p:nvSpPr>
        <p:spPr/>
        <p:txBody>
          <a:bodyPr/>
          <a:lstStyle/>
          <a:p>
            <a:fld id="{3308BFB7-A97A-457D-BC0C-9E3C535FBB55}" type="slidenum">
              <a:rPr lang="en-US" smtClean="0"/>
              <a:pPr/>
              <a:t>7</a:t>
            </a:fld>
            <a:endParaRPr lang="en-US"/>
          </a:p>
        </p:txBody>
      </p:sp>
    </p:spTree>
    <p:extLst>
      <p:ext uri="{BB962C8B-B14F-4D97-AF65-F5344CB8AC3E}">
        <p14:creationId xmlns:p14="http://schemas.microsoft.com/office/powerpoint/2010/main" val="389409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8</a:t>
            </a:fld>
            <a:endParaRPr lang="en-US"/>
          </a:p>
        </p:txBody>
      </p:sp>
    </p:spTree>
    <p:extLst>
      <p:ext uri="{BB962C8B-B14F-4D97-AF65-F5344CB8AC3E}">
        <p14:creationId xmlns:p14="http://schemas.microsoft.com/office/powerpoint/2010/main" val="3237118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9</a:t>
            </a:fld>
            <a:endParaRPr lang="en-US"/>
          </a:p>
        </p:txBody>
      </p:sp>
    </p:spTree>
    <p:extLst>
      <p:ext uri="{BB962C8B-B14F-4D97-AF65-F5344CB8AC3E}">
        <p14:creationId xmlns:p14="http://schemas.microsoft.com/office/powerpoint/2010/main" val="6356131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2563" y="-19783"/>
            <a:ext cx="9161917" cy="6877783"/>
          </a:xfrm>
          <a:prstGeom prst="rect">
            <a:avLst/>
          </a:prstGeom>
        </p:spPr>
      </p:pic>
      <p:sp>
        <p:nvSpPr>
          <p:cNvPr id="2" name="Title 1"/>
          <p:cNvSpPr>
            <a:spLocks noGrp="1"/>
          </p:cNvSpPr>
          <p:nvPr>
            <p:ph type="ctrTitle"/>
          </p:nvPr>
        </p:nvSpPr>
        <p:spPr>
          <a:xfrm>
            <a:off x="824742" y="838200"/>
            <a:ext cx="7591125" cy="1676400"/>
          </a:xfrm>
          <a:prstGeom prst="rect">
            <a:avLst/>
          </a:prstGeom>
        </p:spPr>
        <p:txBody>
          <a:bodyPr anchor="b" anchorCtr="0">
            <a:noAutofit/>
          </a:bodyPr>
          <a:lstStyle>
            <a:lvl1pPr algn="l">
              <a:lnSpc>
                <a:spcPct val="110000"/>
              </a:lnSpc>
              <a:defRPr sz="5000" b="0" cap="none" spc="100" baseline="0">
                <a:solidFill>
                  <a:schemeClr val="bg1"/>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825101" y="2590800"/>
            <a:ext cx="7620000" cy="457200"/>
          </a:xfrm>
          <a:prstGeom prst="rect">
            <a:avLst/>
          </a:prstGeom>
        </p:spPr>
        <p:txBody>
          <a:bodyPr anchor="ctr"/>
          <a:lstStyle>
            <a:lvl1pPr marL="0" indent="0" algn="l">
              <a:buNone/>
              <a:defRPr sz="1600" b="1" cap="all"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12" name="Straight Connector 11"/>
          <p:cNvCxnSpPr/>
          <p:nvPr userDrawn="1"/>
        </p:nvCxnSpPr>
        <p:spPr>
          <a:xfrm flipV="1">
            <a:off x="914400" y="25908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userDrawn="1"/>
        </p:nvCxnSpPr>
        <p:spPr>
          <a:xfrm flipV="1">
            <a:off x="914400" y="30480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sp>
        <p:nvSpPr>
          <p:cNvPr id="15" name="TextBox 14"/>
          <p:cNvSpPr txBox="1"/>
          <p:nvPr userDrawn="1"/>
        </p:nvSpPr>
        <p:spPr>
          <a:xfrm>
            <a:off x="790875" y="6324600"/>
            <a:ext cx="3095325" cy="228600"/>
          </a:xfrm>
          <a:prstGeom prst="rect">
            <a:avLst/>
          </a:prstGeom>
          <a:noFill/>
        </p:spPr>
        <p:txBody>
          <a:bodyPr wrap="square" rtlCol="0">
            <a:spAutoFit/>
          </a:bodyPr>
          <a:lstStyle/>
          <a:p>
            <a:pPr algn="l"/>
            <a:r>
              <a:rPr lang="en-US" sz="900" b="1" cap="all" spc="100" baseline="0" dirty="0">
                <a:solidFill>
                  <a:schemeClr val="tx1">
                    <a:lumMod val="65000"/>
                    <a:lumOff val="35000"/>
                  </a:schemeClr>
                </a:solidFill>
                <a:latin typeface="Arial" pitchFamily="34" charset="0"/>
                <a:cs typeface="Arial" pitchFamily="34" charset="0"/>
              </a:rPr>
              <a:t>May 12, 2026</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Standard Content with Copy">
    <p:spTree>
      <p:nvGrpSpPr>
        <p:cNvPr id="1" name=""/>
        <p:cNvGrpSpPr/>
        <p:nvPr/>
      </p:nvGrpSpPr>
      <p:grpSpPr>
        <a:xfrm>
          <a:off x="0" y="0"/>
          <a:ext cx="0" cy="0"/>
          <a:chOff x="0" y="0"/>
          <a:chExt cx="0" cy="0"/>
        </a:xfrm>
      </p:grpSpPr>
      <p:sp>
        <p:nvSpPr>
          <p:cNvPr id="2" name="Title 1"/>
          <p:cNvSpPr>
            <a:spLocks noGrp="1"/>
          </p:cNvSpPr>
          <p:nvPr>
            <p:ph type="title"/>
          </p:nvPr>
        </p:nvSpPr>
        <p:spPr>
          <a:xfrm>
            <a:off x="370217"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0217"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72533" y="2057400"/>
            <a:ext cx="8305800" cy="3657600"/>
          </a:xfrm>
          <a:prstGeom prst="rect">
            <a:avLst/>
          </a:prstGeom>
        </p:spPr>
        <p:txBody>
          <a:bodyPr/>
          <a:lstStyle>
            <a:lvl1pPr marL="0" indent="0">
              <a:lnSpc>
                <a:spcPct val="120000"/>
              </a:lnSpc>
              <a:spcBef>
                <a:spcPts val="200"/>
              </a:spcBef>
              <a:buNone/>
              <a:defRPr sz="1600">
                <a:solidFill>
                  <a:schemeClr val="tx1">
                    <a:lumMod val="65000"/>
                    <a:lumOff val="35000"/>
                  </a:schemeClr>
                </a:solidFill>
                <a:latin typeface="Arial" pitchFamily="34" charset="0"/>
              </a:defRPr>
            </a:lvl1pPr>
            <a:lvl2pPr marL="0" indent="0">
              <a:lnSpc>
                <a:spcPct val="120000"/>
              </a:lnSpc>
              <a:spcBef>
                <a:spcPts val="200"/>
              </a:spcBef>
              <a:buNone/>
              <a:defRPr sz="1600">
                <a:solidFill>
                  <a:schemeClr val="tx1">
                    <a:lumMod val="65000"/>
                    <a:lumOff val="35000"/>
                  </a:schemeClr>
                </a:solidFill>
                <a:latin typeface="Arial" pitchFamily="34" charset="0"/>
              </a:defRPr>
            </a:lvl2pPr>
            <a:lvl3pPr marL="0" indent="0">
              <a:lnSpc>
                <a:spcPct val="120000"/>
              </a:lnSpc>
              <a:spcBef>
                <a:spcPts val="200"/>
              </a:spcBef>
              <a:buNone/>
              <a:defRPr sz="1600">
                <a:solidFill>
                  <a:schemeClr val="tx1">
                    <a:lumMod val="65000"/>
                    <a:lumOff val="35000"/>
                  </a:schemeClr>
                </a:solidFill>
                <a:latin typeface="Arial" pitchFamily="34" charset="0"/>
              </a:defRPr>
            </a:lvl3pPr>
            <a:lvl4pPr marL="0" indent="0">
              <a:lnSpc>
                <a:spcPct val="120000"/>
              </a:lnSpc>
              <a:spcBef>
                <a:spcPts val="200"/>
              </a:spcBef>
              <a:buNone/>
              <a:defRPr sz="1600">
                <a:solidFill>
                  <a:schemeClr val="tx1">
                    <a:lumMod val="65000"/>
                    <a:lumOff val="35000"/>
                  </a:schemeClr>
                </a:solidFill>
                <a:latin typeface="Arial" pitchFamily="34" charset="0"/>
              </a:defRPr>
            </a:lvl4pPr>
            <a:lvl5pPr marL="0" indent="0">
              <a:lnSpc>
                <a:spcPct val="120000"/>
              </a:lnSpc>
              <a:spcBef>
                <a:spcPts val="200"/>
              </a:spcBef>
              <a:buNone/>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65984" y="6324600"/>
            <a:ext cx="244802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12, 2026</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tandard Conten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377526"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8684"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81000" y="2057400"/>
            <a:ext cx="8305800" cy="3657600"/>
          </a:xfrm>
          <a:prstGeom prst="rect">
            <a:avLst/>
          </a:prstGeom>
        </p:spPr>
        <p:txBody>
          <a:bodyPr/>
          <a:lstStyle>
            <a:lvl1pPr marL="228600" indent="-228600">
              <a:lnSpc>
                <a:spcPct val="120000"/>
              </a:lnSpc>
              <a:spcBef>
                <a:spcPts val="200"/>
              </a:spcBef>
              <a:defRPr sz="1600">
                <a:solidFill>
                  <a:schemeClr val="tx1">
                    <a:lumMod val="65000"/>
                    <a:lumOff val="35000"/>
                  </a:schemeClr>
                </a:solidFill>
                <a:latin typeface="Arial" pitchFamily="34" charset="0"/>
              </a:defRPr>
            </a:lvl1pPr>
            <a:lvl2pPr marL="457200" indent="-228600">
              <a:lnSpc>
                <a:spcPct val="120000"/>
              </a:lnSpc>
              <a:spcBef>
                <a:spcPts val="200"/>
              </a:spcBef>
              <a:defRPr sz="1600">
                <a:solidFill>
                  <a:schemeClr val="tx1">
                    <a:lumMod val="65000"/>
                    <a:lumOff val="35000"/>
                  </a:schemeClr>
                </a:solidFill>
                <a:latin typeface="Arial" pitchFamily="34" charset="0"/>
              </a:defRPr>
            </a:lvl2pPr>
            <a:lvl3pPr marL="914400" indent="-457200">
              <a:lnSpc>
                <a:spcPct val="120000"/>
              </a:lnSpc>
              <a:spcBef>
                <a:spcPts val="200"/>
              </a:spcBef>
              <a:buFont typeface="Courier New" panose="02070309020205020404" pitchFamily="49" charset="0"/>
              <a:buChar char="o"/>
              <a:defRPr sz="1600">
                <a:solidFill>
                  <a:schemeClr val="tx1">
                    <a:lumMod val="65000"/>
                    <a:lumOff val="35000"/>
                  </a:schemeClr>
                </a:solidFill>
                <a:latin typeface="Arial" pitchFamily="34" charset="0"/>
              </a:defRPr>
            </a:lvl3pPr>
            <a:lvl4pPr marL="228600" indent="-228600">
              <a:lnSpc>
                <a:spcPct val="120000"/>
              </a:lnSpc>
              <a:spcBef>
                <a:spcPts val="200"/>
              </a:spcBef>
              <a:defRPr sz="1600">
                <a:solidFill>
                  <a:schemeClr val="tx1">
                    <a:lumMod val="65000"/>
                    <a:lumOff val="35000"/>
                  </a:schemeClr>
                </a:solidFill>
                <a:latin typeface="Arial" pitchFamily="34" charset="0"/>
              </a:defRPr>
            </a:lvl4pPr>
            <a:lvl5pPr marL="228600" indent="-228600">
              <a:lnSpc>
                <a:spcPct val="120000"/>
              </a:lnSpc>
              <a:spcBef>
                <a:spcPts val="200"/>
              </a:spcBef>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12, 2026</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dirty="0"/>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12, 2026</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with Graphic">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427038"/>
          </a:xfrm>
          <a:prstGeom prst="rect">
            <a:avLst/>
          </a:prstGeom>
        </p:spPr>
        <p:txBody>
          <a:bodyPr anchor="ctr"/>
          <a:lstStyle>
            <a:lvl1pPr algn="l">
              <a:defRPr sz="1400" b="1" cap="all" spc="100" baseline="0">
                <a:solidFill>
                  <a:schemeClr val="accent5">
                    <a:lumMod val="75000"/>
                  </a:schemeClr>
                </a:solidFill>
                <a:latin typeface="Arial" pitchFamily="34" charset="0"/>
              </a:defRPr>
            </a:lvl1pPr>
          </a:lstStyle>
          <a:p>
            <a:r>
              <a:rPr lang="en-US" dirty="0"/>
              <a:t>Click to edit Master title style</a:t>
            </a:r>
          </a:p>
        </p:txBody>
      </p:sp>
      <p:cxnSp>
        <p:nvCxnSpPr>
          <p:cNvPr id="4" name="Straight Connector 3"/>
          <p:cNvCxnSpPr/>
          <p:nvPr userDrawn="1"/>
        </p:nvCxnSpPr>
        <p:spPr>
          <a:xfrm>
            <a:off x="486075" y="1041399"/>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5" name="TextBox 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12, 2026</a:t>
            </a:r>
            <a:endParaRPr lang="en-US" sz="900" b="0" cap="all" spc="100" baseline="0" dirty="0">
              <a:solidFill>
                <a:schemeClr val="tx1">
                  <a:lumMod val="65000"/>
                  <a:lumOff val="35000"/>
                </a:schemeClr>
              </a:solidFill>
              <a:latin typeface="Arial" pitchFamily="34" charset="0"/>
              <a:cs typeface="Arial" pitchFamily="34" charset="0"/>
            </a:endParaRPr>
          </a:p>
        </p:txBody>
      </p:sp>
      <p:cxnSp>
        <p:nvCxnSpPr>
          <p:cNvPr id="7" name="Straight Connector 6"/>
          <p:cNvCxnSpPr/>
          <p:nvPr userDrawn="1"/>
        </p:nvCxnSpPr>
        <p:spPr>
          <a:xfrm>
            <a:off x="499535" y="6096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12, 2026</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No Template">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hank you">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52" r:id="rId3"/>
    <p:sldLayoutId id="2147483650" r:id="rId4"/>
    <p:sldLayoutId id="2147483654" r:id="rId5"/>
    <p:sldLayoutId id="2147483655" r:id="rId6"/>
    <p:sldLayoutId id="2147483657" r:id="rId7"/>
    <p:sldLayoutId id="2147483659" r:id="rId8"/>
  </p:sldLayoutIdLst>
  <p:transition>
    <p:fade/>
  </p:transition>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microsoft.com/office/2014/relationships/chartEx" Target="../charts/chartEx3.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5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00.png"/></Relationships>
</file>

<file path=ppt/slides/_rels/slide7.xml.rels><?xml version="1.0" encoding="UTF-8" standalone="yes"?>
<Relationships xmlns="http://schemas.openxmlformats.org/package/2006/relationships"><Relationship Id="rId3" Type="http://schemas.microsoft.com/office/2014/relationships/chartEx" Target="../charts/chartEx2.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4000" dirty="0">
                <a:latin typeface="+mj-lt"/>
              </a:rPr>
              <a:t>Pricing Advisory Committee (PRAC) – FINAL</a:t>
            </a:r>
          </a:p>
        </p:txBody>
      </p:sp>
      <p:sp>
        <p:nvSpPr>
          <p:cNvPr id="5" name="Subtitle 4"/>
          <p:cNvSpPr>
            <a:spLocks noGrp="1"/>
          </p:cNvSpPr>
          <p:nvPr>
            <p:ph type="subTitle" idx="1"/>
          </p:nvPr>
        </p:nvSpPr>
        <p:spPr/>
        <p:txBody>
          <a:bodyPr/>
          <a:lstStyle/>
          <a:p>
            <a:r>
              <a:rPr lang="en-US" dirty="0">
                <a:latin typeface="+mj-lt"/>
              </a:rPr>
              <a:t>May 12, 2026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7BBA6-A48C-D77F-0504-9E5EC110D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A036B5-E889-89AA-6DAC-69781C4BC50A}"/>
              </a:ext>
            </a:extLst>
          </p:cNvPr>
          <p:cNvSpPr>
            <a:spLocks noGrp="1"/>
          </p:cNvSpPr>
          <p:nvPr>
            <p:ph type="title"/>
          </p:nvPr>
        </p:nvSpPr>
        <p:spPr/>
        <p:txBody>
          <a:bodyPr/>
          <a:lstStyle/>
          <a:p>
            <a:r>
              <a:rPr lang="en-US" dirty="0"/>
              <a:t>II. Net metering</a:t>
            </a:r>
          </a:p>
        </p:txBody>
      </p:sp>
      <p:sp>
        <p:nvSpPr>
          <p:cNvPr id="3" name="Content Placeholder 2">
            <a:extLst>
              <a:ext uri="{FF2B5EF4-FFF2-40B4-BE49-F238E27FC236}">
                <a16:creationId xmlns:a16="http://schemas.microsoft.com/office/drawing/2014/main" id="{AFC94914-2D91-D9AD-8D35-E2B8CA9F2211}"/>
              </a:ext>
            </a:extLst>
          </p:cNvPr>
          <p:cNvSpPr>
            <a:spLocks noGrp="1"/>
          </p:cNvSpPr>
          <p:nvPr>
            <p:ph sz="half" idx="1"/>
          </p:nvPr>
        </p:nvSpPr>
        <p:spPr/>
        <p:txBody>
          <a:bodyPr/>
          <a:lstStyle/>
          <a:p>
            <a:r>
              <a:rPr lang="en-US" dirty="0"/>
              <a:t>Solar Banks</a:t>
            </a:r>
          </a:p>
        </p:txBody>
      </p:sp>
      <p:sp>
        <p:nvSpPr>
          <p:cNvPr id="4" name="Content Placeholder 3">
            <a:extLst>
              <a:ext uri="{FF2B5EF4-FFF2-40B4-BE49-F238E27FC236}">
                <a16:creationId xmlns:a16="http://schemas.microsoft.com/office/drawing/2014/main" id="{E166F545-D0AC-8D8F-3D23-8E596DBC2F4E}"/>
              </a:ext>
            </a:extLst>
          </p:cNvPr>
          <p:cNvSpPr>
            <a:spLocks noGrp="1"/>
          </p:cNvSpPr>
          <p:nvPr>
            <p:ph sz="half" idx="2"/>
          </p:nvPr>
        </p:nvSpPr>
        <p:spPr/>
        <p:txBody>
          <a:bodyPr/>
          <a:lstStyle/>
          <a:p>
            <a:r>
              <a:rPr lang="en-US" dirty="0"/>
              <a:t>Annual solar bank data</a:t>
            </a:r>
          </a:p>
          <a:p>
            <a:r>
              <a:rPr lang="en-US" dirty="0"/>
              <a:t>Monthly solar bank data:  April 2025-March 2026</a:t>
            </a:r>
          </a:p>
          <a:p>
            <a:r>
              <a:rPr lang="en-US" dirty="0"/>
              <a:t>Solar banking at other utilities</a:t>
            </a:r>
          </a:p>
          <a:p>
            <a:endParaRPr lang="en-US" dirty="0"/>
          </a:p>
        </p:txBody>
      </p:sp>
      <p:sp>
        <p:nvSpPr>
          <p:cNvPr id="5" name="TextBox 4">
            <a:extLst>
              <a:ext uri="{FF2B5EF4-FFF2-40B4-BE49-F238E27FC236}">
                <a16:creationId xmlns:a16="http://schemas.microsoft.com/office/drawing/2014/main" id="{1AEB3DCD-C8E1-3ED3-CA3A-DDC8A3BF7EBA}"/>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49652964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015FF-E000-A1A7-9C9A-00B8CADB0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B44A18-40A9-DA4C-3B2F-7F5627D38036}"/>
              </a:ext>
            </a:extLst>
          </p:cNvPr>
          <p:cNvSpPr>
            <a:spLocks noGrp="1"/>
          </p:cNvSpPr>
          <p:nvPr>
            <p:ph type="title"/>
          </p:nvPr>
        </p:nvSpPr>
        <p:spPr/>
        <p:txBody>
          <a:bodyPr/>
          <a:lstStyle/>
          <a:p>
            <a:r>
              <a:rPr lang="en-US" dirty="0"/>
              <a:t>II. Solar banks: April 2025-March 2026</a:t>
            </a:r>
          </a:p>
        </p:txBody>
      </p:sp>
      <p:sp>
        <p:nvSpPr>
          <p:cNvPr id="3" name="Content Placeholder 2">
            <a:extLst>
              <a:ext uri="{FF2B5EF4-FFF2-40B4-BE49-F238E27FC236}">
                <a16:creationId xmlns:a16="http://schemas.microsoft.com/office/drawing/2014/main" id="{A5524BC8-FC84-8A71-391B-B715859A4177}"/>
              </a:ext>
            </a:extLst>
          </p:cNvPr>
          <p:cNvSpPr>
            <a:spLocks noGrp="1"/>
          </p:cNvSpPr>
          <p:nvPr>
            <p:ph sz="half" idx="1"/>
          </p:nvPr>
        </p:nvSpPr>
        <p:spPr/>
        <p:txBody>
          <a:bodyPr/>
          <a:lstStyle/>
          <a:p>
            <a:r>
              <a:rPr lang="en-US" dirty="0"/>
              <a:t>An annual look</a:t>
            </a:r>
          </a:p>
        </p:txBody>
      </p:sp>
      <p:sp>
        <p:nvSpPr>
          <p:cNvPr id="5" name="TextBox 4">
            <a:extLst>
              <a:ext uri="{FF2B5EF4-FFF2-40B4-BE49-F238E27FC236}">
                <a16:creationId xmlns:a16="http://schemas.microsoft.com/office/drawing/2014/main" id="{0382B54E-E637-B7B9-E214-0112560BFA23}"/>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mc:AlternateContent xmlns:mc="http://schemas.openxmlformats.org/markup-compatibility/2006" xmlns:cx2="http://schemas.microsoft.com/office/drawing/2015/10/21/chartex">
        <mc:Choice Requires="cx2">
          <p:graphicFrame>
            <p:nvGraphicFramePr>
              <p:cNvPr id="6" name="Chart 5">
                <a:extLst>
                  <a:ext uri="{FF2B5EF4-FFF2-40B4-BE49-F238E27FC236}">
                    <a16:creationId xmlns:a16="http://schemas.microsoft.com/office/drawing/2014/main" id="{CE44EB04-7DC4-D7BB-CCAD-D5F0415AE106}"/>
                  </a:ext>
                </a:extLst>
              </p:cNvPr>
              <p:cNvGraphicFramePr/>
              <p:nvPr>
                <p:extLst>
                  <p:ext uri="{D42A27DB-BD31-4B8C-83A1-F6EECF244321}">
                    <p14:modId xmlns:p14="http://schemas.microsoft.com/office/powerpoint/2010/main" val="2518581237"/>
                  </p:ext>
                </p:extLst>
              </p:nvPr>
            </p:nvGraphicFramePr>
            <p:xfrm>
              <a:off x="1600200" y="1896975"/>
              <a:ext cx="6057900" cy="381000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6" name="Chart 5">
                <a:extLst>
                  <a:ext uri="{FF2B5EF4-FFF2-40B4-BE49-F238E27FC236}">
                    <a16:creationId xmlns:a16="http://schemas.microsoft.com/office/drawing/2014/main" id="{CE44EB04-7DC4-D7BB-CCAD-D5F0415AE106}"/>
                  </a:ext>
                </a:extLst>
              </p:cNvPr>
              <p:cNvPicPr>
                <a:picLocks noGrp="1" noRot="1" noChangeAspect="1" noMove="1" noResize="1" noEditPoints="1" noAdjustHandles="1" noChangeArrowheads="1" noChangeShapeType="1"/>
              </p:cNvPicPr>
              <p:nvPr/>
            </p:nvPicPr>
            <p:blipFill>
              <a:blip r:embed="rId4"/>
              <a:stretch>
                <a:fillRect/>
              </a:stretch>
            </p:blipFill>
            <p:spPr>
              <a:xfrm>
                <a:off x="1600200" y="1896975"/>
                <a:ext cx="6057900" cy="3810000"/>
              </a:xfrm>
              <a:prstGeom prst="rect">
                <a:avLst/>
              </a:prstGeom>
            </p:spPr>
          </p:pic>
        </mc:Fallback>
      </mc:AlternateContent>
    </p:spTree>
    <p:extLst>
      <p:ext uri="{BB962C8B-B14F-4D97-AF65-F5344CB8AC3E}">
        <p14:creationId xmlns:p14="http://schemas.microsoft.com/office/powerpoint/2010/main" val="3408234674"/>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4A5E8-14F9-0A9D-ED13-E2C5A9296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5D503-3067-8291-1A90-7757D28D0FC7}"/>
              </a:ext>
            </a:extLst>
          </p:cNvPr>
          <p:cNvSpPr>
            <a:spLocks noGrp="1"/>
          </p:cNvSpPr>
          <p:nvPr>
            <p:ph type="title"/>
          </p:nvPr>
        </p:nvSpPr>
        <p:spPr/>
        <p:txBody>
          <a:bodyPr/>
          <a:lstStyle/>
          <a:p>
            <a:r>
              <a:rPr lang="en-US" dirty="0"/>
              <a:t>II. Solar banks: April 2025-March 2026</a:t>
            </a:r>
          </a:p>
        </p:txBody>
      </p:sp>
      <p:sp>
        <p:nvSpPr>
          <p:cNvPr id="3" name="Content Placeholder 2">
            <a:extLst>
              <a:ext uri="{FF2B5EF4-FFF2-40B4-BE49-F238E27FC236}">
                <a16:creationId xmlns:a16="http://schemas.microsoft.com/office/drawing/2014/main" id="{203966AC-3F03-4AD5-B4C3-7261F8448C91}"/>
              </a:ext>
            </a:extLst>
          </p:cNvPr>
          <p:cNvSpPr>
            <a:spLocks noGrp="1"/>
          </p:cNvSpPr>
          <p:nvPr>
            <p:ph sz="half" idx="1"/>
          </p:nvPr>
        </p:nvSpPr>
        <p:spPr/>
        <p:txBody>
          <a:bodyPr/>
          <a:lstStyle/>
          <a:p>
            <a:r>
              <a:rPr lang="en-US" dirty="0"/>
              <a:t>Change in solar banks by month, total kwh</a:t>
            </a:r>
          </a:p>
        </p:txBody>
      </p:sp>
      <p:graphicFrame>
        <p:nvGraphicFramePr>
          <p:cNvPr id="6" name="Content Placeholder 5">
            <a:extLst>
              <a:ext uri="{FF2B5EF4-FFF2-40B4-BE49-F238E27FC236}">
                <a16:creationId xmlns:a16="http://schemas.microsoft.com/office/drawing/2014/main" id="{94B8B9BA-B9C7-DB72-BD3B-8B307A63AD82}"/>
              </a:ext>
            </a:extLst>
          </p:cNvPr>
          <p:cNvGraphicFramePr>
            <a:graphicFrameLocks noGrp="1"/>
          </p:cNvGraphicFramePr>
          <p:nvPr>
            <p:ph sz="half" idx="2"/>
            <p:extLst>
              <p:ext uri="{D42A27DB-BD31-4B8C-83A1-F6EECF244321}">
                <p14:modId xmlns:p14="http://schemas.microsoft.com/office/powerpoint/2010/main" val="3084317867"/>
              </p:ext>
            </p:extLst>
          </p:nvPr>
        </p:nvGraphicFramePr>
        <p:xfrm>
          <a:off x="2443972" y="1896975"/>
          <a:ext cx="4194474" cy="3840708"/>
        </p:xfrm>
        <a:graphic>
          <a:graphicData uri="http://schemas.openxmlformats.org/drawingml/2006/table">
            <a:tbl>
              <a:tblPr firstRow="1" bandRow="1">
                <a:tableStyleId>{5C22544A-7EE6-4342-B048-85BDC9FD1C3A}</a:tableStyleId>
              </a:tblPr>
              <a:tblGrid>
                <a:gridCol w="2118362">
                  <a:extLst>
                    <a:ext uri="{9D8B030D-6E8A-4147-A177-3AD203B41FA5}">
                      <a16:colId xmlns:a16="http://schemas.microsoft.com/office/drawing/2014/main" val="3620189013"/>
                    </a:ext>
                  </a:extLst>
                </a:gridCol>
                <a:gridCol w="2076112">
                  <a:extLst>
                    <a:ext uri="{9D8B030D-6E8A-4147-A177-3AD203B41FA5}">
                      <a16:colId xmlns:a16="http://schemas.microsoft.com/office/drawing/2014/main" val="2108158278"/>
                    </a:ext>
                  </a:extLst>
                </a:gridCol>
              </a:tblGrid>
              <a:tr h="320059">
                <a:tc>
                  <a:txBody>
                    <a:bodyPr/>
                    <a:lstStyle/>
                    <a:p>
                      <a:r>
                        <a:rPr lang="en-US" sz="1400" dirty="0"/>
                        <a:t>Solar Bank Month</a:t>
                      </a:r>
                    </a:p>
                  </a:txBody>
                  <a:tcPr/>
                </a:tc>
                <a:tc>
                  <a:txBody>
                    <a:bodyPr/>
                    <a:lstStyle/>
                    <a:p>
                      <a:r>
                        <a:rPr lang="en-US" sz="1400" dirty="0"/>
                        <a:t>Solar Bank delta (kWh)</a:t>
                      </a:r>
                    </a:p>
                  </a:txBody>
                  <a:tcPr/>
                </a:tc>
                <a:extLst>
                  <a:ext uri="{0D108BD9-81ED-4DB2-BD59-A6C34878D82A}">
                    <a16:rowId xmlns:a16="http://schemas.microsoft.com/office/drawing/2014/main" val="434027098"/>
                  </a:ext>
                </a:extLst>
              </a:tr>
              <a:tr h="320059">
                <a:tc>
                  <a:txBody>
                    <a:bodyPr/>
                    <a:lstStyle/>
                    <a:p>
                      <a:r>
                        <a:rPr lang="en-US" sz="1200" dirty="0"/>
                        <a:t>May 2025</a:t>
                      </a:r>
                    </a:p>
                  </a:txBody>
                  <a:tcPr/>
                </a:tc>
                <a:tc>
                  <a:txBody>
                    <a:bodyPr/>
                    <a:lstStyle/>
                    <a:p>
                      <a:r>
                        <a:rPr lang="en-US" sz="1200" dirty="0"/>
                        <a:t>12,703,479</a:t>
                      </a:r>
                    </a:p>
                  </a:txBody>
                  <a:tcPr/>
                </a:tc>
                <a:extLst>
                  <a:ext uri="{0D108BD9-81ED-4DB2-BD59-A6C34878D82A}">
                    <a16:rowId xmlns:a16="http://schemas.microsoft.com/office/drawing/2014/main" val="595679113"/>
                  </a:ext>
                </a:extLst>
              </a:tr>
              <a:tr h="320059">
                <a:tc>
                  <a:txBody>
                    <a:bodyPr/>
                    <a:lstStyle/>
                    <a:p>
                      <a:r>
                        <a:rPr lang="en-US" sz="1200" dirty="0"/>
                        <a:t>June 2025</a:t>
                      </a:r>
                    </a:p>
                  </a:txBody>
                  <a:tcPr/>
                </a:tc>
                <a:tc>
                  <a:txBody>
                    <a:bodyPr/>
                    <a:lstStyle/>
                    <a:p>
                      <a:r>
                        <a:rPr lang="en-US" sz="1200" dirty="0"/>
                        <a:t>9,043,752</a:t>
                      </a:r>
                    </a:p>
                  </a:txBody>
                  <a:tcPr/>
                </a:tc>
                <a:extLst>
                  <a:ext uri="{0D108BD9-81ED-4DB2-BD59-A6C34878D82A}">
                    <a16:rowId xmlns:a16="http://schemas.microsoft.com/office/drawing/2014/main" val="3395736406"/>
                  </a:ext>
                </a:extLst>
              </a:tr>
              <a:tr h="320059">
                <a:tc>
                  <a:txBody>
                    <a:bodyPr/>
                    <a:lstStyle/>
                    <a:p>
                      <a:r>
                        <a:rPr lang="en-US" sz="1200" dirty="0"/>
                        <a:t>July 2025</a:t>
                      </a:r>
                    </a:p>
                  </a:txBody>
                  <a:tcPr/>
                </a:tc>
                <a:tc>
                  <a:txBody>
                    <a:bodyPr/>
                    <a:lstStyle/>
                    <a:p>
                      <a:r>
                        <a:rPr lang="en-US" sz="1200" dirty="0"/>
                        <a:t>(1,599,783)</a:t>
                      </a:r>
                    </a:p>
                  </a:txBody>
                  <a:tcPr/>
                </a:tc>
                <a:extLst>
                  <a:ext uri="{0D108BD9-81ED-4DB2-BD59-A6C34878D82A}">
                    <a16:rowId xmlns:a16="http://schemas.microsoft.com/office/drawing/2014/main" val="2298081902"/>
                  </a:ext>
                </a:extLst>
              </a:tr>
              <a:tr h="320059">
                <a:tc>
                  <a:txBody>
                    <a:bodyPr/>
                    <a:lstStyle/>
                    <a:p>
                      <a:r>
                        <a:rPr lang="en-US" sz="1200" dirty="0"/>
                        <a:t>August 2025</a:t>
                      </a:r>
                    </a:p>
                  </a:txBody>
                  <a:tcPr/>
                </a:tc>
                <a:tc>
                  <a:txBody>
                    <a:bodyPr/>
                    <a:lstStyle/>
                    <a:p>
                      <a:r>
                        <a:rPr lang="en-US" sz="1200" dirty="0"/>
                        <a:t>(2,917,374)</a:t>
                      </a:r>
                    </a:p>
                  </a:txBody>
                  <a:tcPr/>
                </a:tc>
                <a:extLst>
                  <a:ext uri="{0D108BD9-81ED-4DB2-BD59-A6C34878D82A}">
                    <a16:rowId xmlns:a16="http://schemas.microsoft.com/office/drawing/2014/main" val="601493309"/>
                  </a:ext>
                </a:extLst>
              </a:tr>
              <a:tr h="320059">
                <a:tc>
                  <a:txBody>
                    <a:bodyPr/>
                    <a:lstStyle/>
                    <a:p>
                      <a:r>
                        <a:rPr lang="en-US" sz="1200" dirty="0"/>
                        <a:t>September 2025</a:t>
                      </a:r>
                    </a:p>
                  </a:txBody>
                  <a:tcPr/>
                </a:tc>
                <a:tc>
                  <a:txBody>
                    <a:bodyPr/>
                    <a:lstStyle/>
                    <a:p>
                      <a:r>
                        <a:rPr lang="en-US" sz="1200" dirty="0"/>
                        <a:t>(248,070)</a:t>
                      </a:r>
                    </a:p>
                  </a:txBody>
                  <a:tcPr/>
                </a:tc>
                <a:extLst>
                  <a:ext uri="{0D108BD9-81ED-4DB2-BD59-A6C34878D82A}">
                    <a16:rowId xmlns:a16="http://schemas.microsoft.com/office/drawing/2014/main" val="4260654638"/>
                  </a:ext>
                </a:extLst>
              </a:tr>
              <a:tr h="320059">
                <a:tc>
                  <a:txBody>
                    <a:bodyPr/>
                    <a:lstStyle/>
                    <a:p>
                      <a:r>
                        <a:rPr lang="en-US" sz="1200" dirty="0"/>
                        <a:t>October 2025</a:t>
                      </a:r>
                    </a:p>
                  </a:txBody>
                  <a:tcPr/>
                </a:tc>
                <a:tc>
                  <a:txBody>
                    <a:bodyPr/>
                    <a:lstStyle/>
                    <a:p>
                      <a:r>
                        <a:rPr lang="en-US" sz="1200" dirty="0"/>
                        <a:t>4,360,018</a:t>
                      </a:r>
                    </a:p>
                  </a:txBody>
                  <a:tcPr/>
                </a:tc>
                <a:extLst>
                  <a:ext uri="{0D108BD9-81ED-4DB2-BD59-A6C34878D82A}">
                    <a16:rowId xmlns:a16="http://schemas.microsoft.com/office/drawing/2014/main" val="2358429604"/>
                  </a:ext>
                </a:extLst>
              </a:tr>
              <a:tr h="320059">
                <a:tc>
                  <a:txBody>
                    <a:bodyPr/>
                    <a:lstStyle/>
                    <a:p>
                      <a:r>
                        <a:rPr lang="en-US" sz="1200" dirty="0"/>
                        <a:t>November 2025</a:t>
                      </a:r>
                    </a:p>
                  </a:txBody>
                  <a:tcPr/>
                </a:tc>
                <a:tc>
                  <a:txBody>
                    <a:bodyPr/>
                    <a:lstStyle/>
                    <a:p>
                      <a:r>
                        <a:rPr lang="en-US" sz="1200" dirty="0"/>
                        <a:t>3,415,989</a:t>
                      </a:r>
                    </a:p>
                  </a:txBody>
                  <a:tcPr/>
                </a:tc>
                <a:extLst>
                  <a:ext uri="{0D108BD9-81ED-4DB2-BD59-A6C34878D82A}">
                    <a16:rowId xmlns:a16="http://schemas.microsoft.com/office/drawing/2014/main" val="2418222442"/>
                  </a:ext>
                </a:extLst>
              </a:tr>
              <a:tr h="320059">
                <a:tc>
                  <a:txBody>
                    <a:bodyPr/>
                    <a:lstStyle/>
                    <a:p>
                      <a:r>
                        <a:rPr lang="en-US" sz="1200" dirty="0"/>
                        <a:t>December 2025</a:t>
                      </a:r>
                    </a:p>
                  </a:txBody>
                  <a:tcPr/>
                </a:tc>
                <a:tc>
                  <a:txBody>
                    <a:bodyPr/>
                    <a:lstStyle/>
                    <a:p>
                      <a:r>
                        <a:rPr lang="en-US" sz="1200" dirty="0"/>
                        <a:t>(2,160,849)</a:t>
                      </a:r>
                    </a:p>
                  </a:txBody>
                  <a:tcPr/>
                </a:tc>
                <a:extLst>
                  <a:ext uri="{0D108BD9-81ED-4DB2-BD59-A6C34878D82A}">
                    <a16:rowId xmlns:a16="http://schemas.microsoft.com/office/drawing/2014/main" val="1543966560"/>
                  </a:ext>
                </a:extLst>
              </a:tr>
              <a:tr h="320059">
                <a:tc>
                  <a:txBody>
                    <a:bodyPr/>
                    <a:lstStyle/>
                    <a:p>
                      <a:r>
                        <a:rPr lang="en-US" sz="1200" dirty="0"/>
                        <a:t>January 2026</a:t>
                      </a:r>
                    </a:p>
                  </a:txBody>
                  <a:tcPr/>
                </a:tc>
                <a:tc>
                  <a:txBody>
                    <a:bodyPr/>
                    <a:lstStyle/>
                    <a:p>
                      <a:r>
                        <a:rPr lang="en-US" sz="1200" dirty="0"/>
                        <a:t>(4,541,618)</a:t>
                      </a:r>
                    </a:p>
                  </a:txBody>
                  <a:tcPr/>
                </a:tc>
                <a:extLst>
                  <a:ext uri="{0D108BD9-81ED-4DB2-BD59-A6C34878D82A}">
                    <a16:rowId xmlns:a16="http://schemas.microsoft.com/office/drawing/2014/main" val="1348052139"/>
                  </a:ext>
                </a:extLst>
              </a:tr>
              <a:tr h="320059">
                <a:tc>
                  <a:txBody>
                    <a:bodyPr/>
                    <a:lstStyle/>
                    <a:p>
                      <a:r>
                        <a:rPr lang="en-US" sz="1200" dirty="0"/>
                        <a:t>February 2026</a:t>
                      </a:r>
                    </a:p>
                  </a:txBody>
                  <a:tcPr/>
                </a:tc>
                <a:tc>
                  <a:txBody>
                    <a:bodyPr/>
                    <a:lstStyle/>
                    <a:p>
                      <a:r>
                        <a:rPr lang="en-US" sz="1200" dirty="0"/>
                        <a:t>200,921</a:t>
                      </a:r>
                    </a:p>
                  </a:txBody>
                  <a:tcPr/>
                </a:tc>
                <a:extLst>
                  <a:ext uri="{0D108BD9-81ED-4DB2-BD59-A6C34878D82A}">
                    <a16:rowId xmlns:a16="http://schemas.microsoft.com/office/drawing/2014/main" val="4039502649"/>
                  </a:ext>
                </a:extLst>
              </a:tr>
              <a:tr h="320059">
                <a:tc>
                  <a:txBody>
                    <a:bodyPr/>
                    <a:lstStyle/>
                    <a:p>
                      <a:r>
                        <a:rPr lang="en-US" sz="1200" dirty="0"/>
                        <a:t>March 2026</a:t>
                      </a:r>
                    </a:p>
                  </a:txBody>
                  <a:tcPr/>
                </a:tc>
                <a:tc>
                  <a:txBody>
                    <a:bodyPr/>
                    <a:lstStyle/>
                    <a:p>
                      <a:r>
                        <a:rPr lang="en-US" sz="1200" dirty="0"/>
                        <a:t>7,415,666</a:t>
                      </a:r>
                    </a:p>
                  </a:txBody>
                  <a:tcPr/>
                </a:tc>
                <a:extLst>
                  <a:ext uri="{0D108BD9-81ED-4DB2-BD59-A6C34878D82A}">
                    <a16:rowId xmlns:a16="http://schemas.microsoft.com/office/drawing/2014/main" val="4284433388"/>
                  </a:ext>
                </a:extLst>
              </a:tr>
            </a:tbl>
          </a:graphicData>
        </a:graphic>
      </p:graphicFrame>
      <p:sp>
        <p:nvSpPr>
          <p:cNvPr id="5" name="TextBox 4">
            <a:extLst>
              <a:ext uri="{FF2B5EF4-FFF2-40B4-BE49-F238E27FC236}">
                <a16:creationId xmlns:a16="http://schemas.microsoft.com/office/drawing/2014/main" id="{07FB0EDA-7392-1029-AE0F-4D35CC73CE81}"/>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B1F4ABE9-BCE1-DF90-2A84-3D2C442FC782}"/>
              </a:ext>
            </a:extLst>
          </p:cNvPr>
          <p:cNvSpPr txBox="1"/>
          <p:nvPr/>
        </p:nvSpPr>
        <p:spPr>
          <a:xfrm>
            <a:off x="6857999" y="2819400"/>
            <a:ext cx="1854201" cy="738664"/>
          </a:xfrm>
          <a:prstGeom prst="rect">
            <a:avLst/>
          </a:prstGeom>
          <a:noFill/>
        </p:spPr>
        <p:txBody>
          <a:bodyPr wrap="square" rtlCol="0">
            <a:spAutoFit/>
          </a:bodyPr>
          <a:lstStyle/>
          <a:p>
            <a:r>
              <a:rPr lang="en-US" sz="1400" dirty="0"/>
              <a:t>Annual solar bank change:</a:t>
            </a:r>
          </a:p>
          <a:p>
            <a:r>
              <a:rPr lang="en-US" sz="1400" dirty="0"/>
              <a:t>25,672,131 kWh</a:t>
            </a:r>
          </a:p>
        </p:txBody>
      </p:sp>
    </p:spTree>
    <p:extLst>
      <p:ext uri="{BB962C8B-B14F-4D97-AF65-F5344CB8AC3E}">
        <p14:creationId xmlns:p14="http://schemas.microsoft.com/office/powerpoint/2010/main" val="382653028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D9896-90D6-E2E3-61FF-6E4A9BDFE0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D48E4-B6BF-1560-63AC-092D905877BF}"/>
              </a:ext>
            </a:extLst>
          </p:cNvPr>
          <p:cNvSpPr>
            <a:spLocks noGrp="1"/>
          </p:cNvSpPr>
          <p:nvPr>
            <p:ph type="title"/>
          </p:nvPr>
        </p:nvSpPr>
        <p:spPr/>
        <p:txBody>
          <a:bodyPr/>
          <a:lstStyle/>
          <a:p>
            <a:r>
              <a:rPr lang="en-US" dirty="0"/>
              <a:t>II. Solar banks: April 2025-March 2026</a:t>
            </a:r>
          </a:p>
        </p:txBody>
      </p:sp>
      <p:sp>
        <p:nvSpPr>
          <p:cNvPr id="3" name="Content Placeholder 2">
            <a:extLst>
              <a:ext uri="{FF2B5EF4-FFF2-40B4-BE49-F238E27FC236}">
                <a16:creationId xmlns:a16="http://schemas.microsoft.com/office/drawing/2014/main" id="{9EF6394A-7825-E652-B2A4-04EFEFF4C8CE}"/>
              </a:ext>
            </a:extLst>
          </p:cNvPr>
          <p:cNvSpPr>
            <a:spLocks noGrp="1"/>
          </p:cNvSpPr>
          <p:nvPr>
            <p:ph sz="half" idx="1"/>
          </p:nvPr>
        </p:nvSpPr>
        <p:spPr/>
        <p:txBody>
          <a:bodyPr/>
          <a:lstStyle/>
          <a:p>
            <a:r>
              <a:rPr lang="en-US" dirty="0"/>
              <a:t>Rider 12 avoided cost payout by month</a:t>
            </a:r>
          </a:p>
        </p:txBody>
      </p:sp>
      <p:graphicFrame>
        <p:nvGraphicFramePr>
          <p:cNvPr id="6" name="Content Placeholder 5">
            <a:extLst>
              <a:ext uri="{FF2B5EF4-FFF2-40B4-BE49-F238E27FC236}">
                <a16:creationId xmlns:a16="http://schemas.microsoft.com/office/drawing/2014/main" id="{F7348DFA-3776-00A8-80C0-09B3D49EAF0A}"/>
              </a:ext>
            </a:extLst>
          </p:cNvPr>
          <p:cNvGraphicFramePr>
            <a:graphicFrameLocks noGrp="1"/>
          </p:cNvGraphicFramePr>
          <p:nvPr>
            <p:ph sz="half" idx="2"/>
            <p:extLst>
              <p:ext uri="{D42A27DB-BD31-4B8C-83A1-F6EECF244321}">
                <p14:modId xmlns:p14="http://schemas.microsoft.com/office/powerpoint/2010/main" val="2147343458"/>
              </p:ext>
            </p:extLst>
          </p:nvPr>
        </p:nvGraphicFramePr>
        <p:xfrm>
          <a:off x="377526" y="1896975"/>
          <a:ext cx="8156874" cy="3898618"/>
        </p:xfrm>
        <a:graphic>
          <a:graphicData uri="http://schemas.openxmlformats.org/drawingml/2006/table">
            <a:tbl>
              <a:tblPr firstRow="1" bandRow="1">
                <a:tableStyleId>{5C22544A-7EE6-4342-B048-85BDC9FD1C3A}</a:tableStyleId>
              </a:tblPr>
              <a:tblGrid>
                <a:gridCol w="3338514">
                  <a:extLst>
                    <a:ext uri="{9D8B030D-6E8A-4147-A177-3AD203B41FA5}">
                      <a16:colId xmlns:a16="http://schemas.microsoft.com/office/drawing/2014/main" val="3620189013"/>
                    </a:ext>
                  </a:extLst>
                </a:gridCol>
                <a:gridCol w="1606120">
                  <a:extLst>
                    <a:ext uri="{9D8B030D-6E8A-4147-A177-3AD203B41FA5}">
                      <a16:colId xmlns:a16="http://schemas.microsoft.com/office/drawing/2014/main" val="2108158278"/>
                    </a:ext>
                  </a:extLst>
                </a:gridCol>
                <a:gridCol w="1606120">
                  <a:extLst>
                    <a:ext uri="{9D8B030D-6E8A-4147-A177-3AD203B41FA5}">
                      <a16:colId xmlns:a16="http://schemas.microsoft.com/office/drawing/2014/main" val="3689554203"/>
                    </a:ext>
                  </a:extLst>
                </a:gridCol>
                <a:gridCol w="1606120">
                  <a:extLst>
                    <a:ext uri="{9D8B030D-6E8A-4147-A177-3AD203B41FA5}">
                      <a16:colId xmlns:a16="http://schemas.microsoft.com/office/drawing/2014/main" val="1872513332"/>
                    </a:ext>
                  </a:extLst>
                </a:gridCol>
              </a:tblGrid>
              <a:tr h="673610">
                <a:tc>
                  <a:txBody>
                    <a:bodyPr/>
                    <a:lstStyle/>
                    <a:p>
                      <a:r>
                        <a:rPr lang="en-US" sz="1400" dirty="0"/>
                        <a:t>Solar Bank Month</a:t>
                      </a:r>
                    </a:p>
                  </a:txBody>
                  <a:tcPr/>
                </a:tc>
                <a:tc>
                  <a:txBody>
                    <a:bodyPr/>
                    <a:lstStyle/>
                    <a:p>
                      <a:r>
                        <a:rPr lang="en-US" sz="1400" dirty="0"/>
                        <a:t>Positive solar bank growth (# premises)</a:t>
                      </a:r>
                    </a:p>
                  </a:txBody>
                  <a:tcPr/>
                </a:tc>
                <a:tc>
                  <a:txBody>
                    <a:bodyPr/>
                    <a:lstStyle/>
                    <a:p>
                      <a:r>
                        <a:rPr lang="en-US" sz="1400" dirty="0"/>
                        <a:t>Rate 12 $/kWh, Secondary Voltage KGCS </a:t>
                      </a:r>
                    </a:p>
                  </a:txBody>
                  <a:tcPr/>
                </a:tc>
                <a:tc>
                  <a:txBody>
                    <a:bodyPr/>
                    <a:lstStyle/>
                    <a:p>
                      <a:r>
                        <a:rPr lang="en-US" sz="1400" dirty="0"/>
                        <a:t>Customer Rate 12 payments</a:t>
                      </a:r>
                    </a:p>
                  </a:txBody>
                  <a:tcPr/>
                </a:tc>
                <a:extLst>
                  <a:ext uri="{0D108BD9-81ED-4DB2-BD59-A6C34878D82A}">
                    <a16:rowId xmlns:a16="http://schemas.microsoft.com/office/drawing/2014/main" val="434027098"/>
                  </a:ext>
                </a:extLst>
              </a:tr>
              <a:tr h="287918">
                <a:tc>
                  <a:txBody>
                    <a:bodyPr/>
                    <a:lstStyle/>
                    <a:p>
                      <a:r>
                        <a:rPr lang="en-US" sz="1200" dirty="0"/>
                        <a:t>May 2025</a:t>
                      </a:r>
                    </a:p>
                  </a:txBody>
                  <a:tcPr/>
                </a:tc>
                <a:tc>
                  <a:txBody>
                    <a:bodyPr/>
                    <a:lstStyle/>
                    <a:p>
                      <a:r>
                        <a:rPr lang="en-US" sz="1200" baseline="0" dirty="0"/>
                        <a:t>32,373</a:t>
                      </a:r>
                    </a:p>
                  </a:txBody>
                  <a:tcPr/>
                </a:tc>
                <a:tc>
                  <a:txBody>
                    <a:bodyPr/>
                    <a:lstStyle/>
                    <a:p>
                      <a:r>
                        <a:rPr lang="en-US" sz="1200" dirty="0"/>
                        <a:t>$0.0142642</a:t>
                      </a:r>
                    </a:p>
                  </a:txBody>
                  <a:tcPr/>
                </a:tc>
                <a:tc>
                  <a:txBody>
                    <a:bodyPr/>
                    <a:lstStyle/>
                    <a:p>
                      <a:r>
                        <a:rPr lang="en-US" sz="1200" dirty="0"/>
                        <a:t>$215,373</a:t>
                      </a:r>
                    </a:p>
                  </a:txBody>
                  <a:tcPr/>
                </a:tc>
                <a:extLst>
                  <a:ext uri="{0D108BD9-81ED-4DB2-BD59-A6C34878D82A}">
                    <a16:rowId xmlns:a16="http://schemas.microsoft.com/office/drawing/2014/main" val="595679113"/>
                  </a:ext>
                </a:extLst>
              </a:tr>
              <a:tr h="287918">
                <a:tc>
                  <a:txBody>
                    <a:bodyPr/>
                    <a:lstStyle/>
                    <a:p>
                      <a:r>
                        <a:rPr lang="en-US" sz="1200" dirty="0"/>
                        <a:t>June 2025</a:t>
                      </a:r>
                    </a:p>
                  </a:txBody>
                  <a:tcPr/>
                </a:tc>
                <a:tc>
                  <a:txBody>
                    <a:bodyPr/>
                    <a:lstStyle/>
                    <a:p>
                      <a:r>
                        <a:rPr lang="en-US" sz="1200" dirty="0"/>
                        <a:t>27,230</a:t>
                      </a:r>
                    </a:p>
                  </a:txBody>
                  <a:tcPr/>
                </a:tc>
                <a:tc>
                  <a:txBody>
                    <a:bodyPr/>
                    <a:lstStyle/>
                    <a:p>
                      <a:r>
                        <a:rPr lang="en-US" sz="1200" dirty="0"/>
                        <a:t>$0.0263952</a:t>
                      </a:r>
                    </a:p>
                  </a:txBody>
                  <a:tcPr/>
                </a:tc>
                <a:tc>
                  <a:txBody>
                    <a:bodyPr/>
                    <a:lstStyle/>
                    <a:p>
                      <a:r>
                        <a:rPr lang="en-US" sz="1200" dirty="0"/>
                        <a:t>$332,647</a:t>
                      </a:r>
                    </a:p>
                  </a:txBody>
                  <a:tcPr/>
                </a:tc>
                <a:extLst>
                  <a:ext uri="{0D108BD9-81ED-4DB2-BD59-A6C34878D82A}">
                    <a16:rowId xmlns:a16="http://schemas.microsoft.com/office/drawing/2014/main" val="3395736406"/>
                  </a:ext>
                </a:extLst>
              </a:tr>
              <a:tr h="287918">
                <a:tc>
                  <a:txBody>
                    <a:bodyPr/>
                    <a:lstStyle/>
                    <a:p>
                      <a:r>
                        <a:rPr lang="en-US" sz="1200" dirty="0"/>
                        <a:t>July 2025</a:t>
                      </a:r>
                    </a:p>
                  </a:txBody>
                  <a:tcPr/>
                </a:tc>
                <a:tc>
                  <a:txBody>
                    <a:bodyPr/>
                    <a:lstStyle/>
                    <a:p>
                      <a:r>
                        <a:rPr lang="en-US" sz="1200" dirty="0"/>
                        <a:t>14,754</a:t>
                      </a:r>
                    </a:p>
                  </a:txBody>
                  <a:tcPr/>
                </a:tc>
                <a:tc>
                  <a:txBody>
                    <a:bodyPr/>
                    <a:lstStyle/>
                    <a:p>
                      <a:r>
                        <a:rPr lang="en-US" sz="1200" dirty="0"/>
                        <a:t>$0.0422974</a:t>
                      </a:r>
                    </a:p>
                  </a:txBody>
                  <a:tcPr/>
                </a:tc>
                <a:tc>
                  <a:txBody>
                    <a:bodyPr/>
                    <a:lstStyle/>
                    <a:p>
                      <a:r>
                        <a:rPr lang="en-US" sz="1200" dirty="0"/>
                        <a:t>$251,277</a:t>
                      </a:r>
                    </a:p>
                  </a:txBody>
                  <a:tcPr/>
                </a:tc>
                <a:extLst>
                  <a:ext uri="{0D108BD9-81ED-4DB2-BD59-A6C34878D82A}">
                    <a16:rowId xmlns:a16="http://schemas.microsoft.com/office/drawing/2014/main" val="2298081902"/>
                  </a:ext>
                </a:extLst>
              </a:tr>
              <a:tr h="287918">
                <a:tc>
                  <a:txBody>
                    <a:bodyPr/>
                    <a:lstStyle/>
                    <a:p>
                      <a:r>
                        <a:rPr lang="en-US" sz="1200" dirty="0"/>
                        <a:t>August 2025</a:t>
                      </a:r>
                    </a:p>
                  </a:txBody>
                  <a:tcPr/>
                </a:tc>
                <a:tc>
                  <a:txBody>
                    <a:bodyPr/>
                    <a:lstStyle/>
                    <a:p>
                      <a:r>
                        <a:rPr lang="en-US" sz="1200" dirty="0"/>
                        <a:t>11,238</a:t>
                      </a:r>
                    </a:p>
                  </a:txBody>
                  <a:tcPr/>
                </a:tc>
                <a:tc>
                  <a:txBody>
                    <a:bodyPr/>
                    <a:lstStyle/>
                    <a:p>
                      <a:r>
                        <a:rPr lang="en-US" sz="1200" dirty="0"/>
                        <a:t>$0.0310628</a:t>
                      </a:r>
                    </a:p>
                  </a:txBody>
                  <a:tcPr/>
                </a:tc>
                <a:tc>
                  <a:txBody>
                    <a:bodyPr/>
                    <a:lstStyle/>
                    <a:p>
                      <a:r>
                        <a:rPr lang="en-US" sz="1200" dirty="0"/>
                        <a:t>$162,257</a:t>
                      </a:r>
                    </a:p>
                  </a:txBody>
                  <a:tcPr/>
                </a:tc>
                <a:extLst>
                  <a:ext uri="{0D108BD9-81ED-4DB2-BD59-A6C34878D82A}">
                    <a16:rowId xmlns:a16="http://schemas.microsoft.com/office/drawing/2014/main" val="601493309"/>
                  </a:ext>
                </a:extLst>
              </a:tr>
              <a:tr h="287918">
                <a:tc>
                  <a:txBody>
                    <a:bodyPr/>
                    <a:lstStyle/>
                    <a:p>
                      <a:r>
                        <a:rPr lang="en-US" sz="1200" dirty="0"/>
                        <a:t>September 2025</a:t>
                      </a:r>
                    </a:p>
                  </a:txBody>
                  <a:tcPr/>
                </a:tc>
                <a:tc>
                  <a:txBody>
                    <a:bodyPr/>
                    <a:lstStyle/>
                    <a:p>
                      <a:r>
                        <a:rPr lang="en-US" sz="1200" dirty="0"/>
                        <a:t>11,952</a:t>
                      </a:r>
                    </a:p>
                  </a:txBody>
                  <a:tcPr/>
                </a:tc>
                <a:tc>
                  <a:txBody>
                    <a:bodyPr/>
                    <a:lstStyle/>
                    <a:p>
                      <a:r>
                        <a:rPr lang="en-US" sz="1200" dirty="0"/>
                        <a:t>$0.0303988</a:t>
                      </a:r>
                    </a:p>
                  </a:txBody>
                  <a:tcPr/>
                </a:tc>
                <a:tc>
                  <a:txBody>
                    <a:bodyPr/>
                    <a:lstStyle/>
                    <a:p>
                      <a:r>
                        <a:rPr lang="en-US" sz="1200" dirty="0"/>
                        <a:t>$164,200</a:t>
                      </a:r>
                    </a:p>
                  </a:txBody>
                  <a:tcPr/>
                </a:tc>
                <a:extLst>
                  <a:ext uri="{0D108BD9-81ED-4DB2-BD59-A6C34878D82A}">
                    <a16:rowId xmlns:a16="http://schemas.microsoft.com/office/drawing/2014/main" val="4260654638"/>
                  </a:ext>
                </a:extLst>
              </a:tr>
              <a:tr h="287918">
                <a:tc>
                  <a:txBody>
                    <a:bodyPr/>
                    <a:lstStyle/>
                    <a:p>
                      <a:r>
                        <a:rPr lang="en-US" sz="1200" dirty="0"/>
                        <a:t>October 2025</a:t>
                      </a:r>
                    </a:p>
                  </a:txBody>
                  <a:tcPr/>
                </a:tc>
                <a:tc>
                  <a:txBody>
                    <a:bodyPr/>
                    <a:lstStyle/>
                    <a:p>
                      <a:r>
                        <a:rPr lang="en-US" sz="1200" dirty="0"/>
                        <a:t>20,369</a:t>
                      </a:r>
                    </a:p>
                  </a:txBody>
                  <a:tcPr/>
                </a:tc>
                <a:tc>
                  <a:txBody>
                    <a:bodyPr/>
                    <a:lstStyle/>
                    <a:p>
                      <a:r>
                        <a:rPr lang="en-US" sz="1200" dirty="0"/>
                        <a:t>$0.0288138</a:t>
                      </a:r>
                    </a:p>
                  </a:txBody>
                  <a:tcPr/>
                </a:tc>
                <a:tc>
                  <a:txBody>
                    <a:bodyPr/>
                    <a:lstStyle/>
                    <a:p>
                      <a:r>
                        <a:rPr lang="en-US" sz="1200" dirty="0"/>
                        <a:t>$197,881</a:t>
                      </a:r>
                    </a:p>
                  </a:txBody>
                  <a:tcPr/>
                </a:tc>
                <a:extLst>
                  <a:ext uri="{0D108BD9-81ED-4DB2-BD59-A6C34878D82A}">
                    <a16:rowId xmlns:a16="http://schemas.microsoft.com/office/drawing/2014/main" val="2358429604"/>
                  </a:ext>
                </a:extLst>
              </a:tr>
              <a:tr h="287918">
                <a:tc>
                  <a:txBody>
                    <a:bodyPr/>
                    <a:lstStyle/>
                    <a:p>
                      <a:r>
                        <a:rPr lang="en-US" sz="1200" dirty="0"/>
                        <a:t>November 2025</a:t>
                      </a:r>
                    </a:p>
                  </a:txBody>
                  <a:tcPr/>
                </a:tc>
                <a:tc>
                  <a:txBody>
                    <a:bodyPr/>
                    <a:lstStyle/>
                    <a:p>
                      <a:r>
                        <a:rPr lang="en-US" sz="1200" dirty="0"/>
                        <a:t>23,553</a:t>
                      </a:r>
                    </a:p>
                  </a:txBody>
                  <a:tcPr/>
                </a:tc>
                <a:tc>
                  <a:txBody>
                    <a:bodyPr/>
                    <a:lstStyle/>
                    <a:p>
                      <a:r>
                        <a:rPr lang="en-US" sz="1200" dirty="0"/>
                        <a:t>$0.0528694</a:t>
                      </a:r>
                    </a:p>
                  </a:txBody>
                  <a:tcPr/>
                </a:tc>
                <a:tc>
                  <a:txBody>
                    <a:bodyPr/>
                    <a:lstStyle/>
                    <a:p>
                      <a:r>
                        <a:rPr lang="en-US" sz="1200" dirty="0"/>
                        <a:t>$370,438</a:t>
                      </a:r>
                    </a:p>
                  </a:txBody>
                  <a:tcPr/>
                </a:tc>
                <a:extLst>
                  <a:ext uri="{0D108BD9-81ED-4DB2-BD59-A6C34878D82A}">
                    <a16:rowId xmlns:a16="http://schemas.microsoft.com/office/drawing/2014/main" val="2418222442"/>
                  </a:ext>
                </a:extLst>
              </a:tr>
              <a:tr h="287918">
                <a:tc>
                  <a:txBody>
                    <a:bodyPr/>
                    <a:lstStyle/>
                    <a:p>
                      <a:r>
                        <a:rPr lang="en-US" sz="1200" dirty="0"/>
                        <a:t>December 2025</a:t>
                      </a:r>
                    </a:p>
                  </a:txBody>
                  <a:tcPr/>
                </a:tc>
                <a:tc>
                  <a:txBody>
                    <a:bodyPr/>
                    <a:lstStyle/>
                    <a:p>
                      <a:r>
                        <a:rPr lang="en-US" sz="1200" dirty="0"/>
                        <a:t>13,617</a:t>
                      </a:r>
                    </a:p>
                  </a:txBody>
                  <a:tcPr/>
                </a:tc>
                <a:tc>
                  <a:txBody>
                    <a:bodyPr/>
                    <a:lstStyle/>
                    <a:p>
                      <a:r>
                        <a:rPr lang="en-US" sz="1200" dirty="0"/>
                        <a:t>$0.0320802</a:t>
                      </a:r>
                    </a:p>
                  </a:txBody>
                  <a:tcPr/>
                </a:tc>
                <a:tc>
                  <a:txBody>
                    <a:bodyPr/>
                    <a:lstStyle/>
                    <a:p>
                      <a:r>
                        <a:rPr lang="en-US" sz="1200" dirty="0"/>
                        <a:t>$155,664</a:t>
                      </a:r>
                    </a:p>
                  </a:txBody>
                  <a:tcPr/>
                </a:tc>
                <a:extLst>
                  <a:ext uri="{0D108BD9-81ED-4DB2-BD59-A6C34878D82A}">
                    <a16:rowId xmlns:a16="http://schemas.microsoft.com/office/drawing/2014/main" val="1543966560"/>
                  </a:ext>
                </a:extLst>
              </a:tr>
              <a:tr h="287918">
                <a:tc>
                  <a:txBody>
                    <a:bodyPr/>
                    <a:lstStyle/>
                    <a:p>
                      <a:r>
                        <a:rPr lang="en-US" sz="1200" dirty="0"/>
                        <a:t>January 2026</a:t>
                      </a:r>
                    </a:p>
                  </a:txBody>
                  <a:tcPr/>
                </a:tc>
                <a:tc>
                  <a:txBody>
                    <a:bodyPr/>
                    <a:lstStyle/>
                    <a:p>
                      <a:r>
                        <a:rPr lang="en-US" sz="1200" dirty="0"/>
                        <a:t>8,517</a:t>
                      </a:r>
                    </a:p>
                  </a:txBody>
                  <a:tcPr/>
                </a:tc>
                <a:tc>
                  <a:txBody>
                    <a:bodyPr/>
                    <a:lstStyle/>
                    <a:p>
                      <a:r>
                        <a:rPr lang="en-US" sz="1200" dirty="0"/>
                        <a:t>$0.0756319</a:t>
                      </a:r>
                    </a:p>
                  </a:txBody>
                  <a:tcPr/>
                </a:tc>
                <a:tc>
                  <a:txBody>
                    <a:bodyPr/>
                    <a:lstStyle/>
                    <a:p>
                      <a:r>
                        <a:rPr lang="en-US" sz="1200" dirty="0"/>
                        <a:t>$305,889</a:t>
                      </a:r>
                    </a:p>
                  </a:txBody>
                  <a:tcPr/>
                </a:tc>
                <a:extLst>
                  <a:ext uri="{0D108BD9-81ED-4DB2-BD59-A6C34878D82A}">
                    <a16:rowId xmlns:a16="http://schemas.microsoft.com/office/drawing/2014/main" val="1348052139"/>
                  </a:ext>
                </a:extLst>
              </a:tr>
              <a:tr h="287918">
                <a:tc>
                  <a:txBody>
                    <a:bodyPr/>
                    <a:lstStyle/>
                    <a:p>
                      <a:r>
                        <a:rPr lang="en-US" sz="1200" dirty="0"/>
                        <a:t>February 2026</a:t>
                      </a:r>
                    </a:p>
                  </a:txBody>
                  <a:tcPr/>
                </a:tc>
                <a:tc>
                  <a:txBody>
                    <a:bodyPr/>
                    <a:lstStyle/>
                    <a:p>
                      <a:r>
                        <a:rPr lang="en-US" sz="1200" dirty="0"/>
                        <a:t>15,173</a:t>
                      </a:r>
                    </a:p>
                  </a:txBody>
                  <a:tcPr/>
                </a:tc>
                <a:tc>
                  <a:txBody>
                    <a:bodyPr/>
                    <a:lstStyle/>
                    <a:p>
                      <a:r>
                        <a:rPr lang="en-US" sz="1200" dirty="0"/>
                        <a:t>$0.0359092</a:t>
                      </a:r>
                    </a:p>
                  </a:txBody>
                  <a:tcPr/>
                </a:tc>
                <a:tc>
                  <a:txBody>
                    <a:bodyPr/>
                    <a:lstStyle/>
                    <a:p>
                      <a:r>
                        <a:rPr lang="en-US" sz="1200" dirty="0"/>
                        <a:t>$201,956</a:t>
                      </a:r>
                    </a:p>
                  </a:txBody>
                  <a:tcPr/>
                </a:tc>
                <a:extLst>
                  <a:ext uri="{0D108BD9-81ED-4DB2-BD59-A6C34878D82A}">
                    <a16:rowId xmlns:a16="http://schemas.microsoft.com/office/drawing/2014/main" val="4039502649"/>
                  </a:ext>
                </a:extLst>
              </a:tr>
              <a:tr h="287918">
                <a:tc>
                  <a:txBody>
                    <a:bodyPr/>
                    <a:lstStyle/>
                    <a:p>
                      <a:r>
                        <a:rPr lang="en-US" sz="1200" dirty="0"/>
                        <a:t>March 2026</a:t>
                      </a:r>
                    </a:p>
                  </a:txBody>
                  <a:tcPr/>
                </a:tc>
                <a:tc>
                  <a:txBody>
                    <a:bodyPr/>
                    <a:lstStyle/>
                    <a:p>
                      <a:r>
                        <a:rPr lang="en-US" sz="1200" dirty="0"/>
                        <a:t>27,823</a:t>
                      </a:r>
                    </a:p>
                  </a:txBody>
                  <a:tcPr/>
                </a:tc>
                <a:tc>
                  <a:txBody>
                    <a:bodyPr/>
                    <a:lstStyle/>
                    <a:p>
                      <a:r>
                        <a:rPr lang="en-US" sz="1200" dirty="0"/>
                        <a:t>$0.0003085</a:t>
                      </a:r>
                    </a:p>
                  </a:txBody>
                  <a:tcPr/>
                </a:tc>
                <a:tc>
                  <a:txBody>
                    <a:bodyPr/>
                    <a:lstStyle/>
                    <a:p>
                      <a:r>
                        <a:rPr lang="en-US" sz="1200" dirty="0"/>
                        <a:t>$3,317</a:t>
                      </a:r>
                    </a:p>
                  </a:txBody>
                  <a:tcPr/>
                </a:tc>
                <a:extLst>
                  <a:ext uri="{0D108BD9-81ED-4DB2-BD59-A6C34878D82A}">
                    <a16:rowId xmlns:a16="http://schemas.microsoft.com/office/drawing/2014/main" val="4284433388"/>
                  </a:ext>
                </a:extLst>
              </a:tr>
            </a:tbl>
          </a:graphicData>
        </a:graphic>
      </p:graphicFrame>
      <p:sp>
        <p:nvSpPr>
          <p:cNvPr id="5" name="TextBox 4">
            <a:extLst>
              <a:ext uri="{FF2B5EF4-FFF2-40B4-BE49-F238E27FC236}">
                <a16:creationId xmlns:a16="http://schemas.microsoft.com/office/drawing/2014/main" id="{0DAFAD83-6BFF-7347-AB94-E8835CC03E12}"/>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38902335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A3627-3DCC-7A56-946D-C5C55D26F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EEE43F-8B84-2A17-E66A-EC0D24FF0F41}"/>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Solar banks: April 2025-March 2026</a:t>
            </a:r>
          </a:p>
        </p:txBody>
      </p:sp>
      <p:sp>
        <p:nvSpPr>
          <p:cNvPr id="3" name="Content Placeholder 2">
            <a:extLst>
              <a:ext uri="{FF2B5EF4-FFF2-40B4-BE49-F238E27FC236}">
                <a16:creationId xmlns:a16="http://schemas.microsoft.com/office/drawing/2014/main" id="{9BA5C36F-AB1D-A0A7-8477-40C3372F398B}"/>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Solar bank increase/decrease</a:t>
            </a:r>
          </a:p>
        </p:txBody>
      </p:sp>
      <p:sp>
        <p:nvSpPr>
          <p:cNvPr id="5" name="TextBox 4">
            <a:extLst>
              <a:ext uri="{FF2B5EF4-FFF2-40B4-BE49-F238E27FC236}">
                <a16:creationId xmlns:a16="http://schemas.microsoft.com/office/drawing/2014/main" id="{54836BE5-73E2-F319-09F6-C62FEA6FDA6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graphicFrame>
        <p:nvGraphicFramePr>
          <p:cNvPr id="7" name="Chart 6">
            <a:extLst>
              <a:ext uri="{FF2B5EF4-FFF2-40B4-BE49-F238E27FC236}">
                <a16:creationId xmlns:a16="http://schemas.microsoft.com/office/drawing/2014/main" id="{A2C67699-A261-4110-F392-2004F0AB3209}"/>
              </a:ext>
            </a:extLst>
          </p:cNvPr>
          <p:cNvGraphicFramePr>
            <a:graphicFrameLocks/>
          </p:cNvGraphicFramePr>
          <p:nvPr>
            <p:extLst>
              <p:ext uri="{D42A27DB-BD31-4B8C-83A1-F6EECF244321}">
                <p14:modId xmlns:p14="http://schemas.microsoft.com/office/powerpoint/2010/main" val="2816530913"/>
              </p:ext>
            </p:extLst>
          </p:nvPr>
        </p:nvGraphicFramePr>
        <p:xfrm>
          <a:off x="1576552" y="2028508"/>
          <a:ext cx="5929313" cy="34813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3440428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C4E7E-BD2D-CB4E-3B3B-EACBA3A46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ADA2B1-B848-B90B-9423-C00BBFB2D931}"/>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II. Net metering</a:t>
            </a:r>
          </a:p>
        </p:txBody>
      </p:sp>
      <p:sp>
        <p:nvSpPr>
          <p:cNvPr id="3" name="Content Placeholder 2">
            <a:extLst>
              <a:ext uri="{FF2B5EF4-FFF2-40B4-BE49-F238E27FC236}">
                <a16:creationId xmlns:a16="http://schemas.microsoft.com/office/drawing/2014/main" id="{A5DD5BE6-E4AE-F65E-7737-A44191EA8033}"/>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Solar Banks at other utilities</a:t>
            </a:r>
          </a:p>
        </p:txBody>
      </p:sp>
      <p:sp>
        <p:nvSpPr>
          <p:cNvPr id="4" name="Content Placeholder 3">
            <a:extLst>
              <a:ext uri="{FF2B5EF4-FFF2-40B4-BE49-F238E27FC236}">
                <a16:creationId xmlns:a16="http://schemas.microsoft.com/office/drawing/2014/main" id="{D7F4A3B4-53DD-2F78-C047-CBCC608C5C55}"/>
              </a:ext>
            </a:extLst>
          </p:cNvPr>
          <p:cNvSpPr>
            <a:spLocks noGrp="1"/>
          </p:cNvSpPr>
          <p:nvPr>
            <p:ph sz="half" idx="2"/>
          </p:nvPr>
        </p:nvSpPr>
        <p:spPr>
          <a:xfrm>
            <a:off x="228600" y="1896175"/>
            <a:ext cx="4191000" cy="1371600"/>
          </a:xfrm>
        </p:spPr>
        <p:txBody>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Interstate Power &amp; Light (IA) </a:t>
            </a:r>
          </a:p>
          <a:p>
            <a:r>
              <a:rPr lang="en-US" sz="1200" dirty="0">
                <a:latin typeface="Calibri" panose="020F0502020204030204" pitchFamily="34" charset="0"/>
                <a:ea typeface="Calibri" panose="020F0502020204030204" pitchFamily="34" charset="0"/>
                <a:cs typeface="Calibri" panose="020F0502020204030204" pitchFamily="34" charset="0"/>
              </a:rPr>
              <a:t>110% of energy consumption, up to max 1MW</a:t>
            </a:r>
          </a:p>
          <a:p>
            <a:r>
              <a:rPr lang="en-US" sz="1200" dirty="0">
                <a:latin typeface="Calibri" panose="020F0502020204030204" pitchFamily="34" charset="0"/>
                <a:ea typeface="Calibri" panose="020F0502020204030204" pitchFamily="34" charset="0"/>
                <a:cs typeface="Calibri" panose="020F0502020204030204" pitchFamily="34" charset="0"/>
              </a:rPr>
              <a:t>Banking is allowed from month to month.  Generation that exceeds 100%/1MW, excess is credited at the avoided cost.</a:t>
            </a:r>
          </a:p>
          <a:p>
            <a:r>
              <a:rPr lang="en-US" sz="1200" dirty="0">
                <a:latin typeface="Calibri" panose="020F0502020204030204" pitchFamily="34" charset="0"/>
                <a:ea typeface="Calibri" panose="020F0502020204030204" pitchFamily="34" charset="0"/>
                <a:cs typeface="Calibri" panose="020F0502020204030204" pitchFamily="34" charset="0"/>
              </a:rPr>
              <a:t>Excess generation forfeited at end of annual period.</a:t>
            </a:r>
          </a:p>
          <a:p>
            <a:endParaRPr lang="en-US" dirty="0"/>
          </a:p>
        </p:txBody>
      </p:sp>
      <p:sp>
        <p:nvSpPr>
          <p:cNvPr id="5" name="TextBox 4">
            <a:extLst>
              <a:ext uri="{FF2B5EF4-FFF2-40B4-BE49-F238E27FC236}">
                <a16:creationId xmlns:a16="http://schemas.microsoft.com/office/drawing/2014/main" id="{DBC2C5BC-CD00-D4FC-79AB-2F9F6507C639}"/>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6" name="TextBox 5">
            <a:extLst>
              <a:ext uri="{FF2B5EF4-FFF2-40B4-BE49-F238E27FC236}">
                <a16:creationId xmlns:a16="http://schemas.microsoft.com/office/drawing/2014/main" id="{5C8FC900-FB89-643B-71AA-1D740DD9CAD2}"/>
              </a:ext>
            </a:extLst>
          </p:cNvPr>
          <p:cNvSpPr txBox="1"/>
          <p:nvPr/>
        </p:nvSpPr>
        <p:spPr>
          <a:xfrm>
            <a:off x="4693609" y="1909742"/>
            <a:ext cx="4221791" cy="2938881"/>
          </a:xfrm>
          <a:prstGeom prst="rect">
            <a:avLst/>
          </a:prstGeom>
          <a:noFill/>
        </p:spPr>
        <p:txBody>
          <a:bodyPr wrap="square" rtlCol="0">
            <a:spAutoFit/>
          </a:bodyPr>
          <a:lstStyle/>
          <a:p>
            <a:pPr>
              <a:lnSpc>
                <a:spcPct val="120000"/>
              </a:lnSpc>
              <a:spcBef>
                <a:spcPts val="200"/>
              </a:spcBef>
            </a:pPr>
            <a:r>
              <a:rPr lang="en-US" sz="16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Mississippi Power</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Net billing instead of net metering.  Excess generation is billed on either legacy PURPA rate (CSPP) or RENM rate created in 2016. </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CSPP rate pays avoided costs for generation &lt; 100kW</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RENM rate pays avoided costs plus 2.5 cents per kWh “value of distributed generation” subsidy/adder up to 2MW renewable generation.  Additional 2 cents per kWh adder for low income customers.</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No netting Excess kWh against future kWh consumption, carryover, or banking.</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Full-cost customer charge is $1.60 per day.</a:t>
            </a:r>
          </a:p>
        </p:txBody>
      </p:sp>
      <p:sp>
        <p:nvSpPr>
          <p:cNvPr id="7" name="Content Placeholder 3">
            <a:extLst>
              <a:ext uri="{FF2B5EF4-FFF2-40B4-BE49-F238E27FC236}">
                <a16:creationId xmlns:a16="http://schemas.microsoft.com/office/drawing/2014/main" id="{E90DDF23-B225-4C7F-A92C-BD2D0E7138F8}"/>
              </a:ext>
            </a:extLst>
          </p:cNvPr>
          <p:cNvSpPr txBox="1">
            <a:spLocks/>
          </p:cNvSpPr>
          <p:nvPr/>
        </p:nvSpPr>
        <p:spPr>
          <a:xfrm>
            <a:off x="1524000" y="4848623"/>
            <a:ext cx="4191000" cy="1057075"/>
          </a:xfrm>
          <a:prstGeom prst="rect">
            <a:avLst/>
          </a:prstGeom>
        </p:spPr>
        <p:txBody>
          <a:bodyPr/>
          <a:lstStyle>
            <a:lvl1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1pPr>
            <a:lvl2pPr marL="4572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2pPr>
            <a:lvl3pPr marL="914400" indent="-457200" algn="l" defTabSz="914400" rtl="0" eaLnBrk="1" latinLnBrk="0" hangingPunct="1">
              <a:lnSpc>
                <a:spcPct val="120000"/>
              </a:lnSpc>
              <a:spcBef>
                <a:spcPts val="200"/>
              </a:spcBef>
              <a:buFont typeface="Courier New" panose="02070309020205020404" pitchFamily="49" charset="0"/>
              <a:buChar char="o"/>
              <a:defRPr sz="1600" kern="1200">
                <a:solidFill>
                  <a:schemeClr val="tx1">
                    <a:lumMod val="65000"/>
                    <a:lumOff val="35000"/>
                  </a:schemeClr>
                </a:solidFill>
                <a:latin typeface="Arial" pitchFamily="34" charset="0"/>
                <a:ea typeface="+mn-ea"/>
                <a:cs typeface="+mn-cs"/>
              </a:defRPr>
            </a:lvl3pPr>
            <a:lvl4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4pPr>
            <a:lvl5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en-US" dirty="0" err="1">
                <a:latin typeface="Calibri" panose="020F0502020204030204" pitchFamily="34" charset="0"/>
                <a:ea typeface="Calibri" panose="020F0502020204030204" pitchFamily="34" charset="0"/>
                <a:cs typeface="Calibri" panose="020F0502020204030204" pitchFamily="34" charset="0"/>
              </a:rPr>
              <a:t>Evergy</a:t>
            </a:r>
            <a:r>
              <a:rPr lang="en-US" dirty="0">
                <a:latin typeface="Calibri" panose="020F0502020204030204" pitchFamily="34" charset="0"/>
                <a:ea typeface="Calibri" panose="020F0502020204030204" pitchFamily="34" charset="0"/>
                <a:cs typeface="Calibri" panose="020F0502020204030204" pitchFamily="34" charset="0"/>
              </a:rPr>
              <a:t> (MO and KS) </a:t>
            </a:r>
          </a:p>
          <a:p>
            <a:r>
              <a:rPr lang="en-US" sz="1200" dirty="0">
                <a:latin typeface="Calibri" panose="020F0502020204030204" pitchFamily="34" charset="0"/>
                <a:ea typeface="Calibri" panose="020F0502020204030204" pitchFamily="34" charset="0"/>
                <a:cs typeface="Calibri" panose="020F0502020204030204" pitchFamily="34" charset="0"/>
              </a:rPr>
              <a:t>Excess generation paid monthly at avoided cost.  </a:t>
            </a:r>
          </a:p>
          <a:p>
            <a:r>
              <a:rPr lang="en-US" sz="1200" dirty="0">
                <a:latin typeface="Calibri" panose="020F0502020204030204" pitchFamily="34" charset="0"/>
                <a:ea typeface="Calibri" panose="020F0502020204030204" pitchFamily="34" charset="0"/>
                <a:cs typeface="Calibri" panose="020F0502020204030204" pitchFamily="34" charset="0"/>
              </a:rPr>
              <a:t>Before 2014 (?) kWh banking month to month was allowed, but this was changed.</a:t>
            </a:r>
          </a:p>
          <a:p>
            <a:endParaRPr lang="en-US" dirty="0"/>
          </a:p>
        </p:txBody>
      </p:sp>
      <p:sp>
        <p:nvSpPr>
          <p:cNvPr id="8" name="Content Placeholder 3">
            <a:extLst>
              <a:ext uri="{FF2B5EF4-FFF2-40B4-BE49-F238E27FC236}">
                <a16:creationId xmlns:a16="http://schemas.microsoft.com/office/drawing/2014/main" id="{2D852FC9-7B95-03E5-064D-1DD00D58711A}"/>
              </a:ext>
            </a:extLst>
          </p:cNvPr>
          <p:cNvSpPr txBox="1">
            <a:spLocks/>
          </p:cNvSpPr>
          <p:nvPr/>
        </p:nvSpPr>
        <p:spPr>
          <a:xfrm>
            <a:off x="228600" y="3194505"/>
            <a:ext cx="4572000" cy="1682494"/>
          </a:xfrm>
          <a:prstGeom prst="rect">
            <a:avLst/>
          </a:prstGeom>
        </p:spPr>
        <p:txBody>
          <a:bodyPr/>
          <a:lstStyle>
            <a:lvl1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1pPr>
            <a:lvl2pPr marL="4572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2pPr>
            <a:lvl3pPr marL="914400" indent="-457200" algn="l" defTabSz="914400" rtl="0" eaLnBrk="1" latinLnBrk="0" hangingPunct="1">
              <a:lnSpc>
                <a:spcPct val="120000"/>
              </a:lnSpc>
              <a:spcBef>
                <a:spcPts val="200"/>
              </a:spcBef>
              <a:buFont typeface="Courier New" panose="02070309020205020404" pitchFamily="49" charset="0"/>
              <a:buChar char="o"/>
              <a:defRPr sz="1600" kern="1200">
                <a:solidFill>
                  <a:schemeClr val="tx1">
                    <a:lumMod val="65000"/>
                    <a:lumOff val="35000"/>
                  </a:schemeClr>
                </a:solidFill>
                <a:latin typeface="Arial" pitchFamily="34" charset="0"/>
                <a:ea typeface="+mn-ea"/>
                <a:cs typeface="+mn-cs"/>
              </a:defRPr>
            </a:lvl3pPr>
            <a:lvl4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4pPr>
            <a:lvl5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en-US" dirty="0">
                <a:latin typeface="Calibri" panose="020F0502020204030204" pitchFamily="34" charset="0"/>
                <a:ea typeface="Calibri" panose="020F0502020204030204" pitchFamily="34" charset="0"/>
                <a:cs typeface="Calibri" panose="020F0502020204030204" pitchFamily="34" charset="0"/>
              </a:rPr>
              <a:t>Idaho Power</a:t>
            </a:r>
          </a:p>
          <a:p>
            <a:r>
              <a:rPr lang="en-US" sz="1200" dirty="0">
                <a:latin typeface="Calibri" panose="020F0502020204030204" pitchFamily="34" charset="0"/>
                <a:ea typeface="Calibri" panose="020F0502020204030204" pitchFamily="34" charset="0"/>
                <a:cs typeface="Calibri" panose="020F0502020204030204" pitchFamily="34" charset="0"/>
              </a:rPr>
              <a:t>Legacy net metered customers receive a kWh credit for excess generation</a:t>
            </a:r>
          </a:p>
          <a:p>
            <a:r>
              <a:rPr lang="en-US" sz="1200" dirty="0">
                <a:latin typeface="Calibri" panose="020F0502020204030204" pitchFamily="34" charset="0"/>
                <a:ea typeface="Calibri" panose="020F0502020204030204" pitchFamily="34" charset="0"/>
                <a:cs typeface="Calibri" panose="020F0502020204030204" pitchFamily="34" charset="0"/>
              </a:rPr>
              <a:t>Non-legacy customers take service on Real Time Net Billing and get an avoided cost based financial credit for each kWh exported.  Both kWh and financial credits are applied to customers’ bills and excess credits are carried forward.</a:t>
            </a:r>
          </a:p>
          <a:p>
            <a:endParaRPr lang="en-US" dirty="0"/>
          </a:p>
        </p:txBody>
      </p:sp>
    </p:spTree>
    <p:extLst>
      <p:ext uri="{BB962C8B-B14F-4D97-AF65-F5344CB8AC3E}">
        <p14:creationId xmlns:p14="http://schemas.microsoft.com/office/powerpoint/2010/main" val="135937449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DC6C6-8798-725A-695B-F4969F704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3EA2F-8295-0673-3EF9-7CECFE01D717}"/>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II. Net metering</a:t>
            </a:r>
          </a:p>
        </p:txBody>
      </p:sp>
      <p:sp>
        <p:nvSpPr>
          <p:cNvPr id="3" name="Content Placeholder 2">
            <a:extLst>
              <a:ext uri="{FF2B5EF4-FFF2-40B4-BE49-F238E27FC236}">
                <a16:creationId xmlns:a16="http://schemas.microsoft.com/office/drawing/2014/main" id="{57648D52-7B36-B108-930F-E330EDE5A874}"/>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Solar Banks at other utilities, </a:t>
            </a:r>
            <a:r>
              <a:rPr lang="en-US" dirty="0" err="1">
                <a:latin typeface="Calibri" panose="020F0502020204030204" pitchFamily="34" charset="0"/>
                <a:ea typeface="Calibri" panose="020F0502020204030204" pitchFamily="34" charset="0"/>
                <a:cs typeface="Calibri" panose="020F0502020204030204" pitchFamily="34" charset="0"/>
              </a:rPr>
              <a:t>ctd</a:t>
            </a:r>
            <a:r>
              <a:rPr lang="en-US" dirty="0">
                <a:latin typeface="Calibri" panose="020F0502020204030204" pitchFamily="34" charset="0"/>
                <a:ea typeface="Calibri" panose="020F0502020204030204" pitchFamily="34" charset="0"/>
                <a:cs typeface="Calibri" panose="020F0502020204030204" pitchFamily="34" charset="0"/>
              </a:rPr>
              <a:t>…</a:t>
            </a:r>
          </a:p>
        </p:txBody>
      </p:sp>
      <p:sp>
        <p:nvSpPr>
          <p:cNvPr id="4" name="Content Placeholder 3">
            <a:extLst>
              <a:ext uri="{FF2B5EF4-FFF2-40B4-BE49-F238E27FC236}">
                <a16:creationId xmlns:a16="http://schemas.microsoft.com/office/drawing/2014/main" id="{F0E73D22-AF3D-24A1-4CB0-46967FD26E54}"/>
              </a:ext>
            </a:extLst>
          </p:cNvPr>
          <p:cNvSpPr>
            <a:spLocks noGrp="1"/>
          </p:cNvSpPr>
          <p:nvPr>
            <p:ph sz="half" idx="2"/>
          </p:nvPr>
        </p:nvSpPr>
        <p:spPr>
          <a:xfrm>
            <a:off x="228600" y="1896175"/>
            <a:ext cx="8325050" cy="1371600"/>
          </a:xfrm>
        </p:spPr>
        <p:txBody>
          <a:bodyPr/>
          <a:lstStyle/>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Arizona Public Service</a:t>
            </a:r>
          </a:p>
          <a:p>
            <a:r>
              <a:rPr lang="en-US" sz="1200" dirty="0">
                <a:latin typeface="Calibri" panose="020F0502020204030204" pitchFamily="34" charset="0"/>
                <a:ea typeface="Calibri" panose="020F0502020204030204" pitchFamily="34" charset="0"/>
                <a:cs typeface="Calibri" panose="020F0502020204030204" pitchFamily="34" charset="0"/>
              </a:rPr>
              <a:t>Eliminated solar banking around 2015/16 after a cost and value of solar proceeding.</a:t>
            </a:r>
          </a:p>
          <a:p>
            <a:r>
              <a:rPr lang="en-US" sz="1200" dirty="0">
                <a:latin typeface="Calibri" panose="020F0502020204030204" pitchFamily="34" charset="0"/>
                <a:ea typeface="Calibri" panose="020F0502020204030204" pitchFamily="34" charset="0"/>
                <a:cs typeface="Calibri" panose="020F0502020204030204" pitchFamily="34" charset="0"/>
              </a:rPr>
              <a:t>Compensate DG customers for exported energy based on avoided cost rate called Resource Comparison Proxy (RCP)</a:t>
            </a:r>
          </a:p>
          <a:p>
            <a:r>
              <a:rPr lang="en-US" sz="1200" dirty="0">
                <a:latin typeface="Calibri" panose="020F0502020204030204" pitchFamily="34" charset="0"/>
                <a:ea typeface="Calibri" panose="020F0502020204030204" pitchFamily="34" charset="0"/>
                <a:cs typeface="Calibri" panose="020F0502020204030204" pitchFamily="34" charset="0"/>
              </a:rPr>
              <a:t>Legacy customers were grandfathered for a period of time.  As terms expire, they are moved to the RCP rate rider.  Avoided costs uses past 5 years of rolling grid scale solar as a basis.</a:t>
            </a:r>
          </a:p>
          <a:p>
            <a:endParaRPr lang="en-US" dirty="0"/>
          </a:p>
        </p:txBody>
      </p:sp>
      <p:sp>
        <p:nvSpPr>
          <p:cNvPr id="5" name="TextBox 4">
            <a:extLst>
              <a:ext uri="{FF2B5EF4-FFF2-40B4-BE49-F238E27FC236}">
                <a16:creationId xmlns:a16="http://schemas.microsoft.com/office/drawing/2014/main" id="{F329D1B1-CAF7-8B94-724A-1976DD174285}"/>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6" name="TextBox 5">
            <a:extLst>
              <a:ext uri="{FF2B5EF4-FFF2-40B4-BE49-F238E27FC236}">
                <a16:creationId xmlns:a16="http://schemas.microsoft.com/office/drawing/2014/main" id="{E756977C-7A94-E03C-3C4E-B667D2F8BB2B}"/>
              </a:ext>
            </a:extLst>
          </p:cNvPr>
          <p:cNvSpPr txBox="1"/>
          <p:nvPr/>
        </p:nvSpPr>
        <p:spPr>
          <a:xfrm>
            <a:off x="228600" y="3733800"/>
            <a:ext cx="8077200" cy="1583639"/>
          </a:xfrm>
          <a:prstGeom prst="rect">
            <a:avLst/>
          </a:prstGeom>
          <a:noFill/>
        </p:spPr>
        <p:txBody>
          <a:bodyPr wrap="square" rtlCol="0">
            <a:spAutoFit/>
          </a:bodyPr>
          <a:lstStyle/>
          <a:p>
            <a:pPr>
              <a:lnSpc>
                <a:spcPct val="120000"/>
              </a:lnSpc>
              <a:spcBef>
                <a:spcPts val="200"/>
              </a:spcBef>
            </a:pPr>
            <a:r>
              <a:rPr lang="en-US" sz="16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Tucson Electric Power</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No solar banking.</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Residential and Small General Service customers are now under net billing.  An administrated price compensates exports.</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Medium General Service and larger customers still have original net metering.  Excess solar generation was banked for usage in future months and cashed out at MCCCG once a year.</a:t>
            </a:r>
          </a:p>
          <a:p>
            <a:pPr marL="228600" indent="-228600">
              <a:lnSpc>
                <a:spcPct val="120000"/>
              </a:lnSpc>
              <a:spcBef>
                <a:spcPts val="200"/>
              </a:spcBef>
              <a:buFont typeface="Arial" pitchFamily="34" charset="0"/>
              <a:buChar char="•"/>
            </a:pPr>
            <a:r>
              <a:rPr lang="en-US" sz="1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Net metered customers were grandfathered in 2018. </a:t>
            </a:r>
          </a:p>
        </p:txBody>
      </p:sp>
    </p:spTree>
    <p:extLst>
      <p:ext uri="{BB962C8B-B14F-4D97-AF65-F5344CB8AC3E}">
        <p14:creationId xmlns:p14="http://schemas.microsoft.com/office/powerpoint/2010/main" val="425904296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F9CA9-8CB0-8F18-C9FD-D13292845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E9BC11-D6A4-53E6-66B9-12C5A657CAE6}"/>
              </a:ext>
            </a:extLst>
          </p:cNvPr>
          <p:cNvSpPr>
            <a:spLocks noGrp="1"/>
          </p:cNvSpPr>
          <p:nvPr>
            <p:ph type="title"/>
          </p:nvPr>
        </p:nvSpPr>
        <p:spPr/>
        <p:txBody>
          <a:bodyPr/>
          <a:lstStyle/>
          <a:p>
            <a:r>
              <a:rPr lang="en-US" dirty="0"/>
              <a:t>II.  Net metering</a:t>
            </a:r>
          </a:p>
        </p:txBody>
      </p:sp>
      <p:sp>
        <p:nvSpPr>
          <p:cNvPr id="4" name="Content Placeholder 3">
            <a:extLst>
              <a:ext uri="{FF2B5EF4-FFF2-40B4-BE49-F238E27FC236}">
                <a16:creationId xmlns:a16="http://schemas.microsoft.com/office/drawing/2014/main" id="{9FD94D1B-4944-725A-3CFD-DFF50D3E340A}"/>
              </a:ext>
            </a:extLst>
          </p:cNvPr>
          <p:cNvSpPr>
            <a:spLocks noGrp="1"/>
          </p:cNvSpPr>
          <p:nvPr>
            <p:ph sz="half" idx="2"/>
          </p:nvPr>
        </p:nvSpPr>
        <p:spPr>
          <a:xfrm>
            <a:off x="377526" y="2133600"/>
            <a:ext cx="8305800" cy="1981200"/>
          </a:xfrm>
        </p:spPr>
        <p:txBody>
          <a:bodyPr/>
          <a:lstStyle/>
          <a:p>
            <a:pPr marL="0" indent="0">
              <a:buNone/>
            </a:pPr>
            <a:r>
              <a:rPr lang="en-US" u="sng" dirty="0"/>
              <a:t>Issues under consideration</a:t>
            </a:r>
          </a:p>
          <a:p>
            <a:r>
              <a:rPr lang="en-US" dirty="0"/>
              <a:t>Tranches for grandfathering based on interconnection date</a:t>
            </a:r>
          </a:p>
          <a:p>
            <a:r>
              <a:rPr lang="en-US" dirty="0"/>
              <a:t>Avoided cost rate averaged over a period of time</a:t>
            </a:r>
          </a:p>
          <a:p>
            <a:r>
              <a:rPr lang="en-US" dirty="0"/>
              <a:t>Move to TOD in stages</a:t>
            </a:r>
          </a:p>
          <a:p>
            <a:r>
              <a:rPr lang="en-US" dirty="0"/>
              <a:t>Size Limit</a:t>
            </a:r>
          </a:p>
        </p:txBody>
      </p:sp>
      <p:sp>
        <p:nvSpPr>
          <p:cNvPr id="5" name="TextBox 4">
            <a:extLst>
              <a:ext uri="{FF2B5EF4-FFF2-40B4-BE49-F238E27FC236}">
                <a16:creationId xmlns:a16="http://schemas.microsoft.com/office/drawing/2014/main" id="{157EB74C-FD75-80D1-9385-BD9408A1F21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6" name="Content Placeholder 2">
            <a:extLst>
              <a:ext uri="{FF2B5EF4-FFF2-40B4-BE49-F238E27FC236}">
                <a16:creationId xmlns:a16="http://schemas.microsoft.com/office/drawing/2014/main" id="{BE5C61BE-3764-735A-2CFA-DDE987D1077C}"/>
              </a:ext>
            </a:extLst>
          </p:cNvPr>
          <p:cNvSpPr>
            <a:spLocks noGrp="1"/>
          </p:cNvSpPr>
          <p:nvPr>
            <p:ph sz="half" idx="1"/>
          </p:nvPr>
        </p:nvSpPr>
        <p:spPr>
          <a:xfrm>
            <a:off x="378684" y="1372400"/>
            <a:ext cx="8325050" cy="428325"/>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Proposal:  eliminate solar banking</a:t>
            </a:r>
          </a:p>
        </p:txBody>
      </p:sp>
    </p:spTree>
    <p:extLst>
      <p:ext uri="{BB962C8B-B14F-4D97-AF65-F5344CB8AC3E}">
        <p14:creationId xmlns:p14="http://schemas.microsoft.com/office/powerpoint/2010/main" val="177447624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CBF4B-73AC-43F8-D648-35AFBBF4D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31C3C-B0CD-1B29-A5A9-4BEDFF825748}"/>
              </a:ext>
            </a:extLst>
          </p:cNvPr>
          <p:cNvSpPr>
            <a:spLocks noGrp="1"/>
          </p:cNvSpPr>
          <p:nvPr>
            <p:ph type="title"/>
          </p:nvPr>
        </p:nvSpPr>
        <p:spPr/>
        <p:txBody>
          <a:bodyPr/>
          <a:lstStyle/>
          <a:p>
            <a:r>
              <a:rPr lang="en-US" dirty="0"/>
              <a:t>Next meeting</a:t>
            </a:r>
          </a:p>
        </p:txBody>
      </p:sp>
      <p:sp>
        <p:nvSpPr>
          <p:cNvPr id="3" name="Content Placeholder 2">
            <a:extLst>
              <a:ext uri="{FF2B5EF4-FFF2-40B4-BE49-F238E27FC236}">
                <a16:creationId xmlns:a16="http://schemas.microsoft.com/office/drawing/2014/main" id="{1BC2CAA2-C1AD-41A4-1989-86458EA19583}"/>
              </a:ext>
            </a:extLst>
          </p:cNvPr>
          <p:cNvSpPr>
            <a:spLocks noGrp="1"/>
          </p:cNvSpPr>
          <p:nvPr>
            <p:ph sz="half" idx="1"/>
          </p:nvPr>
        </p:nvSpPr>
        <p:spPr/>
        <p:txBody>
          <a:bodyPr/>
          <a:lstStyle/>
          <a:p>
            <a:r>
              <a:rPr lang="en-US" dirty="0"/>
              <a:t>June 2026 (registration link on PNM.com/</a:t>
            </a:r>
            <a:r>
              <a:rPr lang="en-US" dirty="0" err="1"/>
              <a:t>prac</a:t>
            </a:r>
            <a:r>
              <a:rPr lang="en-US" dirty="0"/>
              <a:t>)</a:t>
            </a:r>
          </a:p>
        </p:txBody>
      </p:sp>
      <p:sp>
        <p:nvSpPr>
          <p:cNvPr id="4" name="Content Placeholder 3">
            <a:extLst>
              <a:ext uri="{FF2B5EF4-FFF2-40B4-BE49-F238E27FC236}">
                <a16:creationId xmlns:a16="http://schemas.microsoft.com/office/drawing/2014/main" id="{75EF4A6A-6DD0-BECA-C221-3864127ACBF1}"/>
              </a:ext>
            </a:extLst>
          </p:cNvPr>
          <p:cNvSpPr>
            <a:spLocks noGrp="1"/>
          </p:cNvSpPr>
          <p:nvPr>
            <p:ph sz="half" idx="2"/>
          </p:nvPr>
        </p:nvSpPr>
        <p:spPr>
          <a:xfrm>
            <a:off x="377526" y="2133600"/>
            <a:ext cx="8305800" cy="3352000"/>
          </a:xfrm>
        </p:spPr>
        <p:txBody>
          <a:bodyPr/>
          <a:lstStyle/>
          <a:p>
            <a:r>
              <a:rPr lang="en-US" dirty="0"/>
              <a:t>Rate design topic</a:t>
            </a:r>
          </a:p>
          <a:p>
            <a:r>
              <a:rPr lang="en-US" dirty="0"/>
              <a:t>Possibility for stakeholder presentations on any of the topics that have been considered in past two years of PRAC meetings:</a:t>
            </a:r>
          </a:p>
          <a:p>
            <a:pPr lvl="1"/>
            <a:r>
              <a:rPr lang="en-US" dirty="0"/>
              <a:t>Allocation methodologies</a:t>
            </a:r>
          </a:p>
          <a:p>
            <a:pPr lvl="1"/>
            <a:r>
              <a:rPr lang="en-US" dirty="0"/>
              <a:t>TOD pilot modifications</a:t>
            </a:r>
          </a:p>
          <a:p>
            <a:pPr lvl="1"/>
            <a:r>
              <a:rPr lang="en-US" dirty="0"/>
              <a:t>Low income rate</a:t>
            </a:r>
          </a:p>
          <a:p>
            <a:pPr lvl="1"/>
            <a:r>
              <a:rPr lang="en-US" dirty="0"/>
              <a:t>Net metering</a:t>
            </a:r>
          </a:p>
          <a:p>
            <a:pPr lvl="1"/>
            <a:r>
              <a:rPr lang="en-US" dirty="0"/>
              <a:t>Other</a:t>
            </a:r>
          </a:p>
        </p:txBody>
      </p:sp>
      <p:sp>
        <p:nvSpPr>
          <p:cNvPr id="5" name="TextBox 4">
            <a:extLst>
              <a:ext uri="{FF2B5EF4-FFF2-40B4-BE49-F238E27FC236}">
                <a16:creationId xmlns:a16="http://schemas.microsoft.com/office/drawing/2014/main" id="{18B3E93C-5AFB-7011-1F05-F35084634BBC}"/>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82881259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F97F3-71B2-64C7-8F2C-AA2D9C3ABB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624369-5720-2C85-838A-F36D6373D47A}"/>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Appendix:  pnm Load &amp; Total pnm renewable generation</a:t>
            </a:r>
          </a:p>
        </p:txBody>
      </p:sp>
      <p:sp>
        <p:nvSpPr>
          <p:cNvPr id="3" name="Content Placeholder 2">
            <a:extLst>
              <a:ext uri="{FF2B5EF4-FFF2-40B4-BE49-F238E27FC236}">
                <a16:creationId xmlns:a16="http://schemas.microsoft.com/office/drawing/2014/main" id="{44198155-632D-A9B8-F9AA-EB2DEDAC5F11}"/>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March 26, 2026 – April 1, 2026</a:t>
            </a:r>
          </a:p>
        </p:txBody>
      </p:sp>
      <p:sp>
        <p:nvSpPr>
          <p:cNvPr id="5" name="TextBox 4">
            <a:extLst>
              <a:ext uri="{FF2B5EF4-FFF2-40B4-BE49-F238E27FC236}">
                <a16:creationId xmlns:a16="http://schemas.microsoft.com/office/drawing/2014/main" id="{12394A33-500F-D1FB-0FDD-B52779A34243}"/>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pic>
        <p:nvPicPr>
          <p:cNvPr id="10" name="Picture 9">
            <a:extLst>
              <a:ext uri="{FF2B5EF4-FFF2-40B4-BE49-F238E27FC236}">
                <a16:creationId xmlns:a16="http://schemas.microsoft.com/office/drawing/2014/main" id="{C0099E86-34A1-12D9-E566-2B010884EF4F}"/>
              </a:ext>
            </a:extLst>
          </p:cNvPr>
          <p:cNvPicPr>
            <a:picLocks noChangeAspect="1"/>
          </p:cNvPicPr>
          <p:nvPr/>
        </p:nvPicPr>
        <p:blipFill>
          <a:blip r:embed="rId3"/>
          <a:stretch>
            <a:fillRect/>
          </a:stretch>
        </p:blipFill>
        <p:spPr>
          <a:xfrm>
            <a:off x="377526" y="1981200"/>
            <a:ext cx="8334675" cy="3504400"/>
          </a:xfrm>
          <a:prstGeom prst="rect">
            <a:avLst/>
          </a:prstGeom>
        </p:spPr>
      </p:pic>
    </p:spTree>
    <p:extLst>
      <p:ext uri="{BB962C8B-B14F-4D97-AF65-F5344CB8AC3E}">
        <p14:creationId xmlns:p14="http://schemas.microsoft.com/office/powerpoint/2010/main" val="22210469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9191C-FC06-0BED-6C95-B9BA207CB205}"/>
              </a:ext>
            </a:extLst>
          </p:cNvPr>
          <p:cNvSpPr>
            <a:spLocks noGrp="1"/>
          </p:cNvSpPr>
          <p:nvPr>
            <p:ph type="title"/>
          </p:nvPr>
        </p:nvSpPr>
        <p:spPr/>
        <p:txBody>
          <a:bodyPr/>
          <a:lstStyle/>
          <a:p>
            <a:r>
              <a:rPr lang="en-US" dirty="0"/>
              <a:t>II. </a:t>
            </a:r>
            <a:r>
              <a:rPr lang="en-US" dirty="0" err="1"/>
              <a:t>Prac</a:t>
            </a:r>
            <a:r>
              <a:rPr lang="en-US" dirty="0"/>
              <a:t> agenda May 12, 2026</a:t>
            </a:r>
          </a:p>
        </p:txBody>
      </p:sp>
      <p:sp>
        <p:nvSpPr>
          <p:cNvPr id="3" name="Content Placeholder 2">
            <a:extLst>
              <a:ext uri="{FF2B5EF4-FFF2-40B4-BE49-F238E27FC236}">
                <a16:creationId xmlns:a16="http://schemas.microsoft.com/office/drawing/2014/main" id="{44969752-4525-F85D-4E0E-F51A05429052}"/>
              </a:ext>
            </a:extLst>
          </p:cNvPr>
          <p:cNvSpPr>
            <a:spLocks noGrp="1"/>
          </p:cNvSpPr>
          <p:nvPr>
            <p:ph sz="half" idx="1"/>
          </p:nvPr>
        </p:nvSpPr>
        <p:spPr/>
        <p:txBody>
          <a:bodyPr/>
          <a:lstStyle/>
          <a:p>
            <a:r>
              <a:rPr lang="en-US" dirty="0"/>
              <a:t>Size of solar banks</a:t>
            </a:r>
          </a:p>
        </p:txBody>
      </p:sp>
      <p:sp>
        <p:nvSpPr>
          <p:cNvPr id="4" name="Content Placeholder 3">
            <a:extLst>
              <a:ext uri="{FF2B5EF4-FFF2-40B4-BE49-F238E27FC236}">
                <a16:creationId xmlns:a16="http://schemas.microsoft.com/office/drawing/2014/main" id="{3B62DE26-98DB-9439-087D-E1115792390C}"/>
              </a:ext>
            </a:extLst>
          </p:cNvPr>
          <p:cNvSpPr>
            <a:spLocks noGrp="1"/>
          </p:cNvSpPr>
          <p:nvPr>
            <p:ph sz="half" idx="2"/>
          </p:nvPr>
        </p:nvSpPr>
        <p:spPr/>
        <p:txBody>
          <a:bodyPr/>
          <a:lstStyle/>
          <a:p>
            <a:r>
              <a:rPr lang="en-US" dirty="0"/>
              <a:t>Recap and update August 2025 slides regarding current state of DG interconnections</a:t>
            </a:r>
          </a:p>
          <a:p>
            <a:r>
              <a:rPr lang="en-US" dirty="0"/>
              <a:t>Solar banking:  April 2025 – March 2026</a:t>
            </a:r>
          </a:p>
          <a:p>
            <a:r>
              <a:rPr lang="en-US" dirty="0"/>
              <a:t>Banking at other utilities</a:t>
            </a:r>
          </a:p>
          <a:p>
            <a:r>
              <a:rPr lang="en-US" dirty="0"/>
              <a:t>Issues PNM is considering as a part of eliminating solar banking</a:t>
            </a:r>
          </a:p>
          <a:p>
            <a:r>
              <a:rPr lang="en-US" dirty="0"/>
              <a:t>Presentation Jim DesJardins, REIA-NM</a:t>
            </a:r>
          </a:p>
          <a:p>
            <a:r>
              <a:rPr lang="en-US" dirty="0"/>
              <a:t>Presentation by EQ Research on behalf of REIA-NM</a:t>
            </a:r>
          </a:p>
        </p:txBody>
      </p:sp>
      <p:sp>
        <p:nvSpPr>
          <p:cNvPr id="5" name="TextBox 4">
            <a:extLst>
              <a:ext uri="{FF2B5EF4-FFF2-40B4-BE49-F238E27FC236}">
                <a16:creationId xmlns:a16="http://schemas.microsoft.com/office/drawing/2014/main" id="{BB818561-D75F-11E1-1AAF-A2BAA1A8785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08349316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6F8C5-D4CD-F8AC-F62B-6D0011E069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2DFDD-69FE-B0D3-7360-5B6350353BB8}"/>
              </a:ext>
            </a:extLst>
          </p:cNvPr>
          <p:cNvSpPr>
            <a:spLocks noGrp="1"/>
          </p:cNvSpPr>
          <p:nvPr>
            <p:ph type="title"/>
          </p:nvPr>
        </p:nvSpPr>
        <p:spPr>
          <a:xfrm>
            <a:off x="377526" y="742750"/>
            <a:ext cx="8334675" cy="533400"/>
          </a:xfrm>
        </p:spPr>
        <p:txBody>
          <a:bodyPr anchor="ctr" anchorCtr="0">
            <a:normAutofit/>
          </a:bodyPr>
          <a:lstStyle/>
          <a:p>
            <a:r>
              <a:rPr lang="en-US" b="0" kern="1200" cap="all" spc="100" baseline="0">
                <a:latin typeface="Arial" pitchFamily="34" charset="0"/>
                <a:ea typeface="+mj-ea"/>
                <a:cs typeface="+mj-cs"/>
              </a:rPr>
              <a:t>Appendix:  Rate 12, March 2026 – February 2027</a:t>
            </a:r>
          </a:p>
        </p:txBody>
      </p:sp>
      <p:sp>
        <p:nvSpPr>
          <p:cNvPr id="5" name="TextBox 4">
            <a:extLst>
              <a:ext uri="{FF2B5EF4-FFF2-40B4-BE49-F238E27FC236}">
                <a16:creationId xmlns:a16="http://schemas.microsoft.com/office/drawing/2014/main" id="{95FDE752-3C2D-D1FA-6BD3-BB0885E3953C}"/>
              </a:ext>
            </a:extLst>
          </p:cNvPr>
          <p:cNvSpPr txBox="1"/>
          <p:nvPr/>
        </p:nvSpPr>
        <p:spPr>
          <a:xfrm>
            <a:off x="378684" y="1372400"/>
            <a:ext cx="8325050" cy="428325"/>
          </a:xfrm>
          <a:prstGeom prst="rect">
            <a:avLst/>
          </a:prstGeom>
        </p:spPr>
        <p:txBody>
          <a:bodyPr rtlCol="0" anchor="ctr">
            <a:normAutofit/>
          </a:bodyPr>
          <a:lstStyle/>
          <a:p>
            <a:pPr>
              <a:lnSpc>
                <a:spcPct val="120000"/>
              </a:lnSpc>
              <a:spcAft>
                <a:spcPts val="600"/>
              </a:spcAft>
            </a:pPr>
            <a:r>
              <a:rPr lang="en-US" sz="1400" b="1" cap="all" dirty="0">
                <a:solidFill>
                  <a:schemeClr val="accent5">
                    <a:lumMod val="75000"/>
                  </a:schemeClr>
                </a:solidFill>
                <a:latin typeface="Arial" pitchFamily="34" charset="0"/>
                <a:cs typeface="Arial" pitchFamily="34" charset="0"/>
              </a:rPr>
              <a:t>Rate 12 by voltage</a:t>
            </a:r>
            <a:endParaRPr lang="en-US" sz="1400" b="1" kern="1200" cap="all" baseline="0" dirty="0">
              <a:solidFill>
                <a:schemeClr val="accent5">
                  <a:lumMod val="75000"/>
                </a:schemeClr>
              </a:solidFill>
              <a:latin typeface="Arial" pitchFamily="34" charset="0"/>
              <a:ea typeface="+mn-ea"/>
              <a:cs typeface="Arial" pitchFamily="34" charset="0"/>
            </a:endParaRPr>
          </a:p>
        </p:txBody>
      </p:sp>
      <p:graphicFrame>
        <p:nvGraphicFramePr>
          <p:cNvPr id="4" name="Content Placeholder 3">
            <a:extLst>
              <a:ext uri="{FF2B5EF4-FFF2-40B4-BE49-F238E27FC236}">
                <a16:creationId xmlns:a16="http://schemas.microsoft.com/office/drawing/2014/main" id="{E5944962-81C3-62BF-DF6D-1B6557CC3BFA}"/>
              </a:ext>
            </a:extLst>
          </p:cNvPr>
          <p:cNvGraphicFramePr>
            <a:graphicFrameLocks noGrp="1"/>
          </p:cNvGraphicFramePr>
          <p:nvPr>
            <p:ph sz="half" idx="2"/>
            <p:extLst>
              <p:ext uri="{D42A27DB-BD31-4B8C-83A1-F6EECF244321}">
                <p14:modId xmlns:p14="http://schemas.microsoft.com/office/powerpoint/2010/main" val="3816381999"/>
              </p:ext>
            </p:extLst>
          </p:nvPr>
        </p:nvGraphicFramePr>
        <p:xfrm>
          <a:off x="368001" y="2051624"/>
          <a:ext cx="8305807" cy="3686061"/>
        </p:xfrm>
        <a:graphic>
          <a:graphicData uri="http://schemas.openxmlformats.org/drawingml/2006/table">
            <a:tbl>
              <a:tblPr/>
              <a:tblGrid>
                <a:gridCol w="515214">
                  <a:extLst>
                    <a:ext uri="{9D8B030D-6E8A-4147-A177-3AD203B41FA5}">
                      <a16:colId xmlns:a16="http://schemas.microsoft.com/office/drawing/2014/main" val="1550764146"/>
                    </a:ext>
                  </a:extLst>
                </a:gridCol>
                <a:gridCol w="621593">
                  <a:extLst>
                    <a:ext uri="{9D8B030D-6E8A-4147-A177-3AD203B41FA5}">
                      <a16:colId xmlns:a16="http://schemas.microsoft.com/office/drawing/2014/main" val="4107885272"/>
                    </a:ext>
                  </a:extLst>
                </a:gridCol>
                <a:gridCol w="585328">
                  <a:extLst>
                    <a:ext uri="{9D8B030D-6E8A-4147-A177-3AD203B41FA5}">
                      <a16:colId xmlns:a16="http://schemas.microsoft.com/office/drawing/2014/main" val="3229153145"/>
                    </a:ext>
                  </a:extLst>
                </a:gridCol>
                <a:gridCol w="585328">
                  <a:extLst>
                    <a:ext uri="{9D8B030D-6E8A-4147-A177-3AD203B41FA5}">
                      <a16:colId xmlns:a16="http://schemas.microsoft.com/office/drawing/2014/main" val="3353406183"/>
                    </a:ext>
                  </a:extLst>
                </a:gridCol>
                <a:gridCol w="621594">
                  <a:extLst>
                    <a:ext uri="{9D8B030D-6E8A-4147-A177-3AD203B41FA5}">
                      <a16:colId xmlns:a16="http://schemas.microsoft.com/office/drawing/2014/main" val="1113421228"/>
                    </a:ext>
                  </a:extLst>
                </a:gridCol>
                <a:gridCol w="585328">
                  <a:extLst>
                    <a:ext uri="{9D8B030D-6E8A-4147-A177-3AD203B41FA5}">
                      <a16:colId xmlns:a16="http://schemas.microsoft.com/office/drawing/2014/main" val="735394441"/>
                    </a:ext>
                  </a:extLst>
                </a:gridCol>
                <a:gridCol w="585328">
                  <a:extLst>
                    <a:ext uri="{9D8B030D-6E8A-4147-A177-3AD203B41FA5}">
                      <a16:colId xmlns:a16="http://schemas.microsoft.com/office/drawing/2014/main" val="307734299"/>
                    </a:ext>
                  </a:extLst>
                </a:gridCol>
                <a:gridCol w="621594">
                  <a:extLst>
                    <a:ext uri="{9D8B030D-6E8A-4147-A177-3AD203B41FA5}">
                      <a16:colId xmlns:a16="http://schemas.microsoft.com/office/drawing/2014/main" val="2435455706"/>
                    </a:ext>
                  </a:extLst>
                </a:gridCol>
                <a:gridCol w="549492">
                  <a:extLst>
                    <a:ext uri="{9D8B030D-6E8A-4147-A177-3AD203B41FA5}">
                      <a16:colId xmlns:a16="http://schemas.microsoft.com/office/drawing/2014/main" val="3616961972"/>
                    </a:ext>
                  </a:extLst>
                </a:gridCol>
                <a:gridCol w="621164">
                  <a:extLst>
                    <a:ext uri="{9D8B030D-6E8A-4147-A177-3AD203B41FA5}">
                      <a16:colId xmlns:a16="http://schemas.microsoft.com/office/drawing/2014/main" val="46909184"/>
                    </a:ext>
                  </a:extLst>
                </a:gridCol>
                <a:gridCol w="621594">
                  <a:extLst>
                    <a:ext uri="{9D8B030D-6E8A-4147-A177-3AD203B41FA5}">
                      <a16:colId xmlns:a16="http://schemas.microsoft.com/office/drawing/2014/main" val="3139151399"/>
                    </a:ext>
                  </a:extLst>
                </a:gridCol>
                <a:gridCol w="585328">
                  <a:extLst>
                    <a:ext uri="{9D8B030D-6E8A-4147-A177-3AD203B41FA5}">
                      <a16:colId xmlns:a16="http://schemas.microsoft.com/office/drawing/2014/main" val="3797127952"/>
                    </a:ext>
                  </a:extLst>
                </a:gridCol>
                <a:gridCol w="585328">
                  <a:extLst>
                    <a:ext uri="{9D8B030D-6E8A-4147-A177-3AD203B41FA5}">
                      <a16:colId xmlns:a16="http://schemas.microsoft.com/office/drawing/2014/main" val="3798263483"/>
                    </a:ext>
                  </a:extLst>
                </a:gridCol>
                <a:gridCol w="621594">
                  <a:extLst>
                    <a:ext uri="{9D8B030D-6E8A-4147-A177-3AD203B41FA5}">
                      <a16:colId xmlns:a16="http://schemas.microsoft.com/office/drawing/2014/main" val="2424258619"/>
                    </a:ext>
                  </a:extLst>
                </a:gridCol>
              </a:tblGrid>
              <a:tr h="512825">
                <a:tc>
                  <a:txBody>
                    <a:bodyPr/>
                    <a:lstStyle/>
                    <a:p>
                      <a:pPr algn="r" fontAlgn="t">
                        <a:buNone/>
                      </a:pPr>
                      <a:r>
                        <a:rPr lang="en-US" sz="800" b="0" i="0" u="none" strike="noStrike" dirty="0">
                          <a:solidFill>
                            <a:srgbClr val="000000"/>
                          </a:solidFill>
                          <a:effectLst/>
                          <a:latin typeface="Calibri" panose="020F0502020204030204" pitchFamily="34" charset="0"/>
                        </a:rPr>
                        <a:t>Effective Date</a:t>
                      </a:r>
                      <a:endParaRPr lang="en-US" sz="1400" b="0" i="0" u="none" strike="noStrike" dirty="0">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US" sz="900" b="1" i="0" u="sng" strike="noStrike" dirty="0">
                          <a:solidFill>
                            <a:srgbClr val="FF0000"/>
                          </a:solidFill>
                          <a:effectLst/>
                          <a:latin typeface="Calibri" panose="020F0502020204030204" pitchFamily="34" charset="0"/>
                        </a:rPr>
                        <a:t>EGBS</a:t>
                      </a:r>
                      <a:endParaRPr lang="en-US" sz="1400" b="0" i="0" u="none" strike="noStrike" dirty="0">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EGBS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EGBC</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EGBP</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EGBP</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EGRS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EGRS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EGTP</a:t>
                      </a:r>
                      <a:br>
                        <a:rPr lang="en-US" sz="900" b="1" i="0" u="sng" strike="noStrike">
                          <a:solidFill>
                            <a:srgbClr val="FF0000"/>
                          </a:solidFill>
                          <a:effectLst/>
                          <a:latin typeface="Calibri" panose="020F0502020204030204" pitchFamily="34" charset="0"/>
                        </a:rPr>
                      </a:b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EGTP</a:t>
                      </a:r>
                      <a:br>
                        <a:rPr lang="en-US" sz="900" b="1" i="0" u="sng" strike="noStrike">
                          <a:solidFill>
                            <a:srgbClr val="FF0000"/>
                          </a:solidFill>
                          <a:effectLst/>
                          <a:latin typeface="Calibri" panose="020F0502020204030204" pitchFamily="34" charset="0"/>
                        </a:rPr>
                      </a:b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EGTP</a:t>
                      </a:r>
                      <a:br>
                        <a:rPr lang="en-US" sz="900" b="1" i="0" u="sng" strike="noStrike">
                          <a:solidFill>
                            <a:srgbClr val="FF0000"/>
                          </a:solidFill>
                          <a:effectLst/>
                          <a:latin typeface="Calibri" panose="020F0502020204030204" pitchFamily="34" charset="0"/>
                        </a:rPr>
                      </a:b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extLst>
                  <a:ext uri="{0D108BD9-81ED-4DB2-BD59-A6C34878D82A}">
                    <a16:rowId xmlns:a16="http://schemas.microsoft.com/office/drawing/2014/main" val="1210043535"/>
                  </a:ext>
                </a:extLst>
              </a:tr>
              <a:tr h="512825">
                <a:tc>
                  <a:txBody>
                    <a:bodyPr/>
                    <a:lstStyle/>
                    <a:p>
                      <a:pPr algn="r" fontAlgn="t">
                        <a:buNone/>
                      </a:pPr>
                      <a:r>
                        <a:rPr lang="en-US" sz="800" b="0" i="0" u="none" strike="noStrike">
                          <a:solidFill>
                            <a:srgbClr val="000000"/>
                          </a:solidFill>
                          <a:effectLst/>
                          <a:latin typeface="Calibri" panose="020F0502020204030204" pitchFamily="34" charset="0"/>
                        </a:rPr>
                        <a:t> </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US" sz="800" b="1" i="0" u="sng" strike="noStrike">
                          <a:solidFill>
                            <a:srgbClr val="FF0000"/>
                          </a:solidFill>
                          <a:effectLst/>
                          <a:latin typeface="Calibri" panose="020F0502020204030204" pitchFamily="34" charset="0"/>
                        </a:rPr>
                        <a:t>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Primary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Primary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Secondary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Primary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Primary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800" b="1" i="0" u="sng" strike="noStrike">
                          <a:solidFill>
                            <a:srgbClr val="FF0000"/>
                          </a:solidFill>
                          <a:effectLst/>
                          <a:latin typeface="Calibri" panose="020F0502020204030204" pitchFamily="34" charset="0"/>
                        </a:rPr>
                        <a:t>Time-of-Day Primary Voltage</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extLst>
                  <a:ext uri="{0D108BD9-81ED-4DB2-BD59-A6C34878D82A}">
                    <a16:rowId xmlns:a16="http://schemas.microsoft.com/office/drawing/2014/main" val="3397587474"/>
                  </a:ext>
                </a:extLst>
              </a:tr>
              <a:tr h="233315">
                <a:tc>
                  <a:txBody>
                    <a:bodyPr/>
                    <a:lstStyle/>
                    <a:p>
                      <a:pPr algn="r" fontAlgn="b">
                        <a:buNone/>
                      </a:pPr>
                      <a:r>
                        <a:rPr lang="en-US" sz="800" b="0" i="0" u="none" strike="noStrike">
                          <a:solidFill>
                            <a:srgbClr val="000000"/>
                          </a:solidFill>
                          <a:effectLst/>
                          <a:latin typeface="Calibri" panose="020F0502020204030204" pitchFamily="34" charset="0"/>
                        </a:rPr>
                        <a:t>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t">
                        <a:buNone/>
                      </a:pPr>
                      <a:r>
                        <a:rPr lang="en-US" sz="900" b="1" i="0" u="sng" strike="noStrike">
                          <a:solidFill>
                            <a:srgbClr val="FF0000"/>
                          </a:solidFill>
                          <a:effectLst/>
                          <a:latin typeface="Calibri" panose="020F0502020204030204" pitchFamily="34" charset="0"/>
                        </a:rPr>
                        <a:t>KPCS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KOCS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KGCS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KPCS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KOCS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KPCS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KOCS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KPCS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KOCS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KMCS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KPCS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KOCS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r" fontAlgn="t">
                        <a:buNone/>
                      </a:pPr>
                      <a:r>
                        <a:rPr lang="en-US" sz="900" b="1" i="0" u="sng" strike="noStrike">
                          <a:solidFill>
                            <a:srgbClr val="FF0000"/>
                          </a:solidFill>
                          <a:effectLst/>
                          <a:latin typeface="Calibri" panose="020F0502020204030204" pitchFamily="34" charset="0"/>
                        </a:rPr>
                        <a:t>KMCS</a:t>
                      </a:r>
                      <a:endParaRPr lang="en-US" sz="1400" b="0" i="0" u="none" strike="noStrike">
                        <a:effectLst/>
                        <a:latin typeface="Arial" panose="020B0604020202020204" pitchFamily="34" charset="0"/>
                      </a:endParaRPr>
                    </a:p>
                  </a:txBody>
                  <a:tcPr marL="7253" marR="7253" marT="725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extLst>
                  <a:ext uri="{0D108BD9-81ED-4DB2-BD59-A6C34878D82A}">
                    <a16:rowId xmlns:a16="http://schemas.microsoft.com/office/drawing/2014/main" val="2444051964"/>
                  </a:ext>
                </a:extLst>
              </a:tr>
              <a:tr h="202258">
                <a:tc>
                  <a:txBody>
                    <a:bodyPr/>
                    <a:lstStyle/>
                    <a:p>
                      <a:pPr algn="r" fontAlgn="b">
                        <a:buNone/>
                      </a:pPr>
                      <a:r>
                        <a:rPr lang="en-US" sz="800" b="0" i="0" u="none" strike="noStrike">
                          <a:solidFill>
                            <a:srgbClr val="000000"/>
                          </a:solidFill>
                          <a:effectLst/>
                          <a:latin typeface="Calibri" panose="020F0502020204030204" pitchFamily="34" charset="0"/>
                        </a:rPr>
                        <a:t>3/1/2026</a:t>
                      </a:r>
                      <a:endParaRPr lang="en-US" sz="1400" b="0" i="0" u="none" strike="noStrike">
                        <a:effectLst/>
                        <a:latin typeface="Arial" panose="020B0604020202020204" pitchFamily="34" charset="0"/>
                      </a:endParaRPr>
                    </a:p>
                  </a:txBody>
                  <a:tcPr marL="7253" marR="7253" marT="725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dirty="0">
                          <a:solidFill>
                            <a:srgbClr val="FF0000"/>
                          </a:solidFill>
                          <a:effectLst/>
                          <a:latin typeface="Calibri" panose="020F0502020204030204" pitchFamily="34" charset="0"/>
                        </a:rPr>
                        <a:t>($0.0192129)</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$0.0198825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$0.0003085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($0.0188721)</a:t>
                      </a:r>
                      <a:endParaRPr lang="en-US" sz="1400" b="0" i="0" u="none" strike="noStrike" dirty="0">
                        <a:solidFill>
                          <a:srgbClr val="FF0000"/>
                        </a:solidFill>
                        <a:effectLst/>
                        <a:latin typeface="Arial" panose="020B0604020202020204" pitchFamily="34" charset="0"/>
                      </a:endParaRPr>
                    </a:p>
                  </a:txBody>
                  <a:tcPr marL="7253" marR="7253" marT="725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$0.0195297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$0.0130312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($0.0022897)</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000000"/>
                          </a:solidFill>
                          <a:effectLst/>
                          <a:latin typeface="Calibri" panose="020F0502020204030204" pitchFamily="34" charset="0"/>
                        </a:rPr>
                        <a:t>$0.0130312 </a:t>
                      </a:r>
                      <a:endParaRPr lang="en-US" sz="1400" b="0" i="0" u="none" strike="noStrike" dirty="0">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$0.0095773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($0.0291631)</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$0.0128001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$0.0094073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($0.0286457)</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644854422"/>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4/1/2026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dirty="0">
                          <a:solidFill>
                            <a:srgbClr val="FF0000"/>
                          </a:solidFill>
                          <a:effectLst/>
                          <a:latin typeface="Calibri" panose="020F0502020204030204" pitchFamily="34" charset="0"/>
                        </a:rPr>
                        <a:t>($0.0001132)</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$0.0304820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$0.0151844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($0.0001112)</a:t>
                      </a:r>
                      <a:endParaRPr lang="en-US" sz="1400" b="0" i="0" u="none" strike="noStrike" dirty="0">
                        <a:solidFill>
                          <a:srgbClr val="FF0000"/>
                        </a:solidFill>
                        <a:effectLst/>
                        <a:latin typeface="Arial" panose="020B0604020202020204" pitchFamily="34" charset="0"/>
                      </a:endParaRPr>
                    </a:p>
                  </a:txBody>
                  <a:tcPr marL="7253" marR="7253" marT="725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$0.0299412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$0.0346915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$0.0108053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$0.0346915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$0.0181520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($0.0036657)</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$0.0340760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$0.0178300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($0.0036006)</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253771654"/>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5/1/2026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dirty="0">
                          <a:solidFill>
                            <a:srgbClr val="000000"/>
                          </a:solidFill>
                          <a:effectLst/>
                          <a:latin typeface="Calibri" panose="020F0502020204030204" pitchFamily="34" charset="0"/>
                        </a:rPr>
                        <a:t>$0.0138334 </a:t>
                      </a:r>
                      <a:endParaRPr lang="en-US" sz="1400" b="0" i="0" u="none" strike="noStrike" dirty="0">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$0.0280183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$0.0209258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000000"/>
                          </a:solidFill>
                          <a:effectLst/>
                          <a:latin typeface="Calibri" panose="020F0502020204030204" pitchFamily="34" charset="0"/>
                        </a:rPr>
                        <a:t>$0.0135879 </a:t>
                      </a:r>
                      <a:endParaRPr lang="en-US" sz="1400" b="0" i="0" u="none" strike="noStrike" dirty="0">
                        <a:effectLst/>
                        <a:latin typeface="Arial" panose="020B0604020202020204" pitchFamily="34" charset="0"/>
                      </a:endParaRPr>
                    </a:p>
                  </a:txBody>
                  <a:tcPr marL="7253" marR="7253" marT="725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$0.0275212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$0.0258796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$0.0199158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$0.0258796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$0.0246425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$0.0091869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$0.0254205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$0.0242053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$0.0090240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664013965"/>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6/1/2026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$0.0402425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$0.0536807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$0.0469616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$0.0395285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$0.0527284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$0.0729292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$0.0444716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$0.0628008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$0.0468446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$0.0384258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$0.0616866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$0.0460135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$0.0377440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849296137"/>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7/1/2026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$0.0335000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$0.0347508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$0.0341254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$0.0329057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$0.0341343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$0.0418691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$0.0333716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$0.0416696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$0.0325031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$0.0335065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$0.0409304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$0.0319265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$0.0329120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057457735"/>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8/1/2026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$0.0385564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$0.0467446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$0.0426505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$0.0378723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$0.0459153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$0.0532539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$0.0416696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$0.0539236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$0.0430252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$0.0354955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$0.0529669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$0.0422619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$0.0348658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314242749"/>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9/1/2026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$0.0334072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$0.0364318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$0.0349195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$0.0328145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$0.0357854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$0.0455211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$0.0326706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$0.0455211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$0.0335917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$0.0306969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$0.0447135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$0.0329958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$0.0301523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295443476"/>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10/1/2026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$0.0168686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$0.0385380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$0.0277033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$0.0165693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$0.0378543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$0.0505884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$0.0224918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$0.0505884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$0.0267590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$0.0142667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$0.0496909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$0.0262843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$0.0140136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903978233"/>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11/1/2026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$0.0274704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$0.0390233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$0.0332549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$0.0269831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$0.0383309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$0.0392568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$0.0321277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$0.0392568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$0.0369569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$0.0198146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$0.0385603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$0.0363012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$0.0194631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93248445"/>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12/1/2026</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$0.0197491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$0.0312368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$0.0254930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$0.0193988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$0.0306826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$0.0363579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$0.0231496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$0.0363579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$0.0260965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$0.0169877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$0.0357129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$0.0256335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chemeClr val="tx1">
                              <a:lumMod val="95000"/>
                              <a:lumOff val="5000"/>
                            </a:schemeClr>
                          </a:solidFill>
                          <a:effectLst/>
                          <a:latin typeface="Calibri" panose="020F0502020204030204" pitchFamily="34" charset="0"/>
                        </a:rPr>
                        <a:t>$0.0166863 </a:t>
                      </a:r>
                      <a:endParaRPr lang="en-US" sz="1400" b="0" i="0" u="none" strike="noStrike" dirty="0">
                        <a:solidFill>
                          <a:schemeClr val="tx1">
                            <a:lumMod val="95000"/>
                            <a:lumOff val="5000"/>
                          </a:schemeClr>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72537312"/>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1/1/2027</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dirty="0">
                          <a:solidFill>
                            <a:srgbClr val="000000"/>
                          </a:solidFill>
                          <a:effectLst/>
                          <a:latin typeface="Calibri" panose="020F0502020204030204" pitchFamily="34" charset="0"/>
                        </a:rPr>
                        <a:t>$0.0271891 </a:t>
                      </a:r>
                      <a:endParaRPr lang="en-US" sz="1400" b="0" i="0" u="none" strike="noStrike" dirty="0">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$0.0545310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$0.0408600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$0.0267067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$0.0535635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$0.0537251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$0.0380852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$0.0537251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$0.0465636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$0.0203575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$0.0527719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$0.0457375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chemeClr val="tx1">
                              <a:lumMod val="95000"/>
                              <a:lumOff val="5000"/>
                            </a:schemeClr>
                          </a:solidFill>
                          <a:effectLst/>
                          <a:latin typeface="Calibri" panose="020F0502020204030204" pitchFamily="34" charset="0"/>
                        </a:rPr>
                        <a:t>$0.0199963 </a:t>
                      </a:r>
                      <a:endParaRPr lang="en-US" sz="1400" b="0" i="0" u="none" strike="noStrike" dirty="0">
                        <a:solidFill>
                          <a:schemeClr val="tx1">
                            <a:lumMod val="95000"/>
                            <a:lumOff val="5000"/>
                          </a:schemeClr>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311831632"/>
                  </a:ext>
                </a:extLst>
              </a:tr>
              <a:tr h="202258">
                <a:tc>
                  <a:txBody>
                    <a:bodyPr/>
                    <a:lstStyle/>
                    <a:p>
                      <a:pPr algn="r" fontAlgn="ctr">
                        <a:buNone/>
                      </a:pPr>
                      <a:r>
                        <a:rPr lang="en-US" sz="800" b="0" i="0" u="none" strike="noStrike">
                          <a:solidFill>
                            <a:srgbClr val="000000"/>
                          </a:solidFill>
                          <a:effectLst/>
                          <a:latin typeface="Calibri" panose="020F0502020204030204" pitchFamily="34" charset="0"/>
                        </a:rPr>
                        <a:t>2/1/2027</a:t>
                      </a:r>
                      <a:endParaRPr lang="en-US" sz="1400" b="0" i="0" u="none" strike="noStrike">
                        <a:effectLst/>
                        <a:latin typeface="Arial" panose="020B0604020202020204" pitchFamily="34" charset="0"/>
                      </a:endParaRPr>
                    </a:p>
                  </a:txBody>
                  <a:tcPr marL="7253" marR="7253" marT="72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dirty="0">
                          <a:solidFill>
                            <a:srgbClr val="FF0000"/>
                          </a:solidFill>
                          <a:effectLst/>
                          <a:latin typeface="Calibri" panose="020F0502020204030204" pitchFamily="34" charset="0"/>
                        </a:rPr>
                        <a:t>($0.0035658</a:t>
                      </a:r>
                      <a:r>
                        <a:rPr lang="en-US" sz="800" b="0" i="0" u="none" strike="noStrike" dirty="0">
                          <a:solidFill>
                            <a:srgbClr val="000000"/>
                          </a:solidFill>
                          <a:effectLst/>
                          <a:latin typeface="Calibri" panose="020F0502020204030204" pitchFamily="34" charset="0"/>
                        </a:rPr>
                        <a:t>)</a:t>
                      </a:r>
                      <a:endParaRPr lang="en-US" sz="1400" b="0" i="0" u="none" strike="noStrike" dirty="0">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$0.0328760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buNone/>
                      </a:pPr>
                      <a:r>
                        <a:rPr lang="en-US" sz="800" b="0" i="0" u="none" strike="noStrike">
                          <a:solidFill>
                            <a:srgbClr val="000000"/>
                          </a:solidFill>
                          <a:effectLst/>
                          <a:latin typeface="Calibri" panose="020F0502020204030204" pitchFamily="34" charset="0"/>
                        </a:rPr>
                        <a:t>$0.0146551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($0.0035025)</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$0.0322928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$0.0352348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$0.0101813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$0.0352348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$0.0236285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($0.0176097)</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000000"/>
                          </a:solidFill>
                          <a:effectLst/>
                          <a:latin typeface="Calibri" panose="020F0502020204030204" pitchFamily="34" charset="0"/>
                        </a:rPr>
                        <a:t>$0.0346097 </a:t>
                      </a:r>
                      <a:endParaRPr lang="en-US" sz="1400" b="0" i="0" u="none" strike="noStrike" dirty="0">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a:solidFill>
                            <a:srgbClr val="000000"/>
                          </a:solidFill>
                          <a:effectLst/>
                          <a:latin typeface="Calibri" panose="020F0502020204030204" pitchFamily="34" charset="0"/>
                        </a:rPr>
                        <a:t>$0.0232093 </a:t>
                      </a:r>
                      <a:endParaRPr lang="en-US" sz="1400" b="0" i="0" u="none" strike="noStrike">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en-US" sz="800" b="0" i="0" u="none" strike="noStrike" dirty="0">
                          <a:solidFill>
                            <a:srgbClr val="FF0000"/>
                          </a:solidFill>
                          <a:effectLst/>
                          <a:latin typeface="Calibri" panose="020F0502020204030204" pitchFamily="34" charset="0"/>
                        </a:rPr>
                        <a:t>($0.0172972)</a:t>
                      </a:r>
                      <a:endParaRPr lang="en-US" sz="1400" b="0" i="0" u="none" strike="noStrike" dirty="0">
                        <a:solidFill>
                          <a:srgbClr val="FF0000"/>
                        </a:solidFill>
                        <a:effectLst/>
                        <a:latin typeface="Arial" panose="020B0604020202020204" pitchFamily="34" charset="0"/>
                      </a:endParaRPr>
                    </a:p>
                  </a:txBody>
                  <a:tcPr marL="7253" marR="7253" marT="7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018683380"/>
                  </a:ext>
                </a:extLst>
              </a:tr>
            </a:tbl>
          </a:graphicData>
        </a:graphic>
      </p:graphicFrame>
      <p:sp>
        <p:nvSpPr>
          <p:cNvPr id="6" name="TextBox 5">
            <a:extLst>
              <a:ext uri="{FF2B5EF4-FFF2-40B4-BE49-F238E27FC236}">
                <a16:creationId xmlns:a16="http://schemas.microsoft.com/office/drawing/2014/main" id="{42A1DE2D-B665-C61D-42C9-F4DE0CBA489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244548513"/>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035270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EF4B2-7EEE-37F6-9499-D8F3DEC40C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E7E39-70B0-71BB-074C-D1B84D14CAF6}"/>
              </a:ext>
            </a:extLst>
          </p:cNvPr>
          <p:cNvSpPr>
            <a:spLocks noGrp="1"/>
          </p:cNvSpPr>
          <p:nvPr>
            <p:ph type="title"/>
          </p:nvPr>
        </p:nvSpPr>
        <p:spPr/>
        <p:txBody>
          <a:bodyPr>
            <a:normAutofit fontScale="90000"/>
          </a:bodyPr>
          <a:lstStyle/>
          <a:p>
            <a:r>
              <a:rPr lang="en-US" dirty="0"/>
              <a:t>Distributed generation current state (Aug 2025)</a:t>
            </a:r>
          </a:p>
        </p:txBody>
      </p:sp>
      <p:sp>
        <p:nvSpPr>
          <p:cNvPr id="3" name="Content Placeholder 2">
            <a:extLst>
              <a:ext uri="{FF2B5EF4-FFF2-40B4-BE49-F238E27FC236}">
                <a16:creationId xmlns:a16="http://schemas.microsoft.com/office/drawing/2014/main" id="{DD12BDDE-F259-BFE3-68F0-B7752F09D40E}"/>
              </a:ext>
            </a:extLst>
          </p:cNvPr>
          <p:cNvSpPr>
            <a:spLocks noGrp="1"/>
          </p:cNvSpPr>
          <p:nvPr>
            <p:ph sz="half" idx="1"/>
          </p:nvPr>
        </p:nvSpPr>
        <p:spPr/>
        <p:txBody>
          <a:bodyPr/>
          <a:lstStyle/>
          <a:p>
            <a:r>
              <a:rPr lang="en-US" dirty="0"/>
              <a:t>Interconnection SUMMARY</a:t>
            </a:r>
          </a:p>
        </p:txBody>
      </p:sp>
      <p:sp>
        <p:nvSpPr>
          <p:cNvPr id="4" name="Content Placeholder 3">
            <a:extLst>
              <a:ext uri="{FF2B5EF4-FFF2-40B4-BE49-F238E27FC236}">
                <a16:creationId xmlns:a16="http://schemas.microsoft.com/office/drawing/2014/main" id="{8893899F-2CB2-578C-D7C9-662039092A59}"/>
              </a:ext>
            </a:extLst>
          </p:cNvPr>
          <p:cNvSpPr>
            <a:spLocks noGrp="1"/>
          </p:cNvSpPr>
          <p:nvPr>
            <p:ph sz="half" idx="2"/>
          </p:nvPr>
        </p:nvSpPr>
        <p:spPr>
          <a:xfrm>
            <a:off x="2667000" y="2050839"/>
            <a:ext cx="6400800" cy="3657600"/>
          </a:xfrm>
        </p:spPr>
        <p:txBody>
          <a:bodyPr/>
          <a:lstStyle/>
          <a:p>
            <a:pPr marL="2286000" lvl="5" indent="0">
              <a:buNone/>
            </a:pPr>
            <a:r>
              <a:rPr lang="en-US" dirty="0"/>
              <a:t>	</a:t>
            </a:r>
          </a:p>
        </p:txBody>
      </p:sp>
      <p:sp>
        <p:nvSpPr>
          <p:cNvPr id="5" name="TextBox 4">
            <a:extLst>
              <a:ext uri="{FF2B5EF4-FFF2-40B4-BE49-F238E27FC236}">
                <a16:creationId xmlns:a16="http://schemas.microsoft.com/office/drawing/2014/main" id="{E80DA946-22B3-199B-3C31-A990585BCE19}"/>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0A14C297-21E8-3449-768F-357F1B2D6FFE}"/>
              </a:ext>
            </a:extLst>
          </p:cNvPr>
          <p:cNvSpPr txBox="1"/>
          <p:nvPr/>
        </p:nvSpPr>
        <p:spPr>
          <a:xfrm>
            <a:off x="228600" y="2514600"/>
            <a:ext cx="2714528" cy="3108543"/>
          </a:xfrm>
          <a:prstGeom prst="rect">
            <a:avLst/>
          </a:prstGeom>
          <a:noFill/>
        </p:spPr>
        <p:txBody>
          <a:bodyPr wrap="square" rtlCol="0">
            <a:spAutoFit/>
          </a:bodyPr>
          <a:lstStyle/>
          <a:p>
            <a:r>
              <a:rPr lang="en-US" sz="1500" b="1" dirty="0"/>
              <a:t>Total Interconnections:  </a:t>
            </a:r>
            <a:r>
              <a:rPr lang="en-US" sz="1500" dirty="0"/>
              <a:t>47,038</a:t>
            </a:r>
          </a:p>
          <a:p>
            <a:r>
              <a:rPr lang="en-US" sz="1500" b="1" dirty="0"/>
              <a:t>     Residential:  </a:t>
            </a:r>
            <a:r>
              <a:rPr lang="en-US" sz="1500" dirty="0"/>
              <a:t>45,820</a:t>
            </a:r>
          </a:p>
          <a:p>
            <a:r>
              <a:rPr lang="en-US" sz="1500" b="1" dirty="0"/>
              <a:t>     Commercial:  </a:t>
            </a:r>
            <a:r>
              <a:rPr lang="en-US" sz="1500" dirty="0"/>
              <a:t>1,218</a:t>
            </a:r>
          </a:p>
          <a:p>
            <a:endParaRPr lang="en-US" sz="1500" dirty="0"/>
          </a:p>
          <a:p>
            <a:r>
              <a:rPr lang="en-US" sz="1500" b="1" dirty="0"/>
              <a:t>% of Customer Base:</a:t>
            </a:r>
          </a:p>
          <a:p>
            <a:r>
              <a:rPr lang="en-US" sz="1500" dirty="0"/>
              <a:t>9.0%</a:t>
            </a:r>
          </a:p>
          <a:p>
            <a:endParaRPr lang="en-US" sz="1500" b="1" dirty="0"/>
          </a:p>
          <a:p>
            <a:r>
              <a:rPr lang="en-US" sz="1500" b="1" dirty="0"/>
              <a:t>Interconnections, 2019-2025:</a:t>
            </a:r>
          </a:p>
          <a:p>
            <a:r>
              <a:rPr lang="en-US" sz="1500" dirty="0"/>
              <a:t>32,624</a:t>
            </a:r>
          </a:p>
          <a:p>
            <a:endParaRPr lang="en-US" sz="1500" b="1" dirty="0"/>
          </a:p>
          <a:p>
            <a:r>
              <a:rPr lang="en-US" sz="1500" b="1" dirty="0"/>
              <a:t>2019-2025 as % of Total:</a:t>
            </a:r>
            <a:endParaRPr lang="en-US" sz="1500" dirty="0"/>
          </a:p>
          <a:p>
            <a:r>
              <a:rPr lang="en-US" sz="1500" dirty="0"/>
              <a:t>69%</a:t>
            </a:r>
          </a:p>
          <a:p>
            <a:endParaRPr lang="en-US" sz="1600" b="1" dirty="0"/>
          </a:p>
        </p:txBody>
      </p:sp>
      <p:graphicFrame>
        <p:nvGraphicFramePr>
          <p:cNvPr id="8" name="Chart 7">
            <a:extLst>
              <a:ext uri="{FF2B5EF4-FFF2-40B4-BE49-F238E27FC236}">
                <a16:creationId xmlns:a16="http://schemas.microsoft.com/office/drawing/2014/main" id="{B5BCDFBA-3D9F-7733-9F82-C6B0B4471162}"/>
              </a:ext>
            </a:extLst>
          </p:cNvPr>
          <p:cNvGraphicFramePr>
            <a:graphicFrameLocks/>
          </p:cNvGraphicFramePr>
          <p:nvPr>
            <p:extLst>
              <p:ext uri="{D42A27DB-BD31-4B8C-83A1-F6EECF244321}">
                <p14:modId xmlns:p14="http://schemas.microsoft.com/office/powerpoint/2010/main" val="1252824355"/>
              </p:ext>
            </p:extLst>
          </p:nvPr>
        </p:nvGraphicFramePr>
        <p:xfrm>
          <a:off x="2943128" y="2134182"/>
          <a:ext cx="5800725" cy="3490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282267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9E084-C786-149F-6390-021B31DF8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303C5-0D5F-9F6E-B682-74508A32C52C}"/>
              </a:ext>
            </a:extLst>
          </p:cNvPr>
          <p:cNvSpPr>
            <a:spLocks noGrp="1"/>
          </p:cNvSpPr>
          <p:nvPr>
            <p:ph type="title"/>
          </p:nvPr>
        </p:nvSpPr>
        <p:spPr>
          <a:xfrm>
            <a:off x="228600" y="742750"/>
            <a:ext cx="8515253" cy="533400"/>
          </a:xfrm>
        </p:spPr>
        <p:txBody>
          <a:bodyPr>
            <a:noAutofit/>
          </a:bodyPr>
          <a:lstStyle/>
          <a:p>
            <a:r>
              <a:rPr lang="en-US" sz="1800" dirty="0"/>
              <a:t>Distributed generation current state (updated April 2026)</a:t>
            </a:r>
          </a:p>
        </p:txBody>
      </p:sp>
      <p:sp>
        <p:nvSpPr>
          <p:cNvPr id="3" name="Content Placeholder 2">
            <a:extLst>
              <a:ext uri="{FF2B5EF4-FFF2-40B4-BE49-F238E27FC236}">
                <a16:creationId xmlns:a16="http://schemas.microsoft.com/office/drawing/2014/main" id="{2902FEC8-751C-8B55-1C3C-09058DB8367E}"/>
              </a:ext>
            </a:extLst>
          </p:cNvPr>
          <p:cNvSpPr>
            <a:spLocks noGrp="1"/>
          </p:cNvSpPr>
          <p:nvPr>
            <p:ph sz="half" idx="1"/>
          </p:nvPr>
        </p:nvSpPr>
        <p:spPr/>
        <p:txBody>
          <a:bodyPr/>
          <a:lstStyle/>
          <a:p>
            <a:r>
              <a:rPr lang="en-US" dirty="0"/>
              <a:t>Interconnection SUMMARY</a:t>
            </a:r>
          </a:p>
        </p:txBody>
      </p:sp>
      <p:sp>
        <p:nvSpPr>
          <p:cNvPr id="4" name="Content Placeholder 3">
            <a:extLst>
              <a:ext uri="{FF2B5EF4-FFF2-40B4-BE49-F238E27FC236}">
                <a16:creationId xmlns:a16="http://schemas.microsoft.com/office/drawing/2014/main" id="{D3E2673D-DBE5-9474-7AD2-328822D8C17E}"/>
              </a:ext>
            </a:extLst>
          </p:cNvPr>
          <p:cNvSpPr>
            <a:spLocks noGrp="1"/>
          </p:cNvSpPr>
          <p:nvPr>
            <p:ph sz="half" idx="2"/>
          </p:nvPr>
        </p:nvSpPr>
        <p:spPr>
          <a:xfrm>
            <a:off x="2667000" y="2050839"/>
            <a:ext cx="6400800" cy="3657600"/>
          </a:xfrm>
        </p:spPr>
        <p:txBody>
          <a:bodyPr/>
          <a:lstStyle/>
          <a:p>
            <a:pPr marL="2286000" lvl="5" indent="0">
              <a:buNone/>
            </a:pPr>
            <a:r>
              <a:rPr lang="en-US" dirty="0"/>
              <a:t>	</a:t>
            </a:r>
          </a:p>
        </p:txBody>
      </p:sp>
      <p:sp>
        <p:nvSpPr>
          <p:cNvPr id="5" name="TextBox 4">
            <a:extLst>
              <a:ext uri="{FF2B5EF4-FFF2-40B4-BE49-F238E27FC236}">
                <a16:creationId xmlns:a16="http://schemas.microsoft.com/office/drawing/2014/main" id="{EEEDC377-9A9A-86A6-9C5B-00110413408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8BA2A6EC-A01E-2C23-A9AA-991137A7913E}"/>
              </a:ext>
            </a:extLst>
          </p:cNvPr>
          <p:cNvSpPr txBox="1"/>
          <p:nvPr/>
        </p:nvSpPr>
        <p:spPr>
          <a:xfrm>
            <a:off x="228600" y="2050839"/>
            <a:ext cx="2866928" cy="3570208"/>
          </a:xfrm>
          <a:prstGeom prst="rect">
            <a:avLst/>
          </a:prstGeom>
          <a:noFill/>
        </p:spPr>
        <p:txBody>
          <a:bodyPr wrap="square" rtlCol="0">
            <a:spAutoFit/>
          </a:bodyPr>
          <a:lstStyle/>
          <a:p>
            <a:r>
              <a:rPr lang="en-US" sz="1400" b="1" dirty="0"/>
              <a:t>Total Interconnections:  </a:t>
            </a:r>
            <a:r>
              <a:rPr lang="en-US" sz="1400" dirty="0"/>
              <a:t>48,650</a:t>
            </a:r>
          </a:p>
          <a:p>
            <a:r>
              <a:rPr lang="en-US" sz="1400" b="1" dirty="0"/>
              <a:t>     Residential:  </a:t>
            </a:r>
            <a:r>
              <a:rPr lang="en-US" sz="1400" dirty="0"/>
              <a:t>47,430</a:t>
            </a:r>
          </a:p>
          <a:p>
            <a:r>
              <a:rPr lang="en-US" sz="1400" b="1" dirty="0"/>
              <a:t>     Commercial:  </a:t>
            </a:r>
            <a:r>
              <a:rPr lang="en-US" sz="1400" dirty="0"/>
              <a:t>1,212</a:t>
            </a:r>
          </a:p>
          <a:p>
            <a:r>
              <a:rPr lang="en-US" sz="1400" dirty="0"/>
              <a:t>     </a:t>
            </a:r>
            <a:r>
              <a:rPr lang="en-US" sz="1400" b="1" dirty="0"/>
              <a:t>Community Solar:</a:t>
            </a:r>
            <a:r>
              <a:rPr lang="en-US" sz="1400" dirty="0"/>
              <a:t>  6</a:t>
            </a:r>
          </a:p>
          <a:p>
            <a:endParaRPr lang="en-US" sz="1400" dirty="0"/>
          </a:p>
          <a:p>
            <a:r>
              <a:rPr lang="en-US" sz="1400" b="1" dirty="0"/>
              <a:t>% of Customer Base:</a:t>
            </a:r>
          </a:p>
          <a:p>
            <a:r>
              <a:rPr lang="en-US" sz="1400" dirty="0"/>
              <a:t>9.3%</a:t>
            </a:r>
          </a:p>
          <a:p>
            <a:endParaRPr lang="en-US" sz="1400" b="1" dirty="0"/>
          </a:p>
          <a:p>
            <a:r>
              <a:rPr lang="en-US" sz="1400" b="1" dirty="0"/>
              <a:t>Interconnections, 2019-Apr2026:</a:t>
            </a:r>
          </a:p>
          <a:p>
            <a:r>
              <a:rPr lang="en-US" sz="1400" dirty="0"/>
              <a:t>35,648</a:t>
            </a:r>
          </a:p>
          <a:p>
            <a:endParaRPr lang="en-US" sz="1400" b="1" dirty="0"/>
          </a:p>
          <a:p>
            <a:r>
              <a:rPr lang="en-US" sz="1400" b="1" dirty="0"/>
              <a:t>2019-2026 as % of Total:</a:t>
            </a:r>
            <a:endParaRPr lang="en-US" sz="1400" dirty="0"/>
          </a:p>
          <a:p>
            <a:r>
              <a:rPr lang="en-US" sz="1400" dirty="0"/>
              <a:t>73%</a:t>
            </a:r>
          </a:p>
          <a:p>
            <a:endParaRPr lang="en-US" sz="1600" b="1" dirty="0"/>
          </a:p>
          <a:p>
            <a:r>
              <a:rPr lang="en-US" sz="1400" b="1" dirty="0"/>
              <a:t>Interconnections 2022-Apr2026</a:t>
            </a:r>
          </a:p>
          <a:p>
            <a:r>
              <a:rPr lang="en-US" sz="1400" dirty="0"/>
              <a:t>21,023</a:t>
            </a:r>
          </a:p>
        </p:txBody>
      </p:sp>
      <p:graphicFrame>
        <p:nvGraphicFramePr>
          <p:cNvPr id="6" name="Chart 5">
            <a:extLst>
              <a:ext uri="{FF2B5EF4-FFF2-40B4-BE49-F238E27FC236}">
                <a16:creationId xmlns:a16="http://schemas.microsoft.com/office/drawing/2014/main" id="{30B2DA2C-9AF7-E9A5-A458-7A30E7D8B1AA}"/>
              </a:ext>
            </a:extLst>
          </p:cNvPr>
          <p:cNvGraphicFramePr>
            <a:graphicFrameLocks/>
          </p:cNvGraphicFramePr>
          <p:nvPr>
            <p:extLst>
              <p:ext uri="{D42A27DB-BD31-4B8C-83A1-F6EECF244321}">
                <p14:modId xmlns:p14="http://schemas.microsoft.com/office/powerpoint/2010/main" val="1250348987"/>
              </p:ext>
            </p:extLst>
          </p:nvPr>
        </p:nvGraphicFramePr>
        <p:xfrm>
          <a:off x="3057428" y="1905302"/>
          <a:ext cx="5896072" cy="33798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923308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F6DB4-7233-3486-7035-04FEE97516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B4E15-5EE7-5445-A361-ACC17D6664BB}"/>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B5D53351-FE58-FF3B-AD70-479AA26CE7A5}"/>
              </a:ext>
            </a:extLst>
          </p:cNvPr>
          <p:cNvSpPr>
            <a:spLocks noGrp="1"/>
          </p:cNvSpPr>
          <p:nvPr>
            <p:ph sz="half" idx="1"/>
          </p:nvPr>
        </p:nvSpPr>
        <p:spPr/>
        <p:txBody>
          <a:bodyPr/>
          <a:lstStyle/>
          <a:p>
            <a:r>
              <a:rPr lang="en-US" dirty="0"/>
              <a:t>Capacity summary, comparison</a:t>
            </a:r>
          </a:p>
        </p:txBody>
      </p:sp>
      <p:sp>
        <p:nvSpPr>
          <p:cNvPr id="5" name="TextBox 4">
            <a:extLst>
              <a:ext uri="{FF2B5EF4-FFF2-40B4-BE49-F238E27FC236}">
                <a16:creationId xmlns:a16="http://schemas.microsoft.com/office/drawing/2014/main" id="{965E86A3-D038-6BB3-B442-4361DACB894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25E29810-E336-C50B-42FA-E7EBCCBB4FDC}"/>
              </a:ext>
            </a:extLst>
          </p:cNvPr>
          <p:cNvSpPr txBox="1"/>
          <p:nvPr/>
        </p:nvSpPr>
        <p:spPr>
          <a:xfrm>
            <a:off x="341184" y="2050839"/>
            <a:ext cx="3240216" cy="1815882"/>
          </a:xfrm>
          <a:prstGeom prst="rect">
            <a:avLst/>
          </a:prstGeom>
          <a:noFill/>
        </p:spPr>
        <p:txBody>
          <a:bodyPr wrap="square" rtlCol="0">
            <a:spAutoFit/>
          </a:bodyPr>
          <a:lstStyle/>
          <a:p>
            <a:r>
              <a:rPr lang="en-US" sz="1600" dirty="0"/>
              <a:t>Reporting through July 2025</a:t>
            </a:r>
          </a:p>
          <a:p>
            <a:r>
              <a:rPr lang="en-US" sz="1600" b="1" dirty="0"/>
              <a:t>Total Capacity</a:t>
            </a:r>
            <a:r>
              <a:rPr lang="en-US" sz="1600" dirty="0"/>
              <a:t> </a:t>
            </a:r>
            <a:r>
              <a:rPr lang="en-US" sz="1600" b="1" dirty="0"/>
              <a:t>[</a:t>
            </a:r>
            <a:r>
              <a:rPr lang="en-US" sz="1600" b="1" dirty="0" err="1"/>
              <a:t>MWac</a:t>
            </a:r>
            <a:r>
              <a:rPr lang="en-US" sz="1600" b="1" dirty="0"/>
              <a:t>]:</a:t>
            </a:r>
          </a:p>
          <a:p>
            <a:r>
              <a:rPr lang="en-US" sz="1600" b="1" dirty="0"/>
              <a:t>324.71</a:t>
            </a:r>
          </a:p>
          <a:p>
            <a:endParaRPr lang="en-US" sz="1600" b="1" dirty="0"/>
          </a:p>
          <a:p>
            <a:r>
              <a:rPr lang="en-US" sz="1600" b="1" dirty="0"/>
              <a:t>Total Capacity (</a:t>
            </a:r>
            <a:r>
              <a:rPr lang="en-US" sz="1600" b="1" dirty="0" err="1"/>
              <a:t>MWdc</a:t>
            </a:r>
            <a:r>
              <a:rPr lang="en-US" sz="1600" b="1" dirty="0"/>
              <a:t>]:</a:t>
            </a:r>
          </a:p>
          <a:p>
            <a:r>
              <a:rPr lang="en-US" sz="1600" b="1" dirty="0"/>
              <a:t>390.52</a:t>
            </a:r>
          </a:p>
          <a:p>
            <a:endParaRPr lang="en-US" sz="1600" b="1" dirty="0"/>
          </a:p>
        </p:txBody>
      </p:sp>
      <p:sp>
        <p:nvSpPr>
          <p:cNvPr id="6" name="TextBox 5">
            <a:extLst>
              <a:ext uri="{FF2B5EF4-FFF2-40B4-BE49-F238E27FC236}">
                <a16:creationId xmlns:a16="http://schemas.microsoft.com/office/drawing/2014/main" id="{311E25F9-4EA1-0EA6-BAFD-39CCB9B978B7}"/>
              </a:ext>
            </a:extLst>
          </p:cNvPr>
          <p:cNvSpPr txBox="1"/>
          <p:nvPr/>
        </p:nvSpPr>
        <p:spPr>
          <a:xfrm>
            <a:off x="4522159" y="2050839"/>
            <a:ext cx="3240216" cy="2308324"/>
          </a:xfrm>
          <a:prstGeom prst="rect">
            <a:avLst/>
          </a:prstGeom>
          <a:noFill/>
        </p:spPr>
        <p:txBody>
          <a:bodyPr wrap="square" rtlCol="0">
            <a:spAutoFit/>
          </a:bodyPr>
          <a:lstStyle/>
          <a:p>
            <a:r>
              <a:rPr lang="en-US" sz="1600" dirty="0"/>
              <a:t>Reporting through April 2026</a:t>
            </a:r>
          </a:p>
          <a:p>
            <a:r>
              <a:rPr lang="en-US" sz="1600" b="1" dirty="0"/>
              <a:t>Total Capacity</a:t>
            </a:r>
            <a:r>
              <a:rPr lang="en-US" sz="1600" dirty="0"/>
              <a:t> </a:t>
            </a:r>
            <a:r>
              <a:rPr lang="en-US" sz="1600" b="1" dirty="0"/>
              <a:t>[</a:t>
            </a:r>
            <a:r>
              <a:rPr lang="en-US" sz="1600" b="1" dirty="0" err="1"/>
              <a:t>MWac</a:t>
            </a:r>
            <a:r>
              <a:rPr lang="en-US" sz="1600" b="1" dirty="0"/>
              <a:t>]:</a:t>
            </a:r>
          </a:p>
          <a:p>
            <a:r>
              <a:rPr lang="en-US" sz="1600" b="1" dirty="0"/>
              <a:t>343.00</a:t>
            </a:r>
          </a:p>
          <a:p>
            <a:endParaRPr lang="en-US" sz="1600" b="1" dirty="0"/>
          </a:p>
          <a:p>
            <a:r>
              <a:rPr lang="en-US" sz="1600" b="1" dirty="0"/>
              <a:t>Total Capacity [</a:t>
            </a:r>
            <a:r>
              <a:rPr lang="en-US" sz="1600" b="1" dirty="0" err="1"/>
              <a:t>MWdc</a:t>
            </a:r>
            <a:r>
              <a:rPr lang="en-US" sz="1600" b="1" dirty="0"/>
              <a:t>]:</a:t>
            </a:r>
          </a:p>
          <a:p>
            <a:r>
              <a:rPr lang="en-US" sz="1600" b="1" dirty="0"/>
              <a:t>443.22</a:t>
            </a:r>
          </a:p>
          <a:p>
            <a:endParaRPr lang="en-US" sz="1600" b="1" dirty="0"/>
          </a:p>
          <a:p>
            <a:r>
              <a:rPr lang="en-US" sz="1600" b="1" dirty="0"/>
              <a:t>Community Solar Capacity [</a:t>
            </a:r>
            <a:r>
              <a:rPr lang="en-US" sz="1600" b="1" dirty="0" err="1"/>
              <a:t>MWac</a:t>
            </a:r>
            <a:r>
              <a:rPr lang="en-US" sz="1600" b="1" dirty="0"/>
              <a:t>]:</a:t>
            </a:r>
          </a:p>
          <a:p>
            <a:r>
              <a:rPr lang="en-US" sz="1600" b="1" dirty="0"/>
              <a:t>29.90</a:t>
            </a:r>
          </a:p>
        </p:txBody>
      </p:sp>
    </p:spTree>
    <p:extLst>
      <p:ext uri="{BB962C8B-B14F-4D97-AF65-F5344CB8AC3E}">
        <p14:creationId xmlns:p14="http://schemas.microsoft.com/office/powerpoint/2010/main" val="151629399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9E653-ED72-D4E8-95E7-6D5EF21CB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1E6F0-B705-FA65-D84E-DC4AB541084C}"/>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41B9561A-6AAC-9045-BA6E-8F78B34B9D62}"/>
              </a:ext>
            </a:extLst>
          </p:cNvPr>
          <p:cNvSpPr>
            <a:spLocks noGrp="1"/>
          </p:cNvSpPr>
          <p:nvPr>
            <p:ph sz="half" idx="1"/>
          </p:nvPr>
        </p:nvSpPr>
        <p:spPr/>
        <p:txBody>
          <a:bodyPr/>
          <a:lstStyle/>
          <a:p>
            <a:r>
              <a:rPr lang="en-US" dirty="0"/>
              <a:t>Solar bank Balance</a:t>
            </a:r>
          </a:p>
        </p:txBody>
      </p:sp>
      <mc:AlternateContent xmlns:mc="http://schemas.openxmlformats.org/markup-compatibility/2006" xmlns:cx1="http://schemas.microsoft.com/office/drawing/2015/9/8/chartex">
        <mc:Choice Requires="cx1">
          <p:graphicFrame>
            <p:nvGraphicFramePr>
              <p:cNvPr id="5" name="Content Placeholder 4">
                <a:extLst>
                  <a:ext uri="{FF2B5EF4-FFF2-40B4-BE49-F238E27FC236}">
                    <a16:creationId xmlns:a16="http://schemas.microsoft.com/office/drawing/2014/main" id="{5D3B9529-3AB3-E557-BE14-D88E1EFBDF0D}"/>
                  </a:ext>
                </a:extLst>
              </p:cNvPr>
              <p:cNvGraphicFramePr>
                <a:graphicFrameLocks noGrp="1"/>
              </p:cNvGraphicFramePr>
              <p:nvPr>
                <p:ph sz="half" idx="2"/>
              </p:nvPr>
            </p:nvGraphicFramePr>
            <p:xfrm>
              <a:off x="381000" y="2057400"/>
              <a:ext cx="8305800" cy="365760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5" name="Content Placeholder 4">
                <a:extLst>
                  <a:ext uri="{FF2B5EF4-FFF2-40B4-BE49-F238E27FC236}">
                    <a16:creationId xmlns:a16="http://schemas.microsoft.com/office/drawing/2014/main" id="{5D3B9529-3AB3-E557-BE14-D88E1EFBDF0D}"/>
                  </a:ext>
                </a:extLst>
              </p:cNvPr>
              <p:cNvPicPr>
                <a:picLocks noGrp="1" noRot="1" noChangeAspect="1" noMove="1" noResize="1" noEditPoints="1" noAdjustHandles="1" noChangeArrowheads="1" noChangeShapeType="1"/>
              </p:cNvPicPr>
              <p:nvPr/>
            </p:nvPicPr>
            <p:blipFill>
              <a:blip r:embed="rId4"/>
              <a:stretch>
                <a:fillRect/>
              </a:stretch>
            </p:blipFill>
            <p:spPr>
              <a:xfrm>
                <a:off x="381000" y="2057400"/>
                <a:ext cx="8305800" cy="3657600"/>
              </a:xfrm>
              <a:prstGeom prst="rect">
                <a:avLst/>
              </a:prstGeom>
            </p:spPr>
          </p:pic>
        </mc:Fallback>
      </mc:AlternateContent>
      <p:sp>
        <p:nvSpPr>
          <p:cNvPr id="4" name="TextBox 3">
            <a:extLst>
              <a:ext uri="{FF2B5EF4-FFF2-40B4-BE49-F238E27FC236}">
                <a16:creationId xmlns:a16="http://schemas.microsoft.com/office/drawing/2014/main" id="{CAA26204-B85A-8174-904E-552D4D9EB40D}"/>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8495201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1FA3B-DFDB-9B73-ABCC-ED3122E55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4B146-E757-97F5-D67F-45C04473A409}"/>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A92B4287-ABBB-A525-132E-3BB44CE0A65D}"/>
              </a:ext>
            </a:extLst>
          </p:cNvPr>
          <p:cNvSpPr>
            <a:spLocks noGrp="1"/>
          </p:cNvSpPr>
          <p:nvPr>
            <p:ph sz="half" idx="1"/>
          </p:nvPr>
        </p:nvSpPr>
        <p:spPr/>
        <p:txBody>
          <a:bodyPr/>
          <a:lstStyle/>
          <a:p>
            <a:r>
              <a:rPr lang="en-US" dirty="0"/>
              <a:t>Solar bank Balance, April 2026</a:t>
            </a:r>
          </a:p>
        </p:txBody>
      </p:sp>
      <p:sp>
        <p:nvSpPr>
          <p:cNvPr id="4" name="TextBox 3">
            <a:extLst>
              <a:ext uri="{FF2B5EF4-FFF2-40B4-BE49-F238E27FC236}">
                <a16:creationId xmlns:a16="http://schemas.microsoft.com/office/drawing/2014/main" id="{1928E074-7103-5654-4472-E06E3D1AE984}"/>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mc:AlternateContent xmlns:mc="http://schemas.openxmlformats.org/markup-compatibility/2006" xmlns:cx1="http://schemas.microsoft.com/office/drawing/2015/9/8/chartex">
        <mc:Choice Requires="cx1">
          <p:graphicFrame>
            <p:nvGraphicFramePr>
              <p:cNvPr id="8" name="Chart 7">
                <a:extLst>
                  <a:ext uri="{FF2B5EF4-FFF2-40B4-BE49-F238E27FC236}">
                    <a16:creationId xmlns:a16="http://schemas.microsoft.com/office/drawing/2014/main" id="{AE8C781D-7193-4D9E-619B-A7C61315BCB2}"/>
                  </a:ext>
                </a:extLst>
              </p:cNvPr>
              <p:cNvGraphicFramePr/>
              <p:nvPr>
                <p:extLst>
                  <p:ext uri="{D42A27DB-BD31-4B8C-83A1-F6EECF244321}">
                    <p14:modId xmlns:p14="http://schemas.microsoft.com/office/powerpoint/2010/main" val="424866554"/>
                  </p:ext>
                </p:extLst>
              </p:nvPr>
            </p:nvGraphicFramePr>
            <p:xfrm>
              <a:off x="533400" y="1800725"/>
              <a:ext cx="7569994" cy="4103775"/>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8" name="Chart 7">
                <a:extLst>
                  <a:ext uri="{FF2B5EF4-FFF2-40B4-BE49-F238E27FC236}">
                    <a16:creationId xmlns:a16="http://schemas.microsoft.com/office/drawing/2014/main" id="{AE8C781D-7193-4D9E-619B-A7C61315BCB2}"/>
                  </a:ext>
                </a:extLst>
              </p:cNvPr>
              <p:cNvPicPr>
                <a:picLocks noGrp="1" noRot="1" noChangeAspect="1" noMove="1" noResize="1" noEditPoints="1" noAdjustHandles="1" noChangeArrowheads="1" noChangeShapeType="1"/>
              </p:cNvPicPr>
              <p:nvPr/>
            </p:nvPicPr>
            <p:blipFill>
              <a:blip r:embed="rId4"/>
              <a:stretch>
                <a:fillRect/>
              </a:stretch>
            </p:blipFill>
            <p:spPr>
              <a:xfrm>
                <a:off x="533400" y="1800725"/>
                <a:ext cx="7569994" cy="4103775"/>
              </a:xfrm>
              <a:prstGeom prst="rect">
                <a:avLst/>
              </a:prstGeom>
            </p:spPr>
          </p:pic>
        </mc:Fallback>
      </mc:AlternateContent>
    </p:spTree>
    <p:extLst>
      <p:ext uri="{BB962C8B-B14F-4D97-AF65-F5344CB8AC3E}">
        <p14:creationId xmlns:p14="http://schemas.microsoft.com/office/powerpoint/2010/main" val="10433442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1993E-F363-9B0A-B767-ECDD599701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A454C-4DF3-8140-1F29-D772F0DD9138}"/>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5DE291AC-BF74-A494-7BC6-3E764EA245B6}"/>
              </a:ext>
            </a:extLst>
          </p:cNvPr>
          <p:cNvSpPr>
            <a:spLocks noGrp="1"/>
          </p:cNvSpPr>
          <p:nvPr>
            <p:ph sz="half" idx="1"/>
          </p:nvPr>
        </p:nvSpPr>
        <p:spPr/>
        <p:txBody>
          <a:bodyPr/>
          <a:lstStyle/>
          <a:p>
            <a:r>
              <a:rPr lang="en-US" dirty="0"/>
              <a:t>excess solar bank quarterly reporting</a:t>
            </a:r>
          </a:p>
        </p:txBody>
      </p:sp>
      <p:graphicFrame>
        <p:nvGraphicFramePr>
          <p:cNvPr id="4" name="Content Placeholder 3">
            <a:extLst>
              <a:ext uri="{FF2B5EF4-FFF2-40B4-BE49-F238E27FC236}">
                <a16:creationId xmlns:a16="http://schemas.microsoft.com/office/drawing/2014/main" id="{D8EDD658-CBB1-FF45-34DC-827CDD20B006}"/>
              </a:ext>
            </a:extLst>
          </p:cNvPr>
          <p:cNvGraphicFramePr>
            <a:graphicFrameLocks noGrp="1"/>
          </p:cNvGraphicFramePr>
          <p:nvPr>
            <p:ph sz="half" idx="2"/>
            <p:extLst>
              <p:ext uri="{D42A27DB-BD31-4B8C-83A1-F6EECF244321}">
                <p14:modId xmlns:p14="http://schemas.microsoft.com/office/powerpoint/2010/main" val="3381980787"/>
              </p:ext>
            </p:extLst>
          </p:nvPr>
        </p:nvGraphicFramePr>
        <p:xfrm>
          <a:off x="381000" y="2057400"/>
          <a:ext cx="83058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E19B8E6-BA8C-1271-B032-35C8CCD79138}"/>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39280061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FF46C-5F66-D8D3-B480-FE938ADD6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60B17-516A-2DE2-982C-089530B121A8}"/>
              </a:ext>
            </a:extLst>
          </p:cNvPr>
          <p:cNvSpPr>
            <a:spLocks noGrp="1"/>
          </p:cNvSpPr>
          <p:nvPr>
            <p:ph type="title"/>
          </p:nvPr>
        </p:nvSpPr>
        <p:spPr/>
        <p:txBody>
          <a:bodyPr/>
          <a:lstStyle/>
          <a:p>
            <a:r>
              <a:rPr lang="en-US" dirty="0"/>
              <a:t>Distributed generation </a:t>
            </a:r>
          </a:p>
        </p:txBody>
      </p:sp>
      <p:sp>
        <p:nvSpPr>
          <p:cNvPr id="3" name="Content Placeholder 2">
            <a:extLst>
              <a:ext uri="{FF2B5EF4-FFF2-40B4-BE49-F238E27FC236}">
                <a16:creationId xmlns:a16="http://schemas.microsoft.com/office/drawing/2014/main" id="{414B3752-0771-7BE8-C58E-690EC1193C24}"/>
              </a:ext>
            </a:extLst>
          </p:cNvPr>
          <p:cNvSpPr>
            <a:spLocks noGrp="1"/>
          </p:cNvSpPr>
          <p:nvPr>
            <p:ph sz="half" idx="1"/>
          </p:nvPr>
        </p:nvSpPr>
        <p:spPr/>
        <p:txBody>
          <a:bodyPr/>
          <a:lstStyle/>
          <a:p>
            <a:r>
              <a:rPr lang="en-US" dirty="0"/>
              <a:t>Rate 12 payout, excess solar generation (May 2024-April 2025)</a:t>
            </a:r>
          </a:p>
        </p:txBody>
      </p:sp>
      <p:sp>
        <p:nvSpPr>
          <p:cNvPr id="6" name="Content Placeholder 5">
            <a:extLst>
              <a:ext uri="{FF2B5EF4-FFF2-40B4-BE49-F238E27FC236}">
                <a16:creationId xmlns:a16="http://schemas.microsoft.com/office/drawing/2014/main" id="{4B7990E3-6026-1459-7D68-C2A703B31CBE}"/>
              </a:ext>
            </a:extLst>
          </p:cNvPr>
          <p:cNvSpPr>
            <a:spLocks noGrp="1"/>
          </p:cNvSpPr>
          <p:nvPr>
            <p:ph sz="half" idx="2"/>
          </p:nvPr>
        </p:nvSpPr>
        <p:spPr/>
        <p:txBody>
          <a:bodyPr/>
          <a:lstStyle/>
          <a:p>
            <a:pPr marL="0" indent="0">
              <a:buNone/>
            </a:pPr>
            <a:endParaRPr lang="en-US" sz="1200" dirty="0"/>
          </a:p>
          <a:p>
            <a:pPr marL="0" indent="0">
              <a:buNone/>
            </a:pPr>
            <a:endParaRPr lang="en-US" dirty="0"/>
          </a:p>
        </p:txBody>
      </p:sp>
      <p:graphicFrame>
        <p:nvGraphicFramePr>
          <p:cNvPr id="4" name="Chart 3">
            <a:extLst>
              <a:ext uri="{FF2B5EF4-FFF2-40B4-BE49-F238E27FC236}">
                <a16:creationId xmlns:a16="http://schemas.microsoft.com/office/drawing/2014/main" id="{9FA0625B-5831-DBFC-AC00-455920DFC5DC}"/>
              </a:ext>
            </a:extLst>
          </p:cNvPr>
          <p:cNvGraphicFramePr>
            <a:graphicFrameLocks/>
          </p:cNvGraphicFramePr>
          <p:nvPr>
            <p:extLst>
              <p:ext uri="{D42A27DB-BD31-4B8C-83A1-F6EECF244321}">
                <p14:modId xmlns:p14="http://schemas.microsoft.com/office/powerpoint/2010/main" val="1126808059"/>
              </p:ext>
            </p:extLst>
          </p:nvPr>
        </p:nvGraphicFramePr>
        <p:xfrm>
          <a:off x="838200" y="1800724"/>
          <a:ext cx="5714999" cy="41428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a:extLst>
              <a:ext uri="{FF2B5EF4-FFF2-40B4-BE49-F238E27FC236}">
                <a16:creationId xmlns:a16="http://schemas.microsoft.com/office/drawing/2014/main" id="{F661C156-6210-DECE-4575-EA829C7846FA}"/>
              </a:ext>
            </a:extLst>
          </p:cNvPr>
          <p:cNvGraphicFramePr>
            <a:graphicFrameLocks noGrp="1"/>
          </p:cNvGraphicFramePr>
          <p:nvPr>
            <p:extLst>
              <p:ext uri="{D42A27DB-BD31-4B8C-83A1-F6EECF244321}">
                <p14:modId xmlns:p14="http://schemas.microsoft.com/office/powerpoint/2010/main" val="2032689756"/>
              </p:ext>
            </p:extLst>
          </p:nvPr>
        </p:nvGraphicFramePr>
        <p:xfrm>
          <a:off x="7162800" y="2743200"/>
          <a:ext cx="1333500" cy="26670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3191309554"/>
                    </a:ext>
                  </a:extLst>
                </a:gridCol>
                <a:gridCol w="723900">
                  <a:extLst>
                    <a:ext uri="{9D8B030D-6E8A-4147-A177-3AD203B41FA5}">
                      <a16:colId xmlns:a16="http://schemas.microsoft.com/office/drawing/2014/main" val="2786348089"/>
                    </a:ext>
                  </a:extLst>
                </a:gridCol>
              </a:tblGrid>
              <a:tr h="304800">
                <a:tc>
                  <a:txBody>
                    <a:bodyPr/>
                    <a:lstStyle/>
                    <a:p>
                      <a:pPr algn="l" fontAlgn="b"/>
                      <a:endParaRPr lang="en-US" sz="1100" b="0" i="0" u="none" strike="noStrike">
                        <a:solidFill>
                          <a:srgbClr val="000000"/>
                        </a:solidFill>
                        <a:effectLst/>
                        <a:latin typeface="Aptos Narrow" panose="020B0004020202020204" pitchFamily="34" charset="0"/>
                      </a:endParaRPr>
                    </a:p>
                  </a:txBody>
                  <a:tcPr marL="0" marR="0" marT="0" marB="0" anchor="b"/>
                </a:tc>
                <a:tc>
                  <a:txBody>
                    <a:bodyPr/>
                    <a:lstStyle/>
                    <a:p>
                      <a:pPr algn="l" fontAlgn="b"/>
                      <a:r>
                        <a:rPr lang="en-US" sz="800" u="none" strike="noStrike">
                          <a:effectLst/>
                        </a:rPr>
                        <a:t>Non-TOU/TOD Hours</a:t>
                      </a:r>
                      <a:endParaRPr lang="en-US" sz="800" b="0" i="0" u="none" strike="noStrike">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943515332"/>
                  </a:ext>
                </a:extLst>
              </a:tr>
              <a:tr h="190500">
                <a:tc>
                  <a:txBody>
                    <a:bodyPr/>
                    <a:lstStyle/>
                    <a:p>
                      <a:pPr algn="ctr" fontAlgn="ctr"/>
                      <a:r>
                        <a:rPr lang="en-US" sz="1000" u="none" strike="noStrike">
                          <a:effectLst/>
                        </a:rPr>
                        <a:t>5/1/2024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$0.0175602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24506001"/>
                  </a:ext>
                </a:extLst>
              </a:tr>
              <a:tr h="190500">
                <a:tc>
                  <a:txBody>
                    <a:bodyPr/>
                    <a:lstStyle/>
                    <a:p>
                      <a:pPr algn="ctr" fontAlgn="ctr"/>
                      <a:r>
                        <a:rPr lang="en-US" sz="1000" u="none" strike="noStrike">
                          <a:effectLst/>
                        </a:rPr>
                        <a:t>6/1/2024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$0.0271828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61532442"/>
                  </a:ext>
                </a:extLst>
              </a:tr>
              <a:tr h="190500">
                <a:tc>
                  <a:txBody>
                    <a:bodyPr/>
                    <a:lstStyle/>
                    <a:p>
                      <a:pPr algn="ctr" fontAlgn="ctr"/>
                      <a:r>
                        <a:rPr lang="en-US" sz="1000" u="none" strike="noStrike">
                          <a:effectLst/>
                        </a:rPr>
                        <a:t>7/1/2024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$0.0625424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82569464"/>
                  </a:ext>
                </a:extLst>
              </a:tr>
              <a:tr h="190500">
                <a:tc>
                  <a:txBody>
                    <a:bodyPr/>
                    <a:lstStyle/>
                    <a:p>
                      <a:pPr algn="ctr" fontAlgn="ctr"/>
                      <a:r>
                        <a:rPr lang="en-US" sz="1000" u="none" strike="noStrike">
                          <a:effectLst/>
                        </a:rPr>
                        <a:t>8/1/2024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$0.0449656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36257806"/>
                  </a:ext>
                </a:extLst>
              </a:tr>
              <a:tr h="190500">
                <a:tc>
                  <a:txBody>
                    <a:bodyPr/>
                    <a:lstStyle/>
                    <a:p>
                      <a:pPr algn="ctr" fontAlgn="ctr"/>
                      <a:r>
                        <a:rPr lang="en-US" sz="1000" u="none" strike="noStrike">
                          <a:effectLst/>
                        </a:rPr>
                        <a:t>9/1/2024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$0.0358135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59447773"/>
                  </a:ext>
                </a:extLst>
              </a:tr>
              <a:tr h="190500">
                <a:tc>
                  <a:txBody>
                    <a:bodyPr/>
                    <a:lstStyle/>
                    <a:p>
                      <a:pPr algn="ctr" fontAlgn="ctr"/>
                      <a:r>
                        <a:rPr lang="en-US" sz="1000" u="none" strike="noStrike">
                          <a:effectLst/>
                        </a:rPr>
                        <a:t>10/1/2024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$0.0460603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24299188"/>
                  </a:ext>
                </a:extLst>
              </a:tr>
              <a:tr h="190500">
                <a:tc>
                  <a:txBody>
                    <a:bodyPr/>
                    <a:lstStyle/>
                    <a:p>
                      <a:pPr algn="ctr" fontAlgn="ctr"/>
                      <a:r>
                        <a:rPr lang="en-US" sz="1000" u="none" strike="noStrike">
                          <a:effectLst/>
                        </a:rPr>
                        <a:t>11/1/2024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$0.0532982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93407556"/>
                  </a:ext>
                </a:extLst>
              </a:tr>
              <a:tr h="200025">
                <a:tc>
                  <a:txBody>
                    <a:bodyPr/>
                    <a:lstStyle/>
                    <a:p>
                      <a:pPr algn="ctr" fontAlgn="ctr"/>
                      <a:r>
                        <a:rPr lang="en-US" sz="1000" u="none" strike="noStrike">
                          <a:effectLst/>
                        </a:rPr>
                        <a:t>12/1/2024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$0.0441286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550437902"/>
                  </a:ext>
                </a:extLst>
              </a:tr>
              <a:tr h="190500">
                <a:tc>
                  <a:txBody>
                    <a:bodyPr/>
                    <a:lstStyle/>
                    <a:p>
                      <a:pPr algn="ctr" fontAlgn="ctr"/>
                      <a:r>
                        <a:rPr lang="en-US" sz="1000" u="none" strike="noStrike">
                          <a:effectLst/>
                        </a:rPr>
                        <a:t>1/1/2025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$0.1348575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181817914"/>
                  </a:ext>
                </a:extLst>
              </a:tr>
              <a:tr h="238125">
                <a:tc>
                  <a:txBody>
                    <a:bodyPr/>
                    <a:lstStyle/>
                    <a:p>
                      <a:pPr algn="ctr" fontAlgn="ctr"/>
                      <a:r>
                        <a:rPr lang="en-US" sz="1000" u="none" strike="noStrike">
                          <a:effectLst/>
                        </a:rPr>
                        <a:t>2/1/2025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$0.0678898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04928322"/>
                  </a:ext>
                </a:extLst>
              </a:tr>
              <a:tr h="161925">
                <a:tc>
                  <a:txBody>
                    <a:bodyPr/>
                    <a:lstStyle/>
                    <a:p>
                      <a:pPr algn="ctr" fontAlgn="ctr"/>
                      <a:r>
                        <a:rPr lang="en-US" sz="1000" u="none" strike="noStrike">
                          <a:effectLst/>
                        </a:rPr>
                        <a:t>3/1/2025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$0.0183563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206663870"/>
                  </a:ext>
                </a:extLst>
              </a:tr>
              <a:tr h="238125">
                <a:tc>
                  <a:txBody>
                    <a:bodyPr/>
                    <a:lstStyle/>
                    <a:p>
                      <a:pPr algn="ctr" fontAlgn="ctr"/>
                      <a:r>
                        <a:rPr lang="en-US" sz="1000" u="none" strike="noStrike">
                          <a:effectLst/>
                        </a:rPr>
                        <a:t>4/1/2025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dirty="0">
                          <a:effectLst/>
                        </a:rPr>
                        <a:t>$0.0146815 </a:t>
                      </a:r>
                      <a:endParaRPr lang="en-US" sz="10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16514116"/>
                  </a:ext>
                </a:extLst>
              </a:tr>
            </a:tbl>
          </a:graphicData>
        </a:graphic>
      </p:graphicFrame>
      <p:sp>
        <p:nvSpPr>
          <p:cNvPr id="7" name="TextBox 6">
            <a:extLst>
              <a:ext uri="{FF2B5EF4-FFF2-40B4-BE49-F238E27FC236}">
                <a16:creationId xmlns:a16="http://schemas.microsoft.com/office/drawing/2014/main" id="{8C45DE87-1CD4-1C92-C166-00F6580FB559}"/>
              </a:ext>
            </a:extLst>
          </p:cNvPr>
          <p:cNvSpPr txBox="1"/>
          <p:nvPr/>
        </p:nvSpPr>
        <p:spPr>
          <a:xfrm>
            <a:off x="7315200" y="2438400"/>
            <a:ext cx="990600" cy="369332"/>
          </a:xfrm>
          <a:prstGeom prst="rect">
            <a:avLst/>
          </a:prstGeom>
          <a:noFill/>
        </p:spPr>
        <p:txBody>
          <a:bodyPr wrap="square" rtlCol="0">
            <a:spAutoFit/>
          </a:bodyPr>
          <a:lstStyle/>
          <a:p>
            <a:r>
              <a:rPr lang="en-US" dirty="0"/>
              <a:t>Rate 12</a:t>
            </a:r>
          </a:p>
        </p:txBody>
      </p:sp>
      <p:sp>
        <p:nvSpPr>
          <p:cNvPr id="8" name="TextBox 7">
            <a:extLst>
              <a:ext uri="{FF2B5EF4-FFF2-40B4-BE49-F238E27FC236}">
                <a16:creationId xmlns:a16="http://schemas.microsoft.com/office/drawing/2014/main" id="{73FFF070-8054-28A9-E9BF-7424C34D1AD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58450607"/>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9232</TotalTime>
  <Words>1709</Words>
  <Application>Microsoft Office PowerPoint</Application>
  <PresentationFormat>On-screen Show (4:3)</PresentationFormat>
  <Paragraphs>492</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 Narrow</vt:lpstr>
      <vt:lpstr>Arial</vt:lpstr>
      <vt:lpstr>Calibri</vt:lpstr>
      <vt:lpstr>Courier New</vt:lpstr>
      <vt:lpstr>Times New Roman</vt:lpstr>
      <vt:lpstr>Office Theme</vt:lpstr>
      <vt:lpstr>Pricing Advisory Committee (PRAC) – FINAL</vt:lpstr>
      <vt:lpstr>II. Prac agenda May 12, 2026</vt:lpstr>
      <vt:lpstr>Distributed generation current state (Aug 2025)</vt:lpstr>
      <vt:lpstr>Distributed generation current state (updated April 2026)</vt:lpstr>
      <vt:lpstr>Distributed generation</vt:lpstr>
      <vt:lpstr>Distributed generation</vt:lpstr>
      <vt:lpstr>Distributed generation</vt:lpstr>
      <vt:lpstr>Distributed generation</vt:lpstr>
      <vt:lpstr>Distributed generation </vt:lpstr>
      <vt:lpstr>II. Net metering</vt:lpstr>
      <vt:lpstr>II. Solar banks: April 2025-March 2026</vt:lpstr>
      <vt:lpstr>II. Solar banks: April 2025-March 2026</vt:lpstr>
      <vt:lpstr>II. Solar banks: April 2025-March 2026</vt:lpstr>
      <vt:lpstr>Solar banks: April 2025-March 2026</vt:lpstr>
      <vt:lpstr>II. Net metering</vt:lpstr>
      <vt:lpstr>II. Net metering</vt:lpstr>
      <vt:lpstr>II.  Net metering</vt:lpstr>
      <vt:lpstr>Next meeting</vt:lpstr>
      <vt:lpstr>Appendix:  pnm Load &amp; Total pnm renewable generation</vt:lpstr>
      <vt:lpstr>Appendix:  Rate 12, March 2026 – February 2027</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Settlage, Michael</dc:creator>
  <cp:lastModifiedBy>Pitts, Heidi</cp:lastModifiedBy>
  <cp:revision>194</cp:revision>
  <cp:lastPrinted>2025-08-09T00:32:54Z</cp:lastPrinted>
  <dcterms:created xsi:type="dcterms:W3CDTF">1900-01-01T05:00:00Z</dcterms:created>
  <dcterms:modified xsi:type="dcterms:W3CDTF">2026-05-12T18:10:05Z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67428c-8df2-41b3-925f-2e32f93f53ed_Enabled">
    <vt:lpwstr>true</vt:lpwstr>
  </property>
  <property fmtid="{D5CDD505-2E9C-101B-9397-08002B2CF9AE}" pid="3" name="MSIP_Label_f367428c-8df2-41b3-925f-2e32f93f53ed_SetDate">
    <vt:lpwstr>2024-09-23T22:39:25Z</vt:lpwstr>
  </property>
  <property fmtid="{D5CDD505-2E9C-101B-9397-08002B2CF9AE}" pid="4" name="MSIP_Label_f367428c-8df2-41b3-925f-2e32f93f53ed_Method">
    <vt:lpwstr>Standard</vt:lpwstr>
  </property>
  <property fmtid="{D5CDD505-2E9C-101B-9397-08002B2CF9AE}" pid="5" name="MSIP_Label_f367428c-8df2-41b3-925f-2e32f93f53ed_Name">
    <vt:lpwstr>f367428c-8df2-41b3-925f-2e32f93f53ed</vt:lpwstr>
  </property>
  <property fmtid="{D5CDD505-2E9C-101B-9397-08002B2CF9AE}" pid="6" name="MSIP_Label_f367428c-8df2-41b3-925f-2e32f93f53ed_SiteId">
    <vt:lpwstr>6c1ea1fd-d5ee-4dc8-bcfe-8877bd40388b</vt:lpwstr>
  </property>
  <property fmtid="{D5CDD505-2E9C-101B-9397-08002B2CF9AE}" pid="7" name="MSIP_Label_f367428c-8df2-41b3-925f-2e32f93f53ed_ActionId">
    <vt:lpwstr>b33ed4e2-e785-41cf-afd3-18f3389203d4</vt:lpwstr>
  </property>
  <property fmtid="{D5CDD505-2E9C-101B-9397-08002B2CF9AE}" pid="8" name="MSIP_Label_f367428c-8df2-41b3-925f-2e32f93f53ed_ContentBits">
    <vt:lpwstr>0</vt:lpwstr>
  </property>
</Properties>
</file>